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7" r:id="rId2"/>
    <p:sldId id="268" r:id="rId3"/>
    <p:sldId id="269" r:id="rId4"/>
    <p:sldId id="287" r:id="rId5"/>
    <p:sldId id="270" r:id="rId6"/>
    <p:sldId id="271" r:id="rId7"/>
    <p:sldId id="283" r:id="rId8"/>
    <p:sldId id="275" r:id="rId9"/>
    <p:sldId id="276" r:id="rId10"/>
    <p:sldId id="277" r:id="rId11"/>
    <p:sldId id="279" r:id="rId12"/>
    <p:sldId id="281" r:id="rId13"/>
    <p:sldId id="285" r:id="rId14"/>
    <p:sldId id="284" r:id="rId15"/>
    <p:sldId id="278" r:id="rId16"/>
    <p:sldId id="280" r:id="rId17"/>
    <p:sldId id="2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D8AB4C"/>
    <a:srgbClr val="EEEEEE"/>
    <a:srgbClr val="F3F2F3"/>
    <a:srgbClr val="DDDDDD"/>
    <a:srgbClr val="E6E5E5"/>
    <a:srgbClr val="E1D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06"/>
    <p:restoredTop sz="96327"/>
  </p:normalViewPr>
  <p:slideViewPr>
    <p:cSldViewPr snapToGrid="0" snapToObjects="1">
      <p:cViewPr>
        <p:scale>
          <a:sx n="112" d="100"/>
          <a:sy n="112" d="100"/>
        </p:scale>
        <p:origin x="1792" y="3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44" d="100"/>
          <a:sy n="144" d="100"/>
        </p:scale>
        <p:origin x="533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Sheet1!$D$4</c:f>
              <c:strCache>
                <c:ptCount val="1"/>
                <c:pt idx="0">
                  <c:v>What year did you just finish?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543-E748-94E7-DC742F444A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543-E748-94E7-DC742F444A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543-E748-94E7-DC742F444ACA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543-E748-94E7-DC742F444AC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Sheet1!$C$5:$C$8</c:f>
              <c:strCache>
                <c:ptCount val="4"/>
                <c:pt idx="0">
                  <c:v>Freshman</c:v>
                </c:pt>
                <c:pt idx="1">
                  <c:v>Sophomore</c:v>
                </c:pt>
                <c:pt idx="2">
                  <c:v>Junior</c:v>
                </c:pt>
                <c:pt idx="3">
                  <c:v>Senior</c:v>
                </c:pt>
              </c:strCache>
            </c:strRef>
          </c:cat>
          <c:val>
            <c:numRef>
              <c:f>Sheet1!$D$5:$D$8</c:f>
              <c:numCache>
                <c:formatCode>0%</c:formatCode>
                <c:ptCount val="4"/>
                <c:pt idx="0">
                  <c:v>0.1</c:v>
                </c:pt>
                <c:pt idx="1">
                  <c:v>0.3</c:v>
                </c:pt>
                <c:pt idx="2">
                  <c:v>0.5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43-E748-94E7-DC742F444AC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0498A8-9258-2B4E-8A18-ECF2F3764E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F3F669-727B-114A-AE54-17FD917121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7AE-5ECB-A343-9D4B-B775C3B836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31D6D-750C-5443-9F51-B405EF8FE8B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7CA8D7-5AAA-074C-881E-7D1311694E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230FC-D3FE-9F4B-B256-E86F83C293BA}" type="datetimeFigureOut">
              <a:rPr lang="en-US" smtClean="0"/>
              <a:t>6/3/21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18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D4380-7BF3-CD4C-8008-C97774B2FF0A}" type="datetimeFigureOut">
              <a:rPr lang="en-US" smtClean="0"/>
              <a:t>6/3/21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EC0D1-1275-4047-8B4F-692D186C4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418C9D-E00D-C448-A04A-B0E94E3EE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F687045-AC6A-B840-B692-A44D8B4EA871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F21A6-92DA-264F-8620-3600468D3B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98248" y="3361115"/>
            <a:ext cx="8730337" cy="1722354"/>
          </a:xfrm>
        </p:spPr>
        <p:txBody>
          <a:bodyPr anchor="b"/>
          <a:lstStyle>
            <a:lvl1pPr algn="r">
              <a:defRPr sz="6000" b="0" i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33DAB-B705-F349-8599-C55716E42A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63524" y="5109640"/>
            <a:ext cx="8765061" cy="1484613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B46C2B7-508F-0341-A032-7A75F36DA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10" y="6973146"/>
            <a:ext cx="2743200" cy="365125"/>
          </a:xfrm>
        </p:spPr>
        <p:txBody>
          <a:bodyPr/>
          <a:lstStyle/>
          <a:p>
            <a:fld id="{BE6DF8EF-2007-D845-9931-8C96B81C2065}" type="datetime1">
              <a:rPr lang="en-US" smtClean="0"/>
              <a:pPr/>
              <a:t>6/3/21</a:t>
            </a:fld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74CC17A-5B62-5648-9984-EA43D5F2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97314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D1BEA23-72F1-7246-A164-28028666E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AA458B-A90A-3648-9800-C3ED8D1CA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858" y="5811520"/>
            <a:ext cx="581563" cy="7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18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3BA7CD55-1192-9F43-BD70-F8EC57239894}"/>
              </a:ext>
            </a:extLst>
          </p:cNvPr>
          <p:cNvSpPr/>
          <p:nvPr userDrawn="1"/>
        </p:nvSpPr>
        <p:spPr>
          <a:xfrm flipH="1">
            <a:off x="2225040" y="-7357"/>
            <a:ext cx="9966960" cy="6865357"/>
          </a:xfrm>
          <a:custGeom>
            <a:avLst/>
            <a:gdLst>
              <a:gd name="connsiteX0" fmla="*/ 7802880 w 9966960"/>
              <a:gd name="connsiteY0" fmla="*/ 0 h 6865357"/>
              <a:gd name="connsiteX1" fmla="*/ 7802880 w 9966960"/>
              <a:gd name="connsiteY1" fmla="*/ 7357 h 6865357"/>
              <a:gd name="connsiteX2" fmla="*/ 0 w 9966960"/>
              <a:gd name="connsiteY2" fmla="*/ 7357 h 6865357"/>
              <a:gd name="connsiteX3" fmla="*/ 0 w 9966960"/>
              <a:gd name="connsiteY3" fmla="*/ 6865357 h 6865357"/>
              <a:gd name="connsiteX4" fmla="*/ 7802880 w 9966960"/>
              <a:gd name="connsiteY4" fmla="*/ 6865357 h 6865357"/>
              <a:gd name="connsiteX5" fmla="*/ 9966960 w 9966960"/>
              <a:gd name="connsiteY5" fmla="*/ 6865357 h 686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6960" h="6865357">
                <a:moveTo>
                  <a:pt x="7802880" y="0"/>
                </a:moveTo>
                <a:lnTo>
                  <a:pt x="7802880" y="7357"/>
                </a:lnTo>
                <a:lnTo>
                  <a:pt x="0" y="7357"/>
                </a:lnTo>
                <a:lnTo>
                  <a:pt x="0" y="6865357"/>
                </a:lnTo>
                <a:lnTo>
                  <a:pt x="7802880" y="6865357"/>
                </a:lnTo>
                <a:lnTo>
                  <a:pt x="9966960" y="6865357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ight Triangle 64">
            <a:extLst>
              <a:ext uri="{FF2B5EF4-FFF2-40B4-BE49-F238E27FC236}">
                <a16:creationId xmlns:a16="http://schemas.microsoft.com/office/drawing/2014/main" id="{3254B1F2-DE74-DE48-9B23-F7865734CDCB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CCC44DF-4A1B-EA46-9C39-6FD86E03F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858" y="5811520"/>
            <a:ext cx="581563" cy="7827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3E52F0B-7E63-8840-B4CB-9D148E67D6F3}"/>
              </a:ext>
            </a:extLst>
          </p:cNvPr>
          <p:cNvGrpSpPr/>
          <p:nvPr userDrawn="1"/>
        </p:nvGrpSpPr>
        <p:grpSpPr>
          <a:xfrm rot="5400000">
            <a:off x="-1822108" y="1606108"/>
            <a:ext cx="5350702" cy="27434"/>
            <a:chOff x="2809891" y="966204"/>
            <a:chExt cx="5350702" cy="274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1B16A56-E0D5-2F47-8A9A-1430631B130B}"/>
                </a:ext>
              </a:extLst>
            </p:cNvPr>
            <p:cNvSpPr/>
            <p:nvPr userDrawn="1"/>
          </p:nvSpPr>
          <p:spPr>
            <a:xfrm rot="2567267">
              <a:off x="4092298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5733E9E-B269-D046-A980-4CDCEA330EE7}"/>
                </a:ext>
              </a:extLst>
            </p:cNvPr>
            <p:cNvSpPr/>
            <p:nvPr userDrawn="1"/>
          </p:nvSpPr>
          <p:spPr>
            <a:xfrm rot="2567267">
              <a:off x="3949809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F591D72-5843-204B-A86C-A3DD0A963CA1}"/>
                </a:ext>
              </a:extLst>
            </p:cNvPr>
            <p:cNvSpPr/>
            <p:nvPr userDrawn="1"/>
          </p:nvSpPr>
          <p:spPr>
            <a:xfrm rot="2567267">
              <a:off x="3807319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ECB93C5-6502-BF40-927D-D86441FDA55D}"/>
                </a:ext>
              </a:extLst>
            </p:cNvPr>
            <p:cNvSpPr/>
            <p:nvPr userDrawn="1"/>
          </p:nvSpPr>
          <p:spPr>
            <a:xfrm rot="2567267">
              <a:off x="3664829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DC1C89-8920-834D-8DED-409888A0BEEE}"/>
                </a:ext>
              </a:extLst>
            </p:cNvPr>
            <p:cNvSpPr/>
            <p:nvPr userDrawn="1"/>
          </p:nvSpPr>
          <p:spPr>
            <a:xfrm rot="2567267">
              <a:off x="352234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CB02C01-15A4-6B41-A6A9-0DC90CF4BA87}"/>
                </a:ext>
              </a:extLst>
            </p:cNvPr>
            <p:cNvSpPr/>
            <p:nvPr userDrawn="1"/>
          </p:nvSpPr>
          <p:spPr>
            <a:xfrm rot="2567267">
              <a:off x="337985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7DF7797-00A4-C24E-9447-2166B97B2182}"/>
                </a:ext>
              </a:extLst>
            </p:cNvPr>
            <p:cNvSpPr/>
            <p:nvPr userDrawn="1"/>
          </p:nvSpPr>
          <p:spPr>
            <a:xfrm rot="2567267">
              <a:off x="323736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1BB0FDC-31DC-5F4C-9BF1-3076C8C89F84}"/>
                </a:ext>
              </a:extLst>
            </p:cNvPr>
            <p:cNvSpPr/>
            <p:nvPr userDrawn="1"/>
          </p:nvSpPr>
          <p:spPr>
            <a:xfrm rot="2567267">
              <a:off x="309487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64E5A79-9A9F-1D4D-B062-B66A1AA80EB8}"/>
                </a:ext>
              </a:extLst>
            </p:cNvPr>
            <p:cNvSpPr/>
            <p:nvPr userDrawn="1"/>
          </p:nvSpPr>
          <p:spPr>
            <a:xfrm rot="2567267">
              <a:off x="295238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4070443-D942-D24C-B653-1A64C91FD7DB}"/>
                </a:ext>
              </a:extLst>
            </p:cNvPr>
            <p:cNvSpPr/>
            <p:nvPr userDrawn="1"/>
          </p:nvSpPr>
          <p:spPr>
            <a:xfrm rot="2567267">
              <a:off x="280989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FD22DBF-E1A1-9C4B-BB7B-486408254F99}"/>
                </a:ext>
              </a:extLst>
            </p:cNvPr>
            <p:cNvSpPr/>
            <p:nvPr userDrawn="1"/>
          </p:nvSpPr>
          <p:spPr>
            <a:xfrm rot="2567267">
              <a:off x="5374632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BEAA58E-1B10-AF43-9C0A-511CB1172802}"/>
                </a:ext>
              </a:extLst>
            </p:cNvPr>
            <p:cNvSpPr/>
            <p:nvPr userDrawn="1"/>
          </p:nvSpPr>
          <p:spPr>
            <a:xfrm rot="2567267">
              <a:off x="5089653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33DCC9C-7A7B-1D40-8216-0CF07EE72AAC}"/>
                </a:ext>
              </a:extLst>
            </p:cNvPr>
            <p:cNvSpPr/>
            <p:nvPr userDrawn="1"/>
          </p:nvSpPr>
          <p:spPr>
            <a:xfrm rot="2567267">
              <a:off x="4947163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E15224B-EC7B-BF4E-99EA-0E6C2B695FAE}"/>
                </a:ext>
              </a:extLst>
            </p:cNvPr>
            <p:cNvSpPr/>
            <p:nvPr userDrawn="1"/>
          </p:nvSpPr>
          <p:spPr>
            <a:xfrm rot="2567267">
              <a:off x="480467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B538874-E14A-DC46-899B-90D3D3A77C9B}"/>
                </a:ext>
              </a:extLst>
            </p:cNvPr>
            <p:cNvSpPr/>
            <p:nvPr userDrawn="1"/>
          </p:nvSpPr>
          <p:spPr>
            <a:xfrm rot="2567267">
              <a:off x="466218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BE63B31-0C10-5545-BABA-B34E9238E1C9}"/>
                </a:ext>
              </a:extLst>
            </p:cNvPr>
            <p:cNvSpPr/>
            <p:nvPr userDrawn="1"/>
          </p:nvSpPr>
          <p:spPr>
            <a:xfrm rot="2567267">
              <a:off x="451969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BD57453-C508-324C-AE00-E54DEE3FAB53}"/>
                </a:ext>
              </a:extLst>
            </p:cNvPr>
            <p:cNvSpPr/>
            <p:nvPr userDrawn="1"/>
          </p:nvSpPr>
          <p:spPr>
            <a:xfrm rot="2567267">
              <a:off x="4377205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11F8297-D1A6-7B41-B5E1-7290CA22603E}"/>
                </a:ext>
              </a:extLst>
            </p:cNvPr>
            <p:cNvSpPr/>
            <p:nvPr userDrawn="1"/>
          </p:nvSpPr>
          <p:spPr>
            <a:xfrm rot="2567267">
              <a:off x="4234715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4B8CA99-5FC1-D846-A470-924150EB8419}"/>
                </a:ext>
              </a:extLst>
            </p:cNvPr>
            <p:cNvSpPr/>
            <p:nvPr userDrawn="1"/>
          </p:nvSpPr>
          <p:spPr>
            <a:xfrm rot="2567267">
              <a:off x="6512499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854F9D8-B732-E44A-92D8-E45F62CB5743}"/>
                </a:ext>
              </a:extLst>
            </p:cNvPr>
            <p:cNvSpPr/>
            <p:nvPr userDrawn="1"/>
          </p:nvSpPr>
          <p:spPr>
            <a:xfrm rot="2567267">
              <a:off x="637001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439EB9E-BEA5-6B4C-A144-F4FAEF886327}"/>
                </a:ext>
              </a:extLst>
            </p:cNvPr>
            <p:cNvSpPr/>
            <p:nvPr userDrawn="1"/>
          </p:nvSpPr>
          <p:spPr>
            <a:xfrm rot="2567267">
              <a:off x="622752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1D0D970-E836-F846-9668-8E011A25B5D0}"/>
                </a:ext>
              </a:extLst>
            </p:cNvPr>
            <p:cNvSpPr/>
            <p:nvPr userDrawn="1"/>
          </p:nvSpPr>
          <p:spPr>
            <a:xfrm rot="2567267">
              <a:off x="6085030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663B72-1A0F-3240-B3C2-9BA4327B6A7C}"/>
                </a:ext>
              </a:extLst>
            </p:cNvPr>
            <p:cNvSpPr/>
            <p:nvPr userDrawn="1"/>
          </p:nvSpPr>
          <p:spPr>
            <a:xfrm rot="2567267">
              <a:off x="594254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E68AB76-692D-014F-B0EC-9FEEE631FA7F}"/>
                </a:ext>
              </a:extLst>
            </p:cNvPr>
            <p:cNvSpPr/>
            <p:nvPr userDrawn="1"/>
          </p:nvSpPr>
          <p:spPr>
            <a:xfrm rot="2567267">
              <a:off x="580005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836824A-419B-0D49-AE27-CBAF328AF003}"/>
                </a:ext>
              </a:extLst>
            </p:cNvPr>
            <p:cNvSpPr/>
            <p:nvPr userDrawn="1"/>
          </p:nvSpPr>
          <p:spPr>
            <a:xfrm rot="2567267">
              <a:off x="565756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F6E36BF-39C8-5A4E-B6EA-31DD047AA455}"/>
                </a:ext>
              </a:extLst>
            </p:cNvPr>
            <p:cNvSpPr/>
            <p:nvPr userDrawn="1"/>
          </p:nvSpPr>
          <p:spPr>
            <a:xfrm rot="2567267">
              <a:off x="5515072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01D9AE4-E5C3-174B-B00F-2F390479A2D0}"/>
                </a:ext>
              </a:extLst>
            </p:cNvPr>
            <p:cNvSpPr/>
            <p:nvPr userDrawn="1"/>
          </p:nvSpPr>
          <p:spPr>
            <a:xfrm rot="2567267">
              <a:off x="5230092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9A1504B-8861-7644-96BE-9ECB376855C6}"/>
                </a:ext>
              </a:extLst>
            </p:cNvPr>
            <p:cNvSpPr/>
            <p:nvPr userDrawn="1"/>
          </p:nvSpPr>
          <p:spPr>
            <a:xfrm rot="2567267">
              <a:off x="7794833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79EE74D-6602-6040-B024-B8F028BC80AE}"/>
                </a:ext>
              </a:extLst>
            </p:cNvPr>
            <p:cNvSpPr/>
            <p:nvPr userDrawn="1"/>
          </p:nvSpPr>
          <p:spPr>
            <a:xfrm rot="2567267">
              <a:off x="765234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50ADB93-C52E-DF48-A3EA-6109082DE04A}"/>
                </a:ext>
              </a:extLst>
            </p:cNvPr>
            <p:cNvSpPr/>
            <p:nvPr userDrawn="1"/>
          </p:nvSpPr>
          <p:spPr>
            <a:xfrm rot="2567267">
              <a:off x="750985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22A4B01-686E-5445-BD8A-6A3BC4FE6EF8}"/>
                </a:ext>
              </a:extLst>
            </p:cNvPr>
            <p:cNvSpPr/>
            <p:nvPr userDrawn="1"/>
          </p:nvSpPr>
          <p:spPr>
            <a:xfrm rot="2567267">
              <a:off x="7367364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C3288CD-6ABC-3249-A0DE-31964E19CBD1}"/>
                </a:ext>
              </a:extLst>
            </p:cNvPr>
            <p:cNvSpPr/>
            <p:nvPr userDrawn="1"/>
          </p:nvSpPr>
          <p:spPr>
            <a:xfrm rot="2567267">
              <a:off x="722487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3EEC2FE-6426-5A48-90C3-B4392C25D3D4}"/>
                </a:ext>
              </a:extLst>
            </p:cNvPr>
            <p:cNvSpPr/>
            <p:nvPr userDrawn="1"/>
          </p:nvSpPr>
          <p:spPr>
            <a:xfrm rot="2567267">
              <a:off x="708238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C6C8EE8-A18A-E74A-B309-4006A1004E92}"/>
                </a:ext>
              </a:extLst>
            </p:cNvPr>
            <p:cNvSpPr/>
            <p:nvPr userDrawn="1"/>
          </p:nvSpPr>
          <p:spPr>
            <a:xfrm rot="2567267">
              <a:off x="693989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019A3EB-920A-F341-9849-C6CAF3B8FCF4}"/>
                </a:ext>
              </a:extLst>
            </p:cNvPr>
            <p:cNvSpPr/>
            <p:nvPr userDrawn="1"/>
          </p:nvSpPr>
          <p:spPr>
            <a:xfrm rot="2567267">
              <a:off x="6797406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FF78993-8AEE-3941-94B4-4F88F2D6B8D7}"/>
                </a:ext>
              </a:extLst>
            </p:cNvPr>
            <p:cNvSpPr/>
            <p:nvPr userDrawn="1"/>
          </p:nvSpPr>
          <p:spPr>
            <a:xfrm rot="2567267">
              <a:off x="6654916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22DA2-9F97-0A46-9EA6-6B099BCAF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6937647"/>
            <a:ext cx="2743200" cy="365125"/>
          </a:xfrm>
        </p:spPr>
        <p:txBody>
          <a:bodyPr/>
          <a:lstStyle/>
          <a:p>
            <a:fld id="{AF2A70AB-14D0-0648-8800-3A01FF9A5498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EDB8B-1A6F-4249-859E-F750477B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93764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25C48-9DAE-684D-9AA1-65E2A1AEE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61E8032A-11C7-324E-AB8C-B1A451A30B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8669" y="433084"/>
            <a:ext cx="10084991" cy="1536192"/>
          </a:xfrm>
          <a:noFill/>
        </p:spPr>
        <p:txBody>
          <a:bodyPr anchor="t" anchorCtr="0">
            <a:noAutofit/>
          </a:bodyPr>
          <a:lstStyle>
            <a:lvl1pPr algn="ctr">
              <a:defRPr sz="55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Standard content slide yellow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D3C196CE-6795-D746-8522-0E1C0744D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670" y="2008479"/>
            <a:ext cx="9374660" cy="4251644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1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Yellow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ight Triangle 51">
            <a:extLst>
              <a:ext uri="{FF2B5EF4-FFF2-40B4-BE49-F238E27FC236}">
                <a16:creationId xmlns:a16="http://schemas.microsoft.com/office/drawing/2014/main" id="{7A17E9AE-74CC-974E-A59D-9F67D70277D3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9C56ED9-10DF-1943-9498-79A207513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858" y="5811520"/>
            <a:ext cx="581563" cy="782733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9FBF0479-927B-A542-98E4-29226D22257D}"/>
              </a:ext>
            </a:extLst>
          </p:cNvPr>
          <p:cNvGrpSpPr/>
          <p:nvPr userDrawn="1"/>
        </p:nvGrpSpPr>
        <p:grpSpPr>
          <a:xfrm>
            <a:off x="381000" y="756596"/>
            <a:ext cx="11430000" cy="457200"/>
            <a:chOff x="381000" y="657740"/>
            <a:chExt cx="11430000" cy="457200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302D85F-9FEA-C84D-B2D9-187282E9C9F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81000" y="657740"/>
              <a:ext cx="114300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1C6EA10-097F-644A-A580-5B78EC159F7F}"/>
                </a:ext>
              </a:extLst>
            </p:cNvPr>
            <p:cNvCxnSpPr>
              <a:cxnSpLocks/>
            </p:cNvCxnSpPr>
            <p:nvPr userDrawn="1"/>
          </p:nvCxnSpPr>
          <p:spPr>
            <a:xfrm rot="5400000" flipH="1">
              <a:off x="152400" y="886340"/>
              <a:ext cx="4572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9363325-8F9E-2D4E-A645-3202C53D16FF}"/>
                </a:ext>
              </a:extLst>
            </p:cNvPr>
            <p:cNvCxnSpPr>
              <a:cxnSpLocks/>
            </p:cNvCxnSpPr>
            <p:nvPr userDrawn="1"/>
          </p:nvCxnSpPr>
          <p:spPr>
            <a:xfrm rot="5400000" flipH="1">
              <a:off x="11582400" y="886340"/>
              <a:ext cx="4572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331EAE-9525-FC47-A59F-F3890B955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8670" y="433084"/>
            <a:ext cx="9374660" cy="1536192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algn="ctr">
              <a:defRPr sz="55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Standard content slide</a:t>
            </a:r>
            <a:br>
              <a:rPr lang="en-US" dirty="0"/>
            </a:br>
            <a:r>
              <a:rPr lang="en-US" dirty="0"/>
              <a:t>yellow alt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E47CE-9F3D-8D4E-B8B1-6FDD9A6E5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670" y="2008479"/>
            <a:ext cx="9374660" cy="4251644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01922-C11D-0848-B318-BEE61E1BC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6981404"/>
            <a:ext cx="2743200" cy="365125"/>
          </a:xfrm>
        </p:spPr>
        <p:txBody>
          <a:bodyPr/>
          <a:lstStyle/>
          <a:p>
            <a:fld id="{A3C12593-E57C-D24D-89E0-814FECCA573A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570CE-0986-0B44-9615-5D8EE1BA9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98140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AA337-9DE6-A241-8245-AAACCE876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E24704A-19B7-5548-A138-42F47A49DD04}"/>
              </a:ext>
            </a:extLst>
          </p:cNvPr>
          <p:cNvGrpSpPr/>
          <p:nvPr userDrawn="1"/>
        </p:nvGrpSpPr>
        <p:grpSpPr>
          <a:xfrm>
            <a:off x="-318119" y="6522910"/>
            <a:ext cx="5257800" cy="27434"/>
            <a:chOff x="-156114" y="6592219"/>
            <a:chExt cx="5257800" cy="27434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E495BE8-C9C6-E64C-8060-6F937018C92C}"/>
                </a:ext>
              </a:extLst>
            </p:cNvPr>
            <p:cNvSpPr/>
            <p:nvPr userDrawn="1"/>
          </p:nvSpPr>
          <p:spPr>
            <a:xfrm rot="19032733" flipV="1">
              <a:off x="1125373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4690F38-0776-BD4B-BAC5-3E6D65010437}"/>
                </a:ext>
              </a:extLst>
            </p:cNvPr>
            <p:cNvSpPr/>
            <p:nvPr userDrawn="1"/>
          </p:nvSpPr>
          <p:spPr>
            <a:xfrm rot="19032733" flipV="1">
              <a:off x="982985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B3E519F3-4C34-4C49-88F1-82E754421A27}"/>
                </a:ext>
              </a:extLst>
            </p:cNvPr>
            <p:cNvSpPr/>
            <p:nvPr userDrawn="1"/>
          </p:nvSpPr>
          <p:spPr>
            <a:xfrm rot="19032733" flipV="1">
              <a:off x="840598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A5280A3-C311-C045-B44F-87807E7F788E}"/>
                </a:ext>
              </a:extLst>
            </p:cNvPr>
            <p:cNvSpPr/>
            <p:nvPr userDrawn="1"/>
          </p:nvSpPr>
          <p:spPr>
            <a:xfrm rot="19032733" flipV="1">
              <a:off x="698210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2279695-766B-D143-AC48-5FF429066298}"/>
                </a:ext>
              </a:extLst>
            </p:cNvPr>
            <p:cNvSpPr/>
            <p:nvPr userDrawn="1"/>
          </p:nvSpPr>
          <p:spPr>
            <a:xfrm rot="19032733" flipV="1">
              <a:off x="555823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700D6E1-EC82-3C41-8556-9450A2BA5DF8}"/>
                </a:ext>
              </a:extLst>
            </p:cNvPr>
            <p:cNvSpPr/>
            <p:nvPr userDrawn="1"/>
          </p:nvSpPr>
          <p:spPr>
            <a:xfrm rot="19032733" flipV="1">
              <a:off x="413436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1B3F39B-3C8B-F84A-B15C-11BECE49A930}"/>
                </a:ext>
              </a:extLst>
            </p:cNvPr>
            <p:cNvSpPr/>
            <p:nvPr userDrawn="1"/>
          </p:nvSpPr>
          <p:spPr>
            <a:xfrm rot="19032733" flipV="1">
              <a:off x="271048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B28E2E0-49ED-1F4A-8E1F-FEA899D1B8C4}"/>
                </a:ext>
              </a:extLst>
            </p:cNvPr>
            <p:cNvSpPr/>
            <p:nvPr userDrawn="1"/>
          </p:nvSpPr>
          <p:spPr>
            <a:xfrm rot="19032733" flipV="1">
              <a:off x="128661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96F52A83-4F0E-A742-9360-6448C2837DAB}"/>
                </a:ext>
              </a:extLst>
            </p:cNvPr>
            <p:cNvSpPr/>
            <p:nvPr userDrawn="1"/>
          </p:nvSpPr>
          <p:spPr>
            <a:xfrm rot="19032733" flipV="1">
              <a:off x="-13727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8A08675-18C9-D949-965A-36180D708953}"/>
                </a:ext>
              </a:extLst>
            </p:cNvPr>
            <p:cNvSpPr/>
            <p:nvPr userDrawn="1"/>
          </p:nvSpPr>
          <p:spPr>
            <a:xfrm rot="19032733" flipV="1">
              <a:off x="-156114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F41F18E-F31C-BA4C-8365-D8B111D30DF6}"/>
                </a:ext>
              </a:extLst>
            </p:cNvPr>
            <p:cNvSpPr/>
            <p:nvPr userDrawn="1"/>
          </p:nvSpPr>
          <p:spPr>
            <a:xfrm rot="19032733" flipV="1">
              <a:off x="2406859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2580DC7-DEED-0F45-8218-60393CBC1A2E}"/>
                </a:ext>
              </a:extLst>
            </p:cNvPr>
            <p:cNvSpPr/>
            <p:nvPr userDrawn="1"/>
          </p:nvSpPr>
          <p:spPr>
            <a:xfrm rot="19032733" flipV="1">
              <a:off x="2122085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C9EA17B-6CEB-FF45-B027-3C52606AB2F8}"/>
                </a:ext>
              </a:extLst>
            </p:cNvPr>
            <p:cNvSpPr/>
            <p:nvPr userDrawn="1"/>
          </p:nvSpPr>
          <p:spPr>
            <a:xfrm rot="19032733" flipV="1">
              <a:off x="1979697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4F94435-9761-BE4E-A904-E78EBB0C2A4E}"/>
                </a:ext>
              </a:extLst>
            </p:cNvPr>
            <p:cNvSpPr/>
            <p:nvPr userDrawn="1"/>
          </p:nvSpPr>
          <p:spPr>
            <a:xfrm rot="19032733" flipV="1">
              <a:off x="1837310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DCEED04-21BF-FF42-BE4F-1CD693AC229A}"/>
                </a:ext>
              </a:extLst>
            </p:cNvPr>
            <p:cNvSpPr/>
            <p:nvPr userDrawn="1"/>
          </p:nvSpPr>
          <p:spPr>
            <a:xfrm rot="19032733" flipV="1">
              <a:off x="1694922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87419144-00A2-074D-864F-A87D8F319727}"/>
                </a:ext>
              </a:extLst>
            </p:cNvPr>
            <p:cNvSpPr/>
            <p:nvPr userDrawn="1"/>
          </p:nvSpPr>
          <p:spPr>
            <a:xfrm rot="19032733" flipV="1">
              <a:off x="1552535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2A710E2-1683-C040-BC00-048584934C1A}"/>
                </a:ext>
              </a:extLst>
            </p:cNvPr>
            <p:cNvSpPr/>
            <p:nvPr userDrawn="1"/>
          </p:nvSpPr>
          <p:spPr>
            <a:xfrm rot="19032733" flipV="1">
              <a:off x="1410147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4614685-C2F0-AF4E-8C6C-596125DBA9FE}"/>
                </a:ext>
              </a:extLst>
            </p:cNvPr>
            <p:cNvSpPr/>
            <p:nvPr userDrawn="1"/>
          </p:nvSpPr>
          <p:spPr>
            <a:xfrm rot="19032733" flipV="1">
              <a:off x="1267760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E7F062D-565F-8C4D-99DD-071F095564EB}"/>
                </a:ext>
              </a:extLst>
            </p:cNvPr>
            <p:cNvSpPr/>
            <p:nvPr userDrawn="1"/>
          </p:nvSpPr>
          <p:spPr>
            <a:xfrm rot="19032733" flipV="1">
              <a:off x="3545959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6A2A342-0014-D048-A21F-0F7DBFE18B3F}"/>
                </a:ext>
              </a:extLst>
            </p:cNvPr>
            <p:cNvSpPr/>
            <p:nvPr userDrawn="1"/>
          </p:nvSpPr>
          <p:spPr>
            <a:xfrm rot="19032733" flipV="1">
              <a:off x="3403571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5F2DE3E-B19B-B848-8F94-19BDACC325F2}"/>
                </a:ext>
              </a:extLst>
            </p:cNvPr>
            <p:cNvSpPr/>
            <p:nvPr userDrawn="1"/>
          </p:nvSpPr>
          <p:spPr>
            <a:xfrm rot="19032733" flipV="1">
              <a:off x="3261184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61BD899-699F-5844-BAC2-BA6F4D9F6AB0}"/>
                </a:ext>
              </a:extLst>
            </p:cNvPr>
            <p:cNvSpPr/>
            <p:nvPr userDrawn="1"/>
          </p:nvSpPr>
          <p:spPr>
            <a:xfrm rot="19032733" flipV="1">
              <a:off x="3118796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E709182F-31F3-9D46-AD1B-515D3739C538}"/>
                </a:ext>
              </a:extLst>
            </p:cNvPr>
            <p:cNvSpPr/>
            <p:nvPr userDrawn="1"/>
          </p:nvSpPr>
          <p:spPr>
            <a:xfrm rot="19032733" flipV="1">
              <a:off x="2976409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4EDF8F28-BCA5-2C49-9EDC-6E562E89E778}"/>
                </a:ext>
              </a:extLst>
            </p:cNvPr>
            <p:cNvSpPr/>
            <p:nvPr userDrawn="1"/>
          </p:nvSpPr>
          <p:spPr>
            <a:xfrm rot="19032733" flipV="1">
              <a:off x="2834022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748938F-AE73-A94E-B015-E785E8446977}"/>
                </a:ext>
              </a:extLst>
            </p:cNvPr>
            <p:cNvSpPr/>
            <p:nvPr userDrawn="1"/>
          </p:nvSpPr>
          <p:spPr>
            <a:xfrm rot="19032733" flipV="1">
              <a:off x="2691634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DDC58E4B-E3FB-0C40-B0E9-0CC5074EBDB9}"/>
                </a:ext>
              </a:extLst>
            </p:cNvPr>
            <p:cNvSpPr/>
            <p:nvPr userDrawn="1"/>
          </p:nvSpPr>
          <p:spPr>
            <a:xfrm rot="19032733" flipV="1">
              <a:off x="2549247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1C73A072-A486-F248-B3C3-80C4FD0F0479}"/>
                </a:ext>
              </a:extLst>
            </p:cNvPr>
            <p:cNvSpPr/>
            <p:nvPr userDrawn="1"/>
          </p:nvSpPr>
          <p:spPr>
            <a:xfrm rot="19032733" flipV="1">
              <a:off x="2264472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3E0FBF9-0DA0-0B4F-A68A-9898E6A3D69A}"/>
                </a:ext>
              </a:extLst>
            </p:cNvPr>
            <p:cNvSpPr/>
            <p:nvPr userDrawn="1"/>
          </p:nvSpPr>
          <p:spPr>
            <a:xfrm rot="19032733" flipV="1">
              <a:off x="4827442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1FE8AE27-055C-474B-BC6B-8FBB3A905A53}"/>
                </a:ext>
              </a:extLst>
            </p:cNvPr>
            <p:cNvSpPr/>
            <p:nvPr userDrawn="1"/>
          </p:nvSpPr>
          <p:spPr>
            <a:xfrm rot="19032733" flipV="1">
              <a:off x="4685058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03314E0-F3F0-A144-8E97-4725893C5417}"/>
                </a:ext>
              </a:extLst>
            </p:cNvPr>
            <p:cNvSpPr/>
            <p:nvPr userDrawn="1"/>
          </p:nvSpPr>
          <p:spPr>
            <a:xfrm rot="19032733" flipV="1">
              <a:off x="4542670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E9DEB25-9F16-F149-8717-584B1A92CC38}"/>
                </a:ext>
              </a:extLst>
            </p:cNvPr>
            <p:cNvSpPr/>
            <p:nvPr userDrawn="1"/>
          </p:nvSpPr>
          <p:spPr>
            <a:xfrm rot="19032733" flipV="1">
              <a:off x="4400283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A4FEEA2C-56D5-BF47-A02D-66CD4D00EA4D}"/>
                </a:ext>
              </a:extLst>
            </p:cNvPr>
            <p:cNvSpPr/>
            <p:nvPr userDrawn="1"/>
          </p:nvSpPr>
          <p:spPr>
            <a:xfrm rot="19032733" flipV="1">
              <a:off x="4257896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71189EEB-CBAE-D849-90C4-39A9FB8B7B3C}"/>
                </a:ext>
              </a:extLst>
            </p:cNvPr>
            <p:cNvSpPr/>
            <p:nvPr userDrawn="1"/>
          </p:nvSpPr>
          <p:spPr>
            <a:xfrm rot="19032733" flipV="1">
              <a:off x="4115508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A6390BC-50FD-3446-83A4-223A0200D58A}"/>
                </a:ext>
              </a:extLst>
            </p:cNvPr>
            <p:cNvSpPr/>
            <p:nvPr userDrawn="1"/>
          </p:nvSpPr>
          <p:spPr>
            <a:xfrm rot="19032733" flipV="1">
              <a:off x="3973121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4276F202-71C4-494F-BD24-470898879724}"/>
                </a:ext>
              </a:extLst>
            </p:cNvPr>
            <p:cNvSpPr/>
            <p:nvPr userDrawn="1"/>
          </p:nvSpPr>
          <p:spPr>
            <a:xfrm rot="19032733" flipV="1">
              <a:off x="3830733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CC0CC160-5DD6-DF4F-9AA5-A3B4959B0B34}"/>
                </a:ext>
              </a:extLst>
            </p:cNvPr>
            <p:cNvSpPr/>
            <p:nvPr userDrawn="1"/>
          </p:nvSpPr>
          <p:spPr>
            <a:xfrm rot="19032733" flipV="1">
              <a:off x="3688346" y="6592219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0074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3BA7CD55-1192-9F43-BD70-F8EC57239894}"/>
              </a:ext>
            </a:extLst>
          </p:cNvPr>
          <p:cNvSpPr/>
          <p:nvPr userDrawn="1"/>
        </p:nvSpPr>
        <p:spPr>
          <a:xfrm flipH="1">
            <a:off x="2225040" y="-7357"/>
            <a:ext cx="9966960" cy="6865357"/>
          </a:xfrm>
          <a:custGeom>
            <a:avLst/>
            <a:gdLst>
              <a:gd name="connsiteX0" fmla="*/ 7802880 w 9966960"/>
              <a:gd name="connsiteY0" fmla="*/ 0 h 6865357"/>
              <a:gd name="connsiteX1" fmla="*/ 7802880 w 9966960"/>
              <a:gd name="connsiteY1" fmla="*/ 7357 h 6865357"/>
              <a:gd name="connsiteX2" fmla="*/ 0 w 9966960"/>
              <a:gd name="connsiteY2" fmla="*/ 7357 h 6865357"/>
              <a:gd name="connsiteX3" fmla="*/ 0 w 9966960"/>
              <a:gd name="connsiteY3" fmla="*/ 6865357 h 6865357"/>
              <a:gd name="connsiteX4" fmla="*/ 7802880 w 9966960"/>
              <a:gd name="connsiteY4" fmla="*/ 6865357 h 6865357"/>
              <a:gd name="connsiteX5" fmla="*/ 9966960 w 9966960"/>
              <a:gd name="connsiteY5" fmla="*/ 6865357 h 686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6960" h="6865357">
                <a:moveTo>
                  <a:pt x="7802880" y="0"/>
                </a:moveTo>
                <a:lnTo>
                  <a:pt x="7802880" y="7357"/>
                </a:lnTo>
                <a:lnTo>
                  <a:pt x="0" y="7357"/>
                </a:lnTo>
                <a:lnTo>
                  <a:pt x="0" y="6865357"/>
                </a:lnTo>
                <a:lnTo>
                  <a:pt x="7802880" y="6865357"/>
                </a:lnTo>
                <a:lnTo>
                  <a:pt x="9966960" y="6865357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B6D97685-78C0-5546-A48A-5C8F675016BC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D2625901-9525-994B-9158-3552A11BEE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431" y="5808916"/>
            <a:ext cx="581563" cy="782732"/>
          </a:xfrm>
          <a:prstGeom prst="rect">
            <a:avLst/>
          </a:prstGeom>
        </p:spPr>
      </p:pic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D3C196CE-6795-D746-8522-0E1C0744D29D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408670" y="2008479"/>
            <a:ext cx="9374660" cy="4251644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24C216-6B33-BF48-8D66-076994EDDC4E}"/>
              </a:ext>
            </a:extLst>
          </p:cNvPr>
          <p:cNvGrpSpPr/>
          <p:nvPr userDrawn="1"/>
        </p:nvGrpSpPr>
        <p:grpSpPr>
          <a:xfrm>
            <a:off x="839526" y="-1055526"/>
            <a:ext cx="27434" cy="5350702"/>
            <a:chOff x="839526" y="-1055526"/>
            <a:chExt cx="27434" cy="535070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1B16A56-E0D5-2F47-8A9A-1430631B130B}"/>
                </a:ext>
              </a:extLst>
            </p:cNvPr>
            <p:cNvSpPr/>
            <p:nvPr userDrawn="1"/>
          </p:nvSpPr>
          <p:spPr>
            <a:xfrm rot="7967267">
              <a:off x="670364" y="396045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5733E9E-B269-D046-A980-4CDCEA330EE7}"/>
                </a:ext>
              </a:extLst>
            </p:cNvPr>
            <p:cNvSpPr/>
            <p:nvPr userDrawn="1"/>
          </p:nvSpPr>
          <p:spPr>
            <a:xfrm rot="7967267">
              <a:off x="670364" y="25355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F591D72-5843-204B-A86C-A3DD0A963CA1}"/>
                </a:ext>
              </a:extLst>
            </p:cNvPr>
            <p:cNvSpPr/>
            <p:nvPr userDrawn="1"/>
          </p:nvSpPr>
          <p:spPr>
            <a:xfrm rot="7967267">
              <a:off x="670364" y="11106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ECB93C5-6502-BF40-927D-D86441FDA55D}"/>
                </a:ext>
              </a:extLst>
            </p:cNvPr>
            <p:cNvSpPr/>
            <p:nvPr userDrawn="1"/>
          </p:nvSpPr>
          <p:spPr>
            <a:xfrm rot="7967267">
              <a:off x="670363" y="-31424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DC1C89-8920-834D-8DED-409888A0BEEE}"/>
                </a:ext>
              </a:extLst>
            </p:cNvPr>
            <p:cNvSpPr/>
            <p:nvPr userDrawn="1"/>
          </p:nvSpPr>
          <p:spPr>
            <a:xfrm rot="7967267">
              <a:off x="670363" y="-17391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CB02C01-15A4-6B41-A6A9-0DC90CF4BA87}"/>
                </a:ext>
              </a:extLst>
            </p:cNvPr>
            <p:cNvSpPr/>
            <p:nvPr userDrawn="1"/>
          </p:nvSpPr>
          <p:spPr>
            <a:xfrm rot="7967267">
              <a:off x="670363" y="-31640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7DF7797-00A4-C24E-9447-2166B97B2182}"/>
                </a:ext>
              </a:extLst>
            </p:cNvPr>
            <p:cNvSpPr/>
            <p:nvPr userDrawn="1"/>
          </p:nvSpPr>
          <p:spPr>
            <a:xfrm rot="7967267">
              <a:off x="670363" y="-45889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1BB0FDC-31DC-5F4C-9BF1-3076C8C89F84}"/>
                </a:ext>
              </a:extLst>
            </p:cNvPr>
            <p:cNvSpPr/>
            <p:nvPr userDrawn="1"/>
          </p:nvSpPr>
          <p:spPr>
            <a:xfrm rot="7967267">
              <a:off x="670363" y="-60138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64E5A79-9A9F-1D4D-B062-B66A1AA80EB8}"/>
                </a:ext>
              </a:extLst>
            </p:cNvPr>
            <p:cNvSpPr/>
            <p:nvPr userDrawn="1"/>
          </p:nvSpPr>
          <p:spPr>
            <a:xfrm rot="7967267">
              <a:off x="670363" y="-74387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4070443-D942-D24C-B653-1A64C91FD7DB}"/>
                </a:ext>
              </a:extLst>
            </p:cNvPr>
            <p:cNvSpPr/>
            <p:nvPr userDrawn="1"/>
          </p:nvSpPr>
          <p:spPr>
            <a:xfrm rot="7967267">
              <a:off x="670363" y="-88636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FD22DBF-E1A1-9C4B-BB7B-486408254F99}"/>
                </a:ext>
              </a:extLst>
            </p:cNvPr>
            <p:cNvSpPr/>
            <p:nvPr userDrawn="1"/>
          </p:nvSpPr>
          <p:spPr>
            <a:xfrm rot="7967267">
              <a:off x="670364" y="167837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BEAA58E-1B10-AF43-9C0A-511CB1172802}"/>
                </a:ext>
              </a:extLst>
            </p:cNvPr>
            <p:cNvSpPr/>
            <p:nvPr userDrawn="1"/>
          </p:nvSpPr>
          <p:spPr>
            <a:xfrm rot="7967267">
              <a:off x="670364" y="139340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33DCC9C-7A7B-1D40-8216-0CF07EE72AAC}"/>
                </a:ext>
              </a:extLst>
            </p:cNvPr>
            <p:cNvSpPr/>
            <p:nvPr userDrawn="1"/>
          </p:nvSpPr>
          <p:spPr>
            <a:xfrm rot="7967267">
              <a:off x="670363" y="125091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E15224B-EC7B-BF4E-99EA-0E6C2B695FAE}"/>
                </a:ext>
              </a:extLst>
            </p:cNvPr>
            <p:cNvSpPr/>
            <p:nvPr userDrawn="1"/>
          </p:nvSpPr>
          <p:spPr>
            <a:xfrm rot="7967267">
              <a:off x="670363" y="110842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B538874-E14A-DC46-899B-90D3D3A77C9B}"/>
                </a:ext>
              </a:extLst>
            </p:cNvPr>
            <p:cNvSpPr/>
            <p:nvPr userDrawn="1"/>
          </p:nvSpPr>
          <p:spPr>
            <a:xfrm rot="7967267">
              <a:off x="670363" y="96593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BE63B31-0C10-5545-BABA-B34E9238E1C9}"/>
                </a:ext>
              </a:extLst>
            </p:cNvPr>
            <p:cNvSpPr/>
            <p:nvPr userDrawn="1"/>
          </p:nvSpPr>
          <p:spPr>
            <a:xfrm rot="7967267">
              <a:off x="670363" y="82344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BD57453-C508-324C-AE00-E54DEE3FAB53}"/>
                </a:ext>
              </a:extLst>
            </p:cNvPr>
            <p:cNvSpPr/>
            <p:nvPr userDrawn="1"/>
          </p:nvSpPr>
          <p:spPr>
            <a:xfrm rot="7967267">
              <a:off x="670363" y="68095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11F8297-D1A6-7B41-B5E1-7290CA22603E}"/>
                </a:ext>
              </a:extLst>
            </p:cNvPr>
            <p:cNvSpPr/>
            <p:nvPr userDrawn="1"/>
          </p:nvSpPr>
          <p:spPr>
            <a:xfrm rot="7967267">
              <a:off x="670363" y="53846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4B8CA99-5FC1-D846-A470-924150EB8419}"/>
                </a:ext>
              </a:extLst>
            </p:cNvPr>
            <p:cNvSpPr/>
            <p:nvPr userDrawn="1"/>
          </p:nvSpPr>
          <p:spPr>
            <a:xfrm rot="7967267">
              <a:off x="670363" y="281624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854F9D8-B732-E44A-92D8-E45F62CB5743}"/>
                </a:ext>
              </a:extLst>
            </p:cNvPr>
            <p:cNvSpPr/>
            <p:nvPr userDrawn="1"/>
          </p:nvSpPr>
          <p:spPr>
            <a:xfrm rot="7967267">
              <a:off x="670363" y="267375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439EB9E-BEA5-6B4C-A144-F4FAEF886327}"/>
                </a:ext>
              </a:extLst>
            </p:cNvPr>
            <p:cNvSpPr/>
            <p:nvPr userDrawn="1"/>
          </p:nvSpPr>
          <p:spPr>
            <a:xfrm rot="7967267">
              <a:off x="670363" y="253126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1D0D970-E836-F846-9668-8E011A25B5D0}"/>
                </a:ext>
              </a:extLst>
            </p:cNvPr>
            <p:cNvSpPr/>
            <p:nvPr userDrawn="1"/>
          </p:nvSpPr>
          <p:spPr>
            <a:xfrm rot="7967267">
              <a:off x="670362" y="238877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663B72-1A0F-3240-B3C2-9BA4327B6A7C}"/>
                </a:ext>
              </a:extLst>
            </p:cNvPr>
            <p:cNvSpPr/>
            <p:nvPr userDrawn="1"/>
          </p:nvSpPr>
          <p:spPr>
            <a:xfrm rot="7967267">
              <a:off x="670362" y="224628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E68AB76-692D-014F-B0EC-9FEEE631FA7F}"/>
                </a:ext>
              </a:extLst>
            </p:cNvPr>
            <p:cNvSpPr/>
            <p:nvPr userDrawn="1"/>
          </p:nvSpPr>
          <p:spPr>
            <a:xfrm rot="7967267">
              <a:off x="670362" y="210379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836824A-419B-0D49-AE27-CBAF328AF003}"/>
                </a:ext>
              </a:extLst>
            </p:cNvPr>
            <p:cNvSpPr/>
            <p:nvPr userDrawn="1"/>
          </p:nvSpPr>
          <p:spPr>
            <a:xfrm rot="7967267">
              <a:off x="670362" y="196130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F6E36BF-39C8-5A4E-B6EA-31DD047AA455}"/>
                </a:ext>
              </a:extLst>
            </p:cNvPr>
            <p:cNvSpPr/>
            <p:nvPr userDrawn="1"/>
          </p:nvSpPr>
          <p:spPr>
            <a:xfrm rot="7967267">
              <a:off x="670362" y="181881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01D9AE4-E5C3-174B-B00F-2F390479A2D0}"/>
                </a:ext>
              </a:extLst>
            </p:cNvPr>
            <p:cNvSpPr/>
            <p:nvPr userDrawn="1"/>
          </p:nvSpPr>
          <p:spPr>
            <a:xfrm rot="7967267">
              <a:off x="670362" y="153383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9A1504B-8861-7644-96BE-9ECB376855C6}"/>
                </a:ext>
              </a:extLst>
            </p:cNvPr>
            <p:cNvSpPr/>
            <p:nvPr userDrawn="1"/>
          </p:nvSpPr>
          <p:spPr>
            <a:xfrm rot="7967267">
              <a:off x="670363" y="409858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79EE74D-6602-6040-B024-B8F028BC80AE}"/>
                </a:ext>
              </a:extLst>
            </p:cNvPr>
            <p:cNvSpPr/>
            <p:nvPr userDrawn="1"/>
          </p:nvSpPr>
          <p:spPr>
            <a:xfrm rot="7967267">
              <a:off x="670363" y="395609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50ADB93-C52E-DF48-A3EA-6109082DE04A}"/>
                </a:ext>
              </a:extLst>
            </p:cNvPr>
            <p:cNvSpPr/>
            <p:nvPr userDrawn="1"/>
          </p:nvSpPr>
          <p:spPr>
            <a:xfrm rot="7967267">
              <a:off x="670363" y="381360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22A4B01-686E-5445-BD8A-6A3BC4FE6EF8}"/>
                </a:ext>
              </a:extLst>
            </p:cNvPr>
            <p:cNvSpPr/>
            <p:nvPr userDrawn="1"/>
          </p:nvSpPr>
          <p:spPr>
            <a:xfrm rot="7967267">
              <a:off x="670362" y="367111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C3288CD-6ABC-3249-A0DE-31964E19CBD1}"/>
                </a:ext>
              </a:extLst>
            </p:cNvPr>
            <p:cNvSpPr/>
            <p:nvPr userDrawn="1"/>
          </p:nvSpPr>
          <p:spPr>
            <a:xfrm rot="7967267">
              <a:off x="670362" y="352862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3EEC2FE-6426-5A48-90C3-B4392C25D3D4}"/>
                </a:ext>
              </a:extLst>
            </p:cNvPr>
            <p:cNvSpPr/>
            <p:nvPr userDrawn="1"/>
          </p:nvSpPr>
          <p:spPr>
            <a:xfrm rot="7967267">
              <a:off x="670362" y="338613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C6C8EE8-A18A-E74A-B309-4006A1004E92}"/>
                </a:ext>
              </a:extLst>
            </p:cNvPr>
            <p:cNvSpPr/>
            <p:nvPr userDrawn="1"/>
          </p:nvSpPr>
          <p:spPr>
            <a:xfrm rot="7967267">
              <a:off x="670362" y="324364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019A3EB-920A-F341-9849-C6CAF3B8FCF4}"/>
                </a:ext>
              </a:extLst>
            </p:cNvPr>
            <p:cNvSpPr/>
            <p:nvPr userDrawn="1"/>
          </p:nvSpPr>
          <p:spPr>
            <a:xfrm rot="7967267">
              <a:off x="670362" y="310115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FF78993-8AEE-3941-94B4-4F88F2D6B8D7}"/>
                </a:ext>
              </a:extLst>
            </p:cNvPr>
            <p:cNvSpPr/>
            <p:nvPr userDrawn="1"/>
          </p:nvSpPr>
          <p:spPr>
            <a:xfrm rot="7967267">
              <a:off x="670362" y="295866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22DA2-9F97-0A46-9EA6-6B099BCAF192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8610597" y="6937647"/>
            <a:ext cx="2743200" cy="365125"/>
          </a:xfrm>
        </p:spPr>
        <p:txBody>
          <a:bodyPr/>
          <a:lstStyle/>
          <a:p>
            <a:fld id="{AF2A70AB-14D0-0648-8800-3A01FF9A5498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EDB8B-1A6F-4249-859E-F750477B728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93764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25C48-9DAE-684D-9AA1-65E2A1AEE1E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61E8032A-11C7-324E-AB8C-B1A451A30B7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408670" y="433084"/>
            <a:ext cx="9374660" cy="1536192"/>
          </a:xfrm>
          <a:noFill/>
        </p:spPr>
        <p:txBody>
          <a:bodyPr anchor="t" anchorCtr="0">
            <a:noAutofit/>
          </a:bodyPr>
          <a:lstStyle>
            <a:lvl1pPr algn="ctr">
              <a:defRPr sz="55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Standard content slide black</a:t>
            </a:r>
          </a:p>
        </p:txBody>
      </p:sp>
    </p:spTree>
    <p:extLst>
      <p:ext uri="{BB962C8B-B14F-4D97-AF65-F5344CB8AC3E}">
        <p14:creationId xmlns:p14="http://schemas.microsoft.com/office/powerpoint/2010/main" val="1159781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ck Alt">
    <p:bg>
      <p:bgPr>
        <a:solidFill>
          <a:schemeClr val="tx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ight Triangle 92">
            <a:extLst>
              <a:ext uri="{FF2B5EF4-FFF2-40B4-BE49-F238E27FC236}">
                <a16:creationId xmlns:a16="http://schemas.microsoft.com/office/drawing/2014/main" id="{C60E9441-1FD6-904F-BCC7-4084EFDDA491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1D47BA30-0D14-644E-8E81-63016F622B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431" y="5808916"/>
            <a:ext cx="581563" cy="782732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CE14274-8880-4E45-A40C-79F7BA16740A}"/>
              </a:ext>
            </a:extLst>
          </p:cNvPr>
          <p:cNvGrpSpPr/>
          <p:nvPr userDrawn="1"/>
        </p:nvGrpSpPr>
        <p:grpSpPr>
          <a:xfrm>
            <a:off x="381000" y="756596"/>
            <a:ext cx="11430000" cy="457200"/>
            <a:chOff x="381000" y="657740"/>
            <a:chExt cx="11430000" cy="45720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2518EE9-40E1-3641-9D1D-9F67FEDA57F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81000" y="657740"/>
              <a:ext cx="114300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ADAA728-1DA3-8E42-A77E-C84D42DEEB2C}"/>
                </a:ext>
              </a:extLst>
            </p:cNvPr>
            <p:cNvCxnSpPr>
              <a:cxnSpLocks/>
            </p:cNvCxnSpPr>
            <p:nvPr userDrawn="1"/>
          </p:nvCxnSpPr>
          <p:spPr>
            <a:xfrm rot="5400000" flipH="1">
              <a:off x="152400" y="886340"/>
              <a:ext cx="4572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1968418-1879-AA41-BFD8-BB91A013303B}"/>
                </a:ext>
              </a:extLst>
            </p:cNvPr>
            <p:cNvCxnSpPr>
              <a:cxnSpLocks/>
            </p:cNvCxnSpPr>
            <p:nvPr userDrawn="1"/>
          </p:nvCxnSpPr>
          <p:spPr>
            <a:xfrm rot="5400000" flipH="1">
              <a:off x="11582400" y="886340"/>
              <a:ext cx="4572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331EAE-9525-FC47-A59F-F3890B955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8670" y="433083"/>
            <a:ext cx="9374660" cy="1536192"/>
          </a:xfrm>
          <a:solidFill>
            <a:srgbClr val="F2F2F2"/>
          </a:solidFill>
        </p:spPr>
        <p:txBody>
          <a:bodyPr anchor="t" anchorCtr="0">
            <a:noAutofit/>
          </a:bodyPr>
          <a:lstStyle>
            <a:lvl1pPr algn="ctr">
              <a:defRPr sz="55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Standard content slide</a:t>
            </a:r>
            <a:br>
              <a:rPr lang="en-US" dirty="0"/>
            </a:br>
            <a:r>
              <a:rPr lang="en-US" dirty="0"/>
              <a:t>black alt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E47CE-9F3D-8D4E-B8B1-6FDD9A6E5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670" y="2005159"/>
            <a:ext cx="9374660" cy="435088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3015B-7FFC-964B-8CDF-F5481329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6973100"/>
            <a:ext cx="2743200" cy="365125"/>
          </a:xfrm>
        </p:spPr>
        <p:txBody>
          <a:bodyPr/>
          <a:lstStyle/>
          <a:p>
            <a:fld id="{6E14A0AB-8F82-CE41-B8A2-C5D934024AB4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2873F-AF45-0641-B7BA-776874C75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97310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7B508-385D-DB44-9CC7-4E89192C7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CECA82C-868A-BE45-ABEB-75BF4D8E2D5C}"/>
              </a:ext>
            </a:extLst>
          </p:cNvPr>
          <p:cNvGrpSpPr/>
          <p:nvPr userDrawn="1"/>
        </p:nvGrpSpPr>
        <p:grpSpPr>
          <a:xfrm flipV="1">
            <a:off x="-324544" y="6523115"/>
            <a:ext cx="5257800" cy="30177"/>
            <a:chOff x="3595234" y="2109401"/>
            <a:chExt cx="5259262" cy="27434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83F07D6-A50F-054A-8BDE-A8823BCF6F9D}"/>
                </a:ext>
              </a:extLst>
            </p:cNvPr>
            <p:cNvSpPr/>
            <p:nvPr userDrawn="1"/>
          </p:nvSpPr>
          <p:spPr>
            <a:xfrm rot="2567267">
              <a:off x="4877077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FBA20C4-D9D4-3049-B94F-6D53B1CE6B9A}"/>
                </a:ext>
              </a:extLst>
            </p:cNvPr>
            <p:cNvSpPr/>
            <p:nvPr userDrawn="1"/>
          </p:nvSpPr>
          <p:spPr>
            <a:xfrm rot="2567267">
              <a:off x="4734650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3B5C020-488B-DD4A-A46A-3AAF3987F396}"/>
                </a:ext>
              </a:extLst>
            </p:cNvPr>
            <p:cNvSpPr/>
            <p:nvPr userDrawn="1"/>
          </p:nvSpPr>
          <p:spPr>
            <a:xfrm rot="2567267">
              <a:off x="4592223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B11619A-02FE-434A-86F1-83148CB6AA34}"/>
                </a:ext>
              </a:extLst>
            </p:cNvPr>
            <p:cNvSpPr/>
            <p:nvPr userDrawn="1"/>
          </p:nvSpPr>
          <p:spPr>
            <a:xfrm rot="2567267">
              <a:off x="4449796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EF3E3DD-4C2A-4B48-A7B3-F0F5B4868C62}"/>
                </a:ext>
              </a:extLst>
            </p:cNvPr>
            <p:cNvSpPr/>
            <p:nvPr userDrawn="1"/>
          </p:nvSpPr>
          <p:spPr>
            <a:xfrm rot="2567267">
              <a:off x="4307369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C94DE1-2BF0-A842-A331-4F3F6AD6C004}"/>
                </a:ext>
              </a:extLst>
            </p:cNvPr>
            <p:cNvSpPr/>
            <p:nvPr userDrawn="1"/>
          </p:nvSpPr>
          <p:spPr>
            <a:xfrm rot="2567267">
              <a:off x="4164942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A526246-F0ED-AC4C-B31E-9B2D9705BE4E}"/>
                </a:ext>
              </a:extLst>
            </p:cNvPr>
            <p:cNvSpPr/>
            <p:nvPr userDrawn="1"/>
          </p:nvSpPr>
          <p:spPr>
            <a:xfrm rot="2567267">
              <a:off x="4022515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9CB36CB-BACC-D847-BD68-30EE4C8345F8}"/>
                </a:ext>
              </a:extLst>
            </p:cNvPr>
            <p:cNvSpPr/>
            <p:nvPr userDrawn="1"/>
          </p:nvSpPr>
          <p:spPr>
            <a:xfrm rot="2567267">
              <a:off x="3880088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9F2A908-1D76-4543-A8C6-1260E1AEFB47}"/>
                </a:ext>
              </a:extLst>
            </p:cNvPr>
            <p:cNvSpPr/>
            <p:nvPr userDrawn="1"/>
          </p:nvSpPr>
          <p:spPr>
            <a:xfrm rot="2567267">
              <a:off x="3737661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B6A7F8C-8F12-234C-9BB6-48CCADBFD372}"/>
                </a:ext>
              </a:extLst>
            </p:cNvPr>
            <p:cNvSpPr/>
            <p:nvPr userDrawn="1"/>
          </p:nvSpPr>
          <p:spPr>
            <a:xfrm rot="2567267">
              <a:off x="3595234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CB539FB-D601-014F-917F-DD5575C76392}"/>
                </a:ext>
              </a:extLst>
            </p:cNvPr>
            <p:cNvSpPr/>
            <p:nvPr userDrawn="1"/>
          </p:nvSpPr>
          <p:spPr>
            <a:xfrm rot="2567267">
              <a:off x="6158920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1A32918-1709-234F-9564-553C95A1721D}"/>
                </a:ext>
              </a:extLst>
            </p:cNvPr>
            <p:cNvSpPr/>
            <p:nvPr userDrawn="1"/>
          </p:nvSpPr>
          <p:spPr>
            <a:xfrm rot="2567267">
              <a:off x="5874066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70088EB-597B-354A-BF6C-C23BBEBFB1E2}"/>
                </a:ext>
              </a:extLst>
            </p:cNvPr>
            <p:cNvSpPr/>
            <p:nvPr userDrawn="1"/>
          </p:nvSpPr>
          <p:spPr>
            <a:xfrm rot="2567267">
              <a:off x="5731639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61B519E-E76F-C748-861F-8BA59F9138AB}"/>
                </a:ext>
              </a:extLst>
            </p:cNvPr>
            <p:cNvSpPr/>
            <p:nvPr userDrawn="1"/>
          </p:nvSpPr>
          <p:spPr>
            <a:xfrm rot="2567267">
              <a:off x="5589212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E80D81C-91B4-664C-AF29-330842C7D7E6}"/>
                </a:ext>
              </a:extLst>
            </p:cNvPr>
            <p:cNvSpPr/>
            <p:nvPr userDrawn="1"/>
          </p:nvSpPr>
          <p:spPr>
            <a:xfrm rot="2567267">
              <a:off x="5446785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6C8E0F6-EC2E-E441-AF1C-F0273F63A2A4}"/>
                </a:ext>
              </a:extLst>
            </p:cNvPr>
            <p:cNvSpPr/>
            <p:nvPr userDrawn="1"/>
          </p:nvSpPr>
          <p:spPr>
            <a:xfrm rot="2567267">
              <a:off x="5304358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02C6D0C-0589-AC4A-B527-89D6F5519092}"/>
                </a:ext>
              </a:extLst>
            </p:cNvPr>
            <p:cNvSpPr/>
            <p:nvPr userDrawn="1"/>
          </p:nvSpPr>
          <p:spPr>
            <a:xfrm rot="2567267">
              <a:off x="5161931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B86CD02-1FFC-CA45-BAE2-9438358D124E}"/>
                </a:ext>
              </a:extLst>
            </p:cNvPr>
            <p:cNvSpPr/>
            <p:nvPr userDrawn="1"/>
          </p:nvSpPr>
          <p:spPr>
            <a:xfrm rot="2567267">
              <a:off x="5019504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EF56182-FA2D-AB45-8DB4-26C020477CF3}"/>
                </a:ext>
              </a:extLst>
            </p:cNvPr>
            <p:cNvSpPr/>
            <p:nvPr userDrawn="1"/>
          </p:nvSpPr>
          <p:spPr>
            <a:xfrm rot="2567267">
              <a:off x="7298336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F8FE003-8554-EE48-BC2A-8993C204CFB4}"/>
                </a:ext>
              </a:extLst>
            </p:cNvPr>
            <p:cNvSpPr/>
            <p:nvPr userDrawn="1"/>
          </p:nvSpPr>
          <p:spPr>
            <a:xfrm rot="2567267">
              <a:off x="7155909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39DAF3C-D720-6D4E-8234-BFABD7841BA1}"/>
                </a:ext>
              </a:extLst>
            </p:cNvPr>
            <p:cNvSpPr/>
            <p:nvPr userDrawn="1"/>
          </p:nvSpPr>
          <p:spPr>
            <a:xfrm rot="2567267">
              <a:off x="7013482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13B3BE7-1D3E-1A4A-ABDE-BE87CDF96244}"/>
                </a:ext>
              </a:extLst>
            </p:cNvPr>
            <p:cNvSpPr/>
            <p:nvPr userDrawn="1"/>
          </p:nvSpPr>
          <p:spPr>
            <a:xfrm rot="2567267">
              <a:off x="6871055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9069B3E-72D9-AE43-91B5-DB8F611B5F2C}"/>
                </a:ext>
              </a:extLst>
            </p:cNvPr>
            <p:cNvSpPr/>
            <p:nvPr userDrawn="1"/>
          </p:nvSpPr>
          <p:spPr>
            <a:xfrm rot="2567267">
              <a:off x="6728628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E4138E5-56BE-ED4E-A818-81CEF431A774}"/>
                </a:ext>
              </a:extLst>
            </p:cNvPr>
            <p:cNvSpPr/>
            <p:nvPr userDrawn="1"/>
          </p:nvSpPr>
          <p:spPr>
            <a:xfrm rot="2567267">
              <a:off x="6586201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19C879A-7A44-E141-927F-A9E7B9C0BD08}"/>
                </a:ext>
              </a:extLst>
            </p:cNvPr>
            <p:cNvSpPr/>
            <p:nvPr userDrawn="1"/>
          </p:nvSpPr>
          <p:spPr>
            <a:xfrm rot="2567267">
              <a:off x="6443774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0BFAF72-AD64-3A49-97B9-96E68BB752A6}"/>
                </a:ext>
              </a:extLst>
            </p:cNvPr>
            <p:cNvSpPr/>
            <p:nvPr userDrawn="1"/>
          </p:nvSpPr>
          <p:spPr>
            <a:xfrm rot="2567267">
              <a:off x="6301347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075E352-2443-AC4B-A248-B41D84A9CBFE}"/>
                </a:ext>
              </a:extLst>
            </p:cNvPr>
            <p:cNvSpPr/>
            <p:nvPr userDrawn="1"/>
          </p:nvSpPr>
          <p:spPr>
            <a:xfrm rot="2567267">
              <a:off x="6016493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FD5AF38-C6C1-964B-9AFF-297AEF1961CA}"/>
                </a:ext>
              </a:extLst>
            </p:cNvPr>
            <p:cNvSpPr/>
            <p:nvPr userDrawn="1"/>
          </p:nvSpPr>
          <p:spPr>
            <a:xfrm rot="2567267">
              <a:off x="8580176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E8E0402-BC8A-0D4F-A81A-CA6FBE6A85D9}"/>
                </a:ext>
              </a:extLst>
            </p:cNvPr>
            <p:cNvSpPr/>
            <p:nvPr userDrawn="1"/>
          </p:nvSpPr>
          <p:spPr>
            <a:xfrm rot="2567267">
              <a:off x="8437752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BB13B8F-2D8E-CE4D-A523-E1223FBC4FA1}"/>
                </a:ext>
              </a:extLst>
            </p:cNvPr>
            <p:cNvSpPr/>
            <p:nvPr userDrawn="1"/>
          </p:nvSpPr>
          <p:spPr>
            <a:xfrm rot="2567267">
              <a:off x="8295325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61D9E7F-B0C1-484D-AEE7-067AD54AA148}"/>
                </a:ext>
              </a:extLst>
            </p:cNvPr>
            <p:cNvSpPr/>
            <p:nvPr userDrawn="1"/>
          </p:nvSpPr>
          <p:spPr>
            <a:xfrm rot="2567267">
              <a:off x="8152898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88FBAF2-E5F0-8D44-BFD5-D1E9A9D50C45}"/>
                </a:ext>
              </a:extLst>
            </p:cNvPr>
            <p:cNvSpPr/>
            <p:nvPr userDrawn="1"/>
          </p:nvSpPr>
          <p:spPr>
            <a:xfrm rot="2567267">
              <a:off x="8010471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0D28DB4-D481-F044-9EE4-738022A1B840}"/>
                </a:ext>
              </a:extLst>
            </p:cNvPr>
            <p:cNvSpPr/>
            <p:nvPr userDrawn="1"/>
          </p:nvSpPr>
          <p:spPr>
            <a:xfrm rot="2567267">
              <a:off x="7868044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5C8E641-E01D-4D46-9B8F-F5A99CC3CAC6}"/>
                </a:ext>
              </a:extLst>
            </p:cNvPr>
            <p:cNvSpPr/>
            <p:nvPr userDrawn="1"/>
          </p:nvSpPr>
          <p:spPr>
            <a:xfrm rot="2567267">
              <a:off x="7725617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FE2B5B1-FED9-274F-A28E-E698EF16EC9D}"/>
                </a:ext>
              </a:extLst>
            </p:cNvPr>
            <p:cNvSpPr/>
            <p:nvPr userDrawn="1"/>
          </p:nvSpPr>
          <p:spPr>
            <a:xfrm rot="2567267">
              <a:off x="7583190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88BAC83-E677-4549-B008-45DCF630B279}"/>
                </a:ext>
              </a:extLst>
            </p:cNvPr>
            <p:cNvSpPr/>
            <p:nvPr userDrawn="1"/>
          </p:nvSpPr>
          <p:spPr>
            <a:xfrm rot="2567267">
              <a:off x="7440763" y="2109403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4590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reeform 132">
            <a:extLst>
              <a:ext uri="{FF2B5EF4-FFF2-40B4-BE49-F238E27FC236}">
                <a16:creationId xmlns:a16="http://schemas.microsoft.com/office/drawing/2014/main" id="{C064EFD0-50A1-C341-B782-5ECDA61747F3}"/>
              </a:ext>
            </a:extLst>
          </p:cNvPr>
          <p:cNvSpPr/>
          <p:nvPr userDrawn="1"/>
        </p:nvSpPr>
        <p:spPr>
          <a:xfrm flipH="1">
            <a:off x="2225040" y="-7357"/>
            <a:ext cx="9966960" cy="6865357"/>
          </a:xfrm>
          <a:custGeom>
            <a:avLst/>
            <a:gdLst>
              <a:gd name="connsiteX0" fmla="*/ 7802880 w 9966960"/>
              <a:gd name="connsiteY0" fmla="*/ 0 h 6865357"/>
              <a:gd name="connsiteX1" fmla="*/ 7802880 w 9966960"/>
              <a:gd name="connsiteY1" fmla="*/ 7357 h 6865357"/>
              <a:gd name="connsiteX2" fmla="*/ 0 w 9966960"/>
              <a:gd name="connsiteY2" fmla="*/ 7357 h 6865357"/>
              <a:gd name="connsiteX3" fmla="*/ 0 w 9966960"/>
              <a:gd name="connsiteY3" fmla="*/ 6865357 h 6865357"/>
              <a:gd name="connsiteX4" fmla="*/ 7802880 w 9966960"/>
              <a:gd name="connsiteY4" fmla="*/ 6865357 h 6865357"/>
              <a:gd name="connsiteX5" fmla="*/ 9966960 w 9966960"/>
              <a:gd name="connsiteY5" fmla="*/ 6865357 h 686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6960" h="6865357">
                <a:moveTo>
                  <a:pt x="7802880" y="0"/>
                </a:moveTo>
                <a:lnTo>
                  <a:pt x="7802880" y="7357"/>
                </a:lnTo>
                <a:lnTo>
                  <a:pt x="0" y="7357"/>
                </a:lnTo>
                <a:lnTo>
                  <a:pt x="0" y="6865357"/>
                </a:lnTo>
                <a:lnTo>
                  <a:pt x="7802880" y="6865357"/>
                </a:lnTo>
                <a:lnTo>
                  <a:pt x="9966960" y="6865357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F8EC99D2-CE8A-794D-9DCA-624B2B397B57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8501CCA-D6C5-C240-97FF-2267ED832C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858" y="5811520"/>
            <a:ext cx="581563" cy="782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A61736-F48F-E24C-AF5B-5E539298027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469984" y="433083"/>
            <a:ext cx="9883815" cy="1542616"/>
          </a:xfrm>
          <a:noFill/>
        </p:spPr>
        <p:txBody>
          <a:bodyPr anchor="t" anchorCtr="0">
            <a:noAutofit/>
          </a:bodyPr>
          <a:lstStyle>
            <a:lvl1pPr algn="ctr"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TWO content Standard slide</a:t>
            </a:r>
            <a:br>
              <a:rPr lang="en-US" dirty="0"/>
            </a:br>
            <a:r>
              <a:rPr lang="en-US" dirty="0"/>
              <a:t>yellow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ABDF3-E8FE-354F-98F6-E0B19FD92BE3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1458408" y="2176524"/>
            <a:ext cx="4343400" cy="42358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19CFF-EB28-BB4D-A0D2-4E4AAB8BA9DA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6096000" y="2176524"/>
            <a:ext cx="4343400" cy="42358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E745A4B-AFA4-934E-8E96-18852732B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7014974"/>
            <a:ext cx="2743200" cy="365125"/>
          </a:xfrm>
        </p:spPr>
        <p:txBody>
          <a:bodyPr/>
          <a:lstStyle/>
          <a:p>
            <a:fld id="{DF6941DB-9507-374D-A086-C782A5B16465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111B4C9-AAB5-B947-9E11-6AA20B88B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01497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82B003B-736E-E84D-A64C-E8A881604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D24BCD7-E540-4B4E-B620-FCEB8BF552F6}"/>
              </a:ext>
            </a:extLst>
          </p:cNvPr>
          <p:cNvGrpSpPr/>
          <p:nvPr userDrawn="1"/>
        </p:nvGrpSpPr>
        <p:grpSpPr>
          <a:xfrm rot="5400000">
            <a:off x="-1822108" y="1606108"/>
            <a:ext cx="5350702" cy="27434"/>
            <a:chOff x="2809891" y="966204"/>
            <a:chExt cx="5350702" cy="27434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4C27B67-5B86-6D48-9AB9-6075E00B5967}"/>
                </a:ext>
              </a:extLst>
            </p:cNvPr>
            <p:cNvSpPr/>
            <p:nvPr userDrawn="1"/>
          </p:nvSpPr>
          <p:spPr>
            <a:xfrm rot="2567267">
              <a:off x="4092298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E27DC46-73E3-4149-91AB-5C889234EE52}"/>
                </a:ext>
              </a:extLst>
            </p:cNvPr>
            <p:cNvSpPr/>
            <p:nvPr userDrawn="1"/>
          </p:nvSpPr>
          <p:spPr>
            <a:xfrm rot="2567267">
              <a:off x="3949809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E8C6B4B-F5D8-974D-B3B9-F658294A3C91}"/>
                </a:ext>
              </a:extLst>
            </p:cNvPr>
            <p:cNvSpPr/>
            <p:nvPr userDrawn="1"/>
          </p:nvSpPr>
          <p:spPr>
            <a:xfrm rot="2567267">
              <a:off x="3807319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D1ABECD-CC2E-7940-98B0-F0F4B713C8E1}"/>
                </a:ext>
              </a:extLst>
            </p:cNvPr>
            <p:cNvSpPr/>
            <p:nvPr userDrawn="1"/>
          </p:nvSpPr>
          <p:spPr>
            <a:xfrm rot="2567267">
              <a:off x="3664829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1B0D0B-857E-DA44-8096-22453D4534FC}"/>
                </a:ext>
              </a:extLst>
            </p:cNvPr>
            <p:cNvSpPr/>
            <p:nvPr userDrawn="1"/>
          </p:nvSpPr>
          <p:spPr>
            <a:xfrm rot="2567267">
              <a:off x="352234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BBC3456-38A3-B640-AB20-07121145B943}"/>
                </a:ext>
              </a:extLst>
            </p:cNvPr>
            <p:cNvSpPr/>
            <p:nvPr userDrawn="1"/>
          </p:nvSpPr>
          <p:spPr>
            <a:xfrm rot="2567267">
              <a:off x="337985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30AD479-7A34-7847-AB1D-03380B7BBB97}"/>
                </a:ext>
              </a:extLst>
            </p:cNvPr>
            <p:cNvSpPr/>
            <p:nvPr userDrawn="1"/>
          </p:nvSpPr>
          <p:spPr>
            <a:xfrm rot="2567267">
              <a:off x="323736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822F0A9-D309-534F-8FCB-7829C2032D56}"/>
                </a:ext>
              </a:extLst>
            </p:cNvPr>
            <p:cNvSpPr/>
            <p:nvPr userDrawn="1"/>
          </p:nvSpPr>
          <p:spPr>
            <a:xfrm rot="2567267">
              <a:off x="309487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A70DA78-F658-4341-969B-10E66CBC2DEC}"/>
                </a:ext>
              </a:extLst>
            </p:cNvPr>
            <p:cNvSpPr/>
            <p:nvPr userDrawn="1"/>
          </p:nvSpPr>
          <p:spPr>
            <a:xfrm rot="2567267">
              <a:off x="295238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1FCB1C9-2A94-5A42-842F-CE5AD272504F}"/>
                </a:ext>
              </a:extLst>
            </p:cNvPr>
            <p:cNvSpPr/>
            <p:nvPr userDrawn="1"/>
          </p:nvSpPr>
          <p:spPr>
            <a:xfrm rot="2567267">
              <a:off x="280989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2EC8BCF-32F9-224D-8F5B-A02BF975AFA1}"/>
                </a:ext>
              </a:extLst>
            </p:cNvPr>
            <p:cNvSpPr/>
            <p:nvPr userDrawn="1"/>
          </p:nvSpPr>
          <p:spPr>
            <a:xfrm rot="2567267">
              <a:off x="5374632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96A581C-8105-E342-9B99-93C41207B02E}"/>
                </a:ext>
              </a:extLst>
            </p:cNvPr>
            <p:cNvSpPr/>
            <p:nvPr userDrawn="1"/>
          </p:nvSpPr>
          <p:spPr>
            <a:xfrm rot="2567267">
              <a:off x="5089653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7778446-614D-C246-AF44-36FC8D33B61B}"/>
                </a:ext>
              </a:extLst>
            </p:cNvPr>
            <p:cNvSpPr/>
            <p:nvPr userDrawn="1"/>
          </p:nvSpPr>
          <p:spPr>
            <a:xfrm rot="2567267">
              <a:off x="4947163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88C1D17-4BD2-9443-AED9-5B8C26FFEEAC}"/>
                </a:ext>
              </a:extLst>
            </p:cNvPr>
            <p:cNvSpPr/>
            <p:nvPr userDrawn="1"/>
          </p:nvSpPr>
          <p:spPr>
            <a:xfrm rot="2567267">
              <a:off x="480467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7D66B57-C382-EB43-8C6D-CF59F47A814A}"/>
                </a:ext>
              </a:extLst>
            </p:cNvPr>
            <p:cNvSpPr/>
            <p:nvPr userDrawn="1"/>
          </p:nvSpPr>
          <p:spPr>
            <a:xfrm rot="2567267">
              <a:off x="466218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E1EBCAD-E212-154D-B1B3-8AFA69150CF2}"/>
                </a:ext>
              </a:extLst>
            </p:cNvPr>
            <p:cNvSpPr/>
            <p:nvPr userDrawn="1"/>
          </p:nvSpPr>
          <p:spPr>
            <a:xfrm rot="2567267">
              <a:off x="451969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4F7C1EB-C325-0247-B4D0-628F255D96EB}"/>
                </a:ext>
              </a:extLst>
            </p:cNvPr>
            <p:cNvSpPr/>
            <p:nvPr userDrawn="1"/>
          </p:nvSpPr>
          <p:spPr>
            <a:xfrm rot="2567267">
              <a:off x="4377205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6CAE64C8-C2E2-4944-B022-15D7DE67F4AC}"/>
                </a:ext>
              </a:extLst>
            </p:cNvPr>
            <p:cNvSpPr/>
            <p:nvPr userDrawn="1"/>
          </p:nvSpPr>
          <p:spPr>
            <a:xfrm rot="2567267">
              <a:off x="4234715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F568DC8-E477-5E46-8ABC-C40E72B9EDEC}"/>
                </a:ext>
              </a:extLst>
            </p:cNvPr>
            <p:cNvSpPr/>
            <p:nvPr userDrawn="1"/>
          </p:nvSpPr>
          <p:spPr>
            <a:xfrm rot="2567267">
              <a:off x="6512499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245B211-A0EF-BC4C-A740-7D24E9CC7A0B}"/>
                </a:ext>
              </a:extLst>
            </p:cNvPr>
            <p:cNvSpPr/>
            <p:nvPr userDrawn="1"/>
          </p:nvSpPr>
          <p:spPr>
            <a:xfrm rot="2567267">
              <a:off x="637001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8F3C0DE-799F-7B4A-948A-D818CB48B71E}"/>
                </a:ext>
              </a:extLst>
            </p:cNvPr>
            <p:cNvSpPr/>
            <p:nvPr userDrawn="1"/>
          </p:nvSpPr>
          <p:spPr>
            <a:xfrm rot="2567267">
              <a:off x="622752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4D00E87-4977-244F-A682-8BF5983D3E43}"/>
                </a:ext>
              </a:extLst>
            </p:cNvPr>
            <p:cNvSpPr/>
            <p:nvPr userDrawn="1"/>
          </p:nvSpPr>
          <p:spPr>
            <a:xfrm rot="2567267">
              <a:off x="6085030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54A30FB-5EAB-2747-91C2-D223BFAB52C3}"/>
                </a:ext>
              </a:extLst>
            </p:cNvPr>
            <p:cNvSpPr/>
            <p:nvPr userDrawn="1"/>
          </p:nvSpPr>
          <p:spPr>
            <a:xfrm rot="2567267">
              <a:off x="594254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B0F5AE9-61D8-584B-8F0C-9CEF4685F8F2}"/>
                </a:ext>
              </a:extLst>
            </p:cNvPr>
            <p:cNvSpPr/>
            <p:nvPr userDrawn="1"/>
          </p:nvSpPr>
          <p:spPr>
            <a:xfrm rot="2567267">
              <a:off x="580005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05F4BAA-D7E9-7B4A-8E4A-B993B8DD909A}"/>
                </a:ext>
              </a:extLst>
            </p:cNvPr>
            <p:cNvSpPr/>
            <p:nvPr userDrawn="1"/>
          </p:nvSpPr>
          <p:spPr>
            <a:xfrm rot="2567267">
              <a:off x="565756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58AFE56-DB22-2B45-99C5-FC77944A2593}"/>
                </a:ext>
              </a:extLst>
            </p:cNvPr>
            <p:cNvSpPr/>
            <p:nvPr userDrawn="1"/>
          </p:nvSpPr>
          <p:spPr>
            <a:xfrm rot="2567267">
              <a:off x="5515072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2B2ABFD-62BF-FC40-9105-F7A444BCA25F}"/>
                </a:ext>
              </a:extLst>
            </p:cNvPr>
            <p:cNvSpPr/>
            <p:nvPr userDrawn="1"/>
          </p:nvSpPr>
          <p:spPr>
            <a:xfrm rot="2567267">
              <a:off x="5230092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38DF7FD-F870-6C44-8BDB-6D6949CE3C55}"/>
                </a:ext>
              </a:extLst>
            </p:cNvPr>
            <p:cNvSpPr/>
            <p:nvPr userDrawn="1"/>
          </p:nvSpPr>
          <p:spPr>
            <a:xfrm rot="2567267">
              <a:off x="7794833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D7DAEF0-3E7D-2D48-BB65-E6C5F6B7AFD6}"/>
                </a:ext>
              </a:extLst>
            </p:cNvPr>
            <p:cNvSpPr/>
            <p:nvPr userDrawn="1"/>
          </p:nvSpPr>
          <p:spPr>
            <a:xfrm rot="2567267">
              <a:off x="765234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1A6EC4C-D6E3-624C-A15A-B82138E5B100}"/>
                </a:ext>
              </a:extLst>
            </p:cNvPr>
            <p:cNvSpPr/>
            <p:nvPr userDrawn="1"/>
          </p:nvSpPr>
          <p:spPr>
            <a:xfrm rot="2567267">
              <a:off x="750985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81FF334-65C4-8546-B9E8-88FC7CBE0331}"/>
                </a:ext>
              </a:extLst>
            </p:cNvPr>
            <p:cNvSpPr/>
            <p:nvPr userDrawn="1"/>
          </p:nvSpPr>
          <p:spPr>
            <a:xfrm rot="2567267">
              <a:off x="7367364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3CD4BF7-6AC8-B947-BC57-71EDAFF10795}"/>
                </a:ext>
              </a:extLst>
            </p:cNvPr>
            <p:cNvSpPr/>
            <p:nvPr userDrawn="1"/>
          </p:nvSpPr>
          <p:spPr>
            <a:xfrm rot="2567267">
              <a:off x="722487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79E49BFE-E7D4-1048-9E68-9916E0E01819}"/>
                </a:ext>
              </a:extLst>
            </p:cNvPr>
            <p:cNvSpPr/>
            <p:nvPr userDrawn="1"/>
          </p:nvSpPr>
          <p:spPr>
            <a:xfrm rot="2567267">
              <a:off x="708238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84897D97-FB47-F74F-B722-049D4F7372E6}"/>
                </a:ext>
              </a:extLst>
            </p:cNvPr>
            <p:cNvSpPr/>
            <p:nvPr userDrawn="1"/>
          </p:nvSpPr>
          <p:spPr>
            <a:xfrm rot="2567267">
              <a:off x="693989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4C11EE1-4578-FB4F-95FA-54FA61FBF693}"/>
                </a:ext>
              </a:extLst>
            </p:cNvPr>
            <p:cNvSpPr/>
            <p:nvPr userDrawn="1"/>
          </p:nvSpPr>
          <p:spPr>
            <a:xfrm rot="2567267">
              <a:off x="6797406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7047CFA-F387-224E-9C7F-7A2A2F4C95DB}"/>
                </a:ext>
              </a:extLst>
            </p:cNvPr>
            <p:cNvSpPr/>
            <p:nvPr userDrawn="1"/>
          </p:nvSpPr>
          <p:spPr>
            <a:xfrm rot="2567267">
              <a:off x="6654916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5956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Yellow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ight Triangle 60">
            <a:extLst>
              <a:ext uri="{FF2B5EF4-FFF2-40B4-BE49-F238E27FC236}">
                <a16:creationId xmlns:a16="http://schemas.microsoft.com/office/drawing/2014/main" id="{F295A591-2654-E943-B92A-2B9F4F944A4B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7A9AE962-E2E1-644E-ADB8-718FD035A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858" y="5811520"/>
            <a:ext cx="581563" cy="78273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A697FC7B-5768-4044-BEA1-8C0CCEC9A515}"/>
              </a:ext>
            </a:extLst>
          </p:cNvPr>
          <p:cNvGrpSpPr/>
          <p:nvPr userDrawn="1"/>
        </p:nvGrpSpPr>
        <p:grpSpPr>
          <a:xfrm>
            <a:off x="381000" y="756596"/>
            <a:ext cx="11430000" cy="457200"/>
            <a:chOff x="381000" y="657740"/>
            <a:chExt cx="11430000" cy="45720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3B717E1-8CC3-E94D-9C63-D56A799E73A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81000" y="657740"/>
              <a:ext cx="114300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2BEB051-CE81-8F4E-BC18-8261C3DB164C}"/>
                </a:ext>
              </a:extLst>
            </p:cNvPr>
            <p:cNvCxnSpPr>
              <a:cxnSpLocks/>
            </p:cNvCxnSpPr>
            <p:nvPr userDrawn="1"/>
          </p:nvCxnSpPr>
          <p:spPr>
            <a:xfrm rot="5400000" flipH="1">
              <a:off x="152400" y="886340"/>
              <a:ext cx="4572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4A0BC87-C13A-C64A-A523-DDBB69B6F240}"/>
                </a:ext>
              </a:extLst>
            </p:cNvPr>
            <p:cNvCxnSpPr>
              <a:cxnSpLocks/>
            </p:cNvCxnSpPr>
            <p:nvPr userDrawn="1"/>
          </p:nvCxnSpPr>
          <p:spPr>
            <a:xfrm rot="5400000" flipH="1">
              <a:off x="11582400" y="886340"/>
              <a:ext cx="4572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A61736-F48F-E24C-AF5B-5E539298027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433083"/>
            <a:ext cx="10515600" cy="1542616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algn="ctr"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TWO content Standard slide</a:t>
            </a:r>
            <a:br>
              <a:rPr lang="en-US" dirty="0"/>
            </a:br>
            <a:r>
              <a:rPr lang="en-US" dirty="0"/>
              <a:t>yellow alt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ABDF3-E8FE-354F-98F6-E0B19FD92BE3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1206745" y="2095499"/>
            <a:ext cx="4572000" cy="4165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19CFF-EB28-BB4D-A0D2-4E4AAB8BA9DA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6191865" y="2095499"/>
            <a:ext cx="4572000" cy="4165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E745A4B-AFA4-934E-8E96-18852732B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7014974"/>
            <a:ext cx="2743200" cy="365125"/>
          </a:xfrm>
        </p:spPr>
        <p:txBody>
          <a:bodyPr/>
          <a:lstStyle/>
          <a:p>
            <a:fld id="{DF6941DB-9507-374D-A086-C782A5B16465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111B4C9-AAB5-B947-9E11-6AA20B88B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01497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82B003B-736E-E84D-A64C-E8A881604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4EDA44F-3DEF-5B48-BD6F-D1DF6D8E0BFC}"/>
              </a:ext>
            </a:extLst>
          </p:cNvPr>
          <p:cNvGrpSpPr/>
          <p:nvPr userDrawn="1"/>
        </p:nvGrpSpPr>
        <p:grpSpPr>
          <a:xfrm>
            <a:off x="-318119" y="6522910"/>
            <a:ext cx="5257800" cy="27434"/>
            <a:chOff x="-156114" y="6592219"/>
            <a:chExt cx="5257800" cy="2743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7DE260D-679E-DE47-A233-0DACDE0A5125}"/>
                </a:ext>
              </a:extLst>
            </p:cNvPr>
            <p:cNvSpPr/>
            <p:nvPr userDrawn="1"/>
          </p:nvSpPr>
          <p:spPr>
            <a:xfrm rot="19032733" flipV="1">
              <a:off x="1125373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607B1DA-36DE-2645-95EF-07193EB347E3}"/>
                </a:ext>
              </a:extLst>
            </p:cNvPr>
            <p:cNvSpPr/>
            <p:nvPr userDrawn="1"/>
          </p:nvSpPr>
          <p:spPr>
            <a:xfrm rot="19032733" flipV="1">
              <a:off x="982985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91F1877-5BC6-0349-B2BE-5F99108A55EF}"/>
                </a:ext>
              </a:extLst>
            </p:cNvPr>
            <p:cNvSpPr/>
            <p:nvPr userDrawn="1"/>
          </p:nvSpPr>
          <p:spPr>
            <a:xfrm rot="19032733" flipV="1">
              <a:off x="840598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B3D972E-1202-D748-A707-FDDBCAEA58E7}"/>
                </a:ext>
              </a:extLst>
            </p:cNvPr>
            <p:cNvSpPr/>
            <p:nvPr userDrawn="1"/>
          </p:nvSpPr>
          <p:spPr>
            <a:xfrm rot="19032733" flipV="1">
              <a:off x="698210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82144F3-2215-E74A-95E7-1614A63026EC}"/>
                </a:ext>
              </a:extLst>
            </p:cNvPr>
            <p:cNvSpPr/>
            <p:nvPr userDrawn="1"/>
          </p:nvSpPr>
          <p:spPr>
            <a:xfrm rot="19032733" flipV="1">
              <a:off x="555823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3599A84-5733-C441-8C29-D045A0C2397E}"/>
                </a:ext>
              </a:extLst>
            </p:cNvPr>
            <p:cNvSpPr/>
            <p:nvPr userDrawn="1"/>
          </p:nvSpPr>
          <p:spPr>
            <a:xfrm rot="19032733" flipV="1">
              <a:off x="413436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C5436A2-C105-3146-AAFD-F71F00A7135D}"/>
                </a:ext>
              </a:extLst>
            </p:cNvPr>
            <p:cNvSpPr/>
            <p:nvPr userDrawn="1"/>
          </p:nvSpPr>
          <p:spPr>
            <a:xfrm rot="19032733" flipV="1">
              <a:off x="271048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964FFF0-5AA6-7C4A-812D-56ED76C57B7F}"/>
                </a:ext>
              </a:extLst>
            </p:cNvPr>
            <p:cNvSpPr/>
            <p:nvPr userDrawn="1"/>
          </p:nvSpPr>
          <p:spPr>
            <a:xfrm rot="19032733" flipV="1">
              <a:off x="128661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F8ED248-129D-B549-845D-DE34D9EA9F47}"/>
                </a:ext>
              </a:extLst>
            </p:cNvPr>
            <p:cNvSpPr/>
            <p:nvPr userDrawn="1"/>
          </p:nvSpPr>
          <p:spPr>
            <a:xfrm rot="19032733" flipV="1">
              <a:off x="-13727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4840A42-A4CC-6E45-9C6B-629FB97D11F2}"/>
                </a:ext>
              </a:extLst>
            </p:cNvPr>
            <p:cNvSpPr/>
            <p:nvPr userDrawn="1"/>
          </p:nvSpPr>
          <p:spPr>
            <a:xfrm rot="19032733" flipV="1">
              <a:off x="-156114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16D6D2F-B990-BF49-BE4A-15721B8C457F}"/>
                </a:ext>
              </a:extLst>
            </p:cNvPr>
            <p:cNvSpPr/>
            <p:nvPr userDrawn="1"/>
          </p:nvSpPr>
          <p:spPr>
            <a:xfrm rot="19032733" flipV="1">
              <a:off x="2406859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7745831-395D-644C-93E6-9232E9D12CBB}"/>
                </a:ext>
              </a:extLst>
            </p:cNvPr>
            <p:cNvSpPr/>
            <p:nvPr userDrawn="1"/>
          </p:nvSpPr>
          <p:spPr>
            <a:xfrm rot="19032733" flipV="1">
              <a:off x="2122085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8E6F430-8BFB-7547-BAED-FBB38E4D7422}"/>
                </a:ext>
              </a:extLst>
            </p:cNvPr>
            <p:cNvSpPr/>
            <p:nvPr userDrawn="1"/>
          </p:nvSpPr>
          <p:spPr>
            <a:xfrm rot="19032733" flipV="1">
              <a:off x="1979697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0D60BBB1-09C4-BD42-BCBC-FD974A8B3143}"/>
                </a:ext>
              </a:extLst>
            </p:cNvPr>
            <p:cNvSpPr/>
            <p:nvPr userDrawn="1"/>
          </p:nvSpPr>
          <p:spPr>
            <a:xfrm rot="19032733" flipV="1">
              <a:off x="1837310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FDA60A0-2CBE-7A4A-951B-C5FB71EB4BD2}"/>
                </a:ext>
              </a:extLst>
            </p:cNvPr>
            <p:cNvSpPr/>
            <p:nvPr userDrawn="1"/>
          </p:nvSpPr>
          <p:spPr>
            <a:xfrm rot="19032733" flipV="1">
              <a:off x="1694922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CFA6BFC-EEB3-F343-A813-D08F45F326CC}"/>
                </a:ext>
              </a:extLst>
            </p:cNvPr>
            <p:cNvSpPr/>
            <p:nvPr userDrawn="1"/>
          </p:nvSpPr>
          <p:spPr>
            <a:xfrm rot="19032733" flipV="1">
              <a:off x="1552535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FACE3B3-9675-6742-BF62-32280371031F}"/>
                </a:ext>
              </a:extLst>
            </p:cNvPr>
            <p:cNvSpPr/>
            <p:nvPr userDrawn="1"/>
          </p:nvSpPr>
          <p:spPr>
            <a:xfrm rot="19032733" flipV="1">
              <a:off x="1410147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140A8AA-9C80-2048-91AB-C5B62C3BE19F}"/>
                </a:ext>
              </a:extLst>
            </p:cNvPr>
            <p:cNvSpPr/>
            <p:nvPr userDrawn="1"/>
          </p:nvSpPr>
          <p:spPr>
            <a:xfrm rot="19032733" flipV="1">
              <a:off x="1267760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07D5876-6C74-EE41-BC3D-61B816557777}"/>
                </a:ext>
              </a:extLst>
            </p:cNvPr>
            <p:cNvSpPr/>
            <p:nvPr userDrawn="1"/>
          </p:nvSpPr>
          <p:spPr>
            <a:xfrm rot="19032733" flipV="1">
              <a:off x="3545959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BB8FD1B-0AFB-034C-A4F2-F3B9E0DC70ED}"/>
                </a:ext>
              </a:extLst>
            </p:cNvPr>
            <p:cNvSpPr/>
            <p:nvPr userDrawn="1"/>
          </p:nvSpPr>
          <p:spPr>
            <a:xfrm rot="19032733" flipV="1">
              <a:off x="3403571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397EC44-DB20-774E-BE56-410A5CDFF508}"/>
                </a:ext>
              </a:extLst>
            </p:cNvPr>
            <p:cNvSpPr/>
            <p:nvPr userDrawn="1"/>
          </p:nvSpPr>
          <p:spPr>
            <a:xfrm rot="19032733" flipV="1">
              <a:off x="3261184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A4EFE79-9409-8C4F-A47C-8DD99FBB8510}"/>
                </a:ext>
              </a:extLst>
            </p:cNvPr>
            <p:cNvSpPr/>
            <p:nvPr userDrawn="1"/>
          </p:nvSpPr>
          <p:spPr>
            <a:xfrm rot="19032733" flipV="1">
              <a:off x="3118796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FED151B-D6EB-7F42-A103-EBE4C7D08F0A}"/>
                </a:ext>
              </a:extLst>
            </p:cNvPr>
            <p:cNvSpPr/>
            <p:nvPr userDrawn="1"/>
          </p:nvSpPr>
          <p:spPr>
            <a:xfrm rot="19032733" flipV="1">
              <a:off x="2976409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747635F0-9A1E-4B45-85E6-6878F6620CEB}"/>
                </a:ext>
              </a:extLst>
            </p:cNvPr>
            <p:cNvSpPr/>
            <p:nvPr userDrawn="1"/>
          </p:nvSpPr>
          <p:spPr>
            <a:xfrm rot="19032733" flipV="1">
              <a:off x="2834022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5F792B3-080D-6342-9286-F11697A073ED}"/>
                </a:ext>
              </a:extLst>
            </p:cNvPr>
            <p:cNvSpPr/>
            <p:nvPr userDrawn="1"/>
          </p:nvSpPr>
          <p:spPr>
            <a:xfrm rot="19032733" flipV="1">
              <a:off x="2691634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FE8CA437-AE04-634B-89C0-FBAC600F978C}"/>
                </a:ext>
              </a:extLst>
            </p:cNvPr>
            <p:cNvSpPr/>
            <p:nvPr userDrawn="1"/>
          </p:nvSpPr>
          <p:spPr>
            <a:xfrm rot="19032733" flipV="1">
              <a:off x="2549247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5D4B57D-A3FE-9D45-BBC9-223202E8E8AA}"/>
                </a:ext>
              </a:extLst>
            </p:cNvPr>
            <p:cNvSpPr/>
            <p:nvPr userDrawn="1"/>
          </p:nvSpPr>
          <p:spPr>
            <a:xfrm rot="19032733" flipV="1">
              <a:off x="2264472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29B71A07-9631-294E-9309-22FEA2FBACAA}"/>
                </a:ext>
              </a:extLst>
            </p:cNvPr>
            <p:cNvSpPr/>
            <p:nvPr userDrawn="1"/>
          </p:nvSpPr>
          <p:spPr>
            <a:xfrm rot="19032733" flipV="1">
              <a:off x="4827442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97846355-45AD-CB41-9B1A-EDF158CE40B6}"/>
                </a:ext>
              </a:extLst>
            </p:cNvPr>
            <p:cNvSpPr/>
            <p:nvPr userDrawn="1"/>
          </p:nvSpPr>
          <p:spPr>
            <a:xfrm rot="19032733" flipV="1">
              <a:off x="4685058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08DBA6BC-D544-C944-82C4-F1749EC8F749}"/>
                </a:ext>
              </a:extLst>
            </p:cNvPr>
            <p:cNvSpPr/>
            <p:nvPr userDrawn="1"/>
          </p:nvSpPr>
          <p:spPr>
            <a:xfrm rot="19032733" flipV="1">
              <a:off x="4542670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A8D32AE3-F6B2-324E-95FF-B04C3B960C02}"/>
                </a:ext>
              </a:extLst>
            </p:cNvPr>
            <p:cNvSpPr/>
            <p:nvPr userDrawn="1"/>
          </p:nvSpPr>
          <p:spPr>
            <a:xfrm rot="19032733" flipV="1">
              <a:off x="4400283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9423D743-24E2-D44E-9D9A-3ACAC8DFA014}"/>
                </a:ext>
              </a:extLst>
            </p:cNvPr>
            <p:cNvSpPr/>
            <p:nvPr userDrawn="1"/>
          </p:nvSpPr>
          <p:spPr>
            <a:xfrm rot="19032733" flipV="1">
              <a:off x="4257896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4188BA85-D7E0-FD4E-A499-B424DF8D45E9}"/>
                </a:ext>
              </a:extLst>
            </p:cNvPr>
            <p:cNvSpPr/>
            <p:nvPr userDrawn="1"/>
          </p:nvSpPr>
          <p:spPr>
            <a:xfrm rot="19032733" flipV="1">
              <a:off x="4115508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6ECD83C0-C276-524D-A3C0-E5DAB264A500}"/>
                </a:ext>
              </a:extLst>
            </p:cNvPr>
            <p:cNvSpPr/>
            <p:nvPr userDrawn="1"/>
          </p:nvSpPr>
          <p:spPr>
            <a:xfrm rot="19032733" flipV="1">
              <a:off x="3973121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B0831B9-DFB4-F746-857B-C60F45968960}"/>
                </a:ext>
              </a:extLst>
            </p:cNvPr>
            <p:cNvSpPr/>
            <p:nvPr userDrawn="1"/>
          </p:nvSpPr>
          <p:spPr>
            <a:xfrm rot="19032733" flipV="1">
              <a:off x="3830733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61EC368-388B-614D-89BD-C245C1E706A6}"/>
                </a:ext>
              </a:extLst>
            </p:cNvPr>
            <p:cNvSpPr/>
            <p:nvPr userDrawn="1"/>
          </p:nvSpPr>
          <p:spPr>
            <a:xfrm rot="19032733" flipV="1">
              <a:off x="3688346" y="6592219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6464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>
            <a:extLst>
              <a:ext uri="{FF2B5EF4-FFF2-40B4-BE49-F238E27FC236}">
                <a16:creationId xmlns:a16="http://schemas.microsoft.com/office/drawing/2014/main" id="{A3C4F814-5BC6-7C41-A305-1920B296EA57}"/>
              </a:ext>
            </a:extLst>
          </p:cNvPr>
          <p:cNvSpPr/>
          <p:nvPr userDrawn="1"/>
        </p:nvSpPr>
        <p:spPr>
          <a:xfrm flipH="1">
            <a:off x="2225040" y="-7357"/>
            <a:ext cx="9966960" cy="6865357"/>
          </a:xfrm>
          <a:custGeom>
            <a:avLst/>
            <a:gdLst>
              <a:gd name="connsiteX0" fmla="*/ 7802880 w 9966960"/>
              <a:gd name="connsiteY0" fmla="*/ 0 h 6865357"/>
              <a:gd name="connsiteX1" fmla="*/ 7802880 w 9966960"/>
              <a:gd name="connsiteY1" fmla="*/ 7357 h 6865357"/>
              <a:gd name="connsiteX2" fmla="*/ 0 w 9966960"/>
              <a:gd name="connsiteY2" fmla="*/ 7357 h 6865357"/>
              <a:gd name="connsiteX3" fmla="*/ 0 w 9966960"/>
              <a:gd name="connsiteY3" fmla="*/ 6865357 h 6865357"/>
              <a:gd name="connsiteX4" fmla="*/ 7802880 w 9966960"/>
              <a:gd name="connsiteY4" fmla="*/ 6865357 h 6865357"/>
              <a:gd name="connsiteX5" fmla="*/ 9966960 w 9966960"/>
              <a:gd name="connsiteY5" fmla="*/ 6865357 h 686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6960" h="6865357">
                <a:moveTo>
                  <a:pt x="7802880" y="0"/>
                </a:moveTo>
                <a:lnTo>
                  <a:pt x="7802880" y="7357"/>
                </a:lnTo>
                <a:lnTo>
                  <a:pt x="0" y="7357"/>
                </a:lnTo>
                <a:lnTo>
                  <a:pt x="0" y="6865357"/>
                </a:lnTo>
                <a:lnTo>
                  <a:pt x="7802880" y="6865357"/>
                </a:lnTo>
                <a:lnTo>
                  <a:pt x="9966960" y="6865357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ight Triangle 61">
            <a:extLst>
              <a:ext uri="{FF2B5EF4-FFF2-40B4-BE49-F238E27FC236}">
                <a16:creationId xmlns:a16="http://schemas.microsoft.com/office/drawing/2014/main" id="{89FE248B-2D3C-484D-938B-1A5AA9C4B703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1446E42-CC04-794E-9566-F6119D2782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431" y="5808916"/>
            <a:ext cx="581563" cy="782732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EC3B8C7-06F7-AE45-B4D4-44649D3044E7}"/>
              </a:ext>
            </a:extLst>
          </p:cNvPr>
          <p:cNvGrpSpPr/>
          <p:nvPr userDrawn="1"/>
        </p:nvGrpSpPr>
        <p:grpSpPr>
          <a:xfrm>
            <a:off x="839526" y="-1055526"/>
            <a:ext cx="27434" cy="5350702"/>
            <a:chOff x="839526" y="-1055526"/>
            <a:chExt cx="27434" cy="535070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8E0C031-63BC-F647-A069-413D9C134E0D}"/>
                </a:ext>
              </a:extLst>
            </p:cNvPr>
            <p:cNvSpPr/>
            <p:nvPr userDrawn="1"/>
          </p:nvSpPr>
          <p:spPr>
            <a:xfrm rot="7967267">
              <a:off x="670364" y="396045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6AEB4B9-E0A7-F44B-88C7-D22B53FFE0A4}"/>
                </a:ext>
              </a:extLst>
            </p:cNvPr>
            <p:cNvSpPr/>
            <p:nvPr userDrawn="1"/>
          </p:nvSpPr>
          <p:spPr>
            <a:xfrm rot="7967267">
              <a:off x="670364" y="25355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BB393C1-A678-384B-AFB8-354413641826}"/>
                </a:ext>
              </a:extLst>
            </p:cNvPr>
            <p:cNvSpPr/>
            <p:nvPr userDrawn="1"/>
          </p:nvSpPr>
          <p:spPr>
            <a:xfrm rot="7967267">
              <a:off x="670364" y="11106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921CE6D-F1D7-C546-ADFD-3A0C8B876457}"/>
                </a:ext>
              </a:extLst>
            </p:cNvPr>
            <p:cNvSpPr/>
            <p:nvPr userDrawn="1"/>
          </p:nvSpPr>
          <p:spPr>
            <a:xfrm rot="7967267">
              <a:off x="670363" y="-31424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F0B7B9B-FC4B-AF4B-88DF-63A1B949C380}"/>
                </a:ext>
              </a:extLst>
            </p:cNvPr>
            <p:cNvSpPr/>
            <p:nvPr userDrawn="1"/>
          </p:nvSpPr>
          <p:spPr>
            <a:xfrm rot="7967267">
              <a:off x="670363" y="-17391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A0513FB-B357-D444-834C-4419F8146BBC}"/>
                </a:ext>
              </a:extLst>
            </p:cNvPr>
            <p:cNvSpPr/>
            <p:nvPr userDrawn="1"/>
          </p:nvSpPr>
          <p:spPr>
            <a:xfrm rot="7967267">
              <a:off x="670363" y="-31640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BDCE802-B03E-1A4B-A49A-8CC4D98B788A}"/>
                </a:ext>
              </a:extLst>
            </p:cNvPr>
            <p:cNvSpPr/>
            <p:nvPr userDrawn="1"/>
          </p:nvSpPr>
          <p:spPr>
            <a:xfrm rot="7967267">
              <a:off x="670363" y="-45889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8938261-3CF6-9C41-961B-B19EA7FE41B7}"/>
                </a:ext>
              </a:extLst>
            </p:cNvPr>
            <p:cNvSpPr/>
            <p:nvPr userDrawn="1"/>
          </p:nvSpPr>
          <p:spPr>
            <a:xfrm rot="7967267">
              <a:off x="670363" y="-60138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24B90D0-7D8A-2847-9665-D0D5246B4CB5}"/>
                </a:ext>
              </a:extLst>
            </p:cNvPr>
            <p:cNvSpPr/>
            <p:nvPr userDrawn="1"/>
          </p:nvSpPr>
          <p:spPr>
            <a:xfrm rot="7967267">
              <a:off x="670363" y="-74387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19B1D43-E692-0B42-8E67-778649AE80A0}"/>
                </a:ext>
              </a:extLst>
            </p:cNvPr>
            <p:cNvSpPr/>
            <p:nvPr userDrawn="1"/>
          </p:nvSpPr>
          <p:spPr>
            <a:xfrm rot="7967267">
              <a:off x="670363" y="-88636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AB509DF-3C79-1D45-91BC-40EA7C49BC71}"/>
                </a:ext>
              </a:extLst>
            </p:cNvPr>
            <p:cNvSpPr/>
            <p:nvPr userDrawn="1"/>
          </p:nvSpPr>
          <p:spPr>
            <a:xfrm rot="7967267">
              <a:off x="670364" y="167837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8FE6DD2-EF90-414D-941E-5AA197D59344}"/>
                </a:ext>
              </a:extLst>
            </p:cNvPr>
            <p:cNvSpPr/>
            <p:nvPr userDrawn="1"/>
          </p:nvSpPr>
          <p:spPr>
            <a:xfrm rot="7967267">
              <a:off x="670364" y="139340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3EB4573-3388-0A48-92AC-467F7AAAC005}"/>
                </a:ext>
              </a:extLst>
            </p:cNvPr>
            <p:cNvSpPr/>
            <p:nvPr userDrawn="1"/>
          </p:nvSpPr>
          <p:spPr>
            <a:xfrm rot="7967267">
              <a:off x="670363" y="125091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1918B1D-F3A5-704E-AF69-5ECC8A89FBA8}"/>
                </a:ext>
              </a:extLst>
            </p:cNvPr>
            <p:cNvSpPr/>
            <p:nvPr userDrawn="1"/>
          </p:nvSpPr>
          <p:spPr>
            <a:xfrm rot="7967267">
              <a:off x="670363" y="110842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5F71036-8EF9-5841-BDC7-0373F616745C}"/>
                </a:ext>
              </a:extLst>
            </p:cNvPr>
            <p:cNvSpPr/>
            <p:nvPr userDrawn="1"/>
          </p:nvSpPr>
          <p:spPr>
            <a:xfrm rot="7967267">
              <a:off x="670363" y="96593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ECBCA55-C636-B34F-A77A-0D8C0CE1EEE5}"/>
                </a:ext>
              </a:extLst>
            </p:cNvPr>
            <p:cNvSpPr/>
            <p:nvPr userDrawn="1"/>
          </p:nvSpPr>
          <p:spPr>
            <a:xfrm rot="7967267">
              <a:off x="670363" y="82344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9FA3D28-BCE9-264D-8DDA-9D8ADAA6F85B}"/>
                </a:ext>
              </a:extLst>
            </p:cNvPr>
            <p:cNvSpPr/>
            <p:nvPr userDrawn="1"/>
          </p:nvSpPr>
          <p:spPr>
            <a:xfrm rot="7967267">
              <a:off x="670363" y="68095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BBF30EE-0F02-8C4E-B439-2D83B08594CC}"/>
                </a:ext>
              </a:extLst>
            </p:cNvPr>
            <p:cNvSpPr/>
            <p:nvPr userDrawn="1"/>
          </p:nvSpPr>
          <p:spPr>
            <a:xfrm rot="7967267">
              <a:off x="670363" y="53846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3A6EBFB-A023-7F40-9746-C4A399B9789E}"/>
                </a:ext>
              </a:extLst>
            </p:cNvPr>
            <p:cNvSpPr/>
            <p:nvPr userDrawn="1"/>
          </p:nvSpPr>
          <p:spPr>
            <a:xfrm rot="7967267">
              <a:off x="670363" y="281624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04D4232-C0EA-734D-86F3-AE4E2EA38D63}"/>
                </a:ext>
              </a:extLst>
            </p:cNvPr>
            <p:cNvSpPr/>
            <p:nvPr userDrawn="1"/>
          </p:nvSpPr>
          <p:spPr>
            <a:xfrm rot="7967267">
              <a:off x="670363" y="267375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2552185-014B-AE49-9A54-E177A29D4714}"/>
                </a:ext>
              </a:extLst>
            </p:cNvPr>
            <p:cNvSpPr/>
            <p:nvPr userDrawn="1"/>
          </p:nvSpPr>
          <p:spPr>
            <a:xfrm rot="7967267">
              <a:off x="670363" y="253126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859F9FE-144D-9E4D-8564-D6671BDAC95D}"/>
                </a:ext>
              </a:extLst>
            </p:cNvPr>
            <p:cNvSpPr/>
            <p:nvPr userDrawn="1"/>
          </p:nvSpPr>
          <p:spPr>
            <a:xfrm rot="7967267">
              <a:off x="670362" y="238877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56C9E5D-465C-DD47-B6FA-5BCA32ECF2A6}"/>
                </a:ext>
              </a:extLst>
            </p:cNvPr>
            <p:cNvSpPr/>
            <p:nvPr userDrawn="1"/>
          </p:nvSpPr>
          <p:spPr>
            <a:xfrm rot="7967267">
              <a:off x="670362" y="224628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CE7896C-B135-7644-B449-6E6E0539817C}"/>
                </a:ext>
              </a:extLst>
            </p:cNvPr>
            <p:cNvSpPr/>
            <p:nvPr userDrawn="1"/>
          </p:nvSpPr>
          <p:spPr>
            <a:xfrm rot="7967267">
              <a:off x="670362" y="210379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51F98D5-461D-C64B-93FF-185119723BAE}"/>
                </a:ext>
              </a:extLst>
            </p:cNvPr>
            <p:cNvSpPr/>
            <p:nvPr userDrawn="1"/>
          </p:nvSpPr>
          <p:spPr>
            <a:xfrm rot="7967267">
              <a:off x="670362" y="196130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8C46AA3-3779-6848-80A8-33AB143ECB0E}"/>
                </a:ext>
              </a:extLst>
            </p:cNvPr>
            <p:cNvSpPr/>
            <p:nvPr userDrawn="1"/>
          </p:nvSpPr>
          <p:spPr>
            <a:xfrm rot="7967267">
              <a:off x="670362" y="181881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945BBB23-A29D-EB43-A0F0-47F4A37EEB44}"/>
                </a:ext>
              </a:extLst>
            </p:cNvPr>
            <p:cNvSpPr/>
            <p:nvPr userDrawn="1"/>
          </p:nvSpPr>
          <p:spPr>
            <a:xfrm rot="7967267">
              <a:off x="670362" y="153383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EC09BB3-78DE-394D-8BA4-F2A256DFCDCE}"/>
                </a:ext>
              </a:extLst>
            </p:cNvPr>
            <p:cNvSpPr/>
            <p:nvPr userDrawn="1"/>
          </p:nvSpPr>
          <p:spPr>
            <a:xfrm rot="7967267">
              <a:off x="670363" y="409858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75315B45-E2D5-7C4A-AED2-CACAE2253A1C}"/>
                </a:ext>
              </a:extLst>
            </p:cNvPr>
            <p:cNvSpPr/>
            <p:nvPr userDrawn="1"/>
          </p:nvSpPr>
          <p:spPr>
            <a:xfrm rot="7967267">
              <a:off x="670363" y="395609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72284CB-43E9-9E42-B118-F3E82F807E89}"/>
                </a:ext>
              </a:extLst>
            </p:cNvPr>
            <p:cNvSpPr/>
            <p:nvPr userDrawn="1"/>
          </p:nvSpPr>
          <p:spPr>
            <a:xfrm rot="7967267">
              <a:off x="670363" y="381360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4D1B05F-CD81-EC4D-B86F-9CA78EEED413}"/>
                </a:ext>
              </a:extLst>
            </p:cNvPr>
            <p:cNvSpPr/>
            <p:nvPr userDrawn="1"/>
          </p:nvSpPr>
          <p:spPr>
            <a:xfrm rot="7967267">
              <a:off x="670362" y="367111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6C6CD11-A7A1-A14F-B6B3-D5D0DC948B86}"/>
                </a:ext>
              </a:extLst>
            </p:cNvPr>
            <p:cNvSpPr/>
            <p:nvPr userDrawn="1"/>
          </p:nvSpPr>
          <p:spPr>
            <a:xfrm rot="7967267">
              <a:off x="670362" y="352862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DE787C2-2379-AC40-8134-F016015C5BFD}"/>
                </a:ext>
              </a:extLst>
            </p:cNvPr>
            <p:cNvSpPr/>
            <p:nvPr userDrawn="1"/>
          </p:nvSpPr>
          <p:spPr>
            <a:xfrm rot="7967267">
              <a:off x="670362" y="338613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44C53EF9-FA59-3C45-97B6-3492CCE226B7}"/>
                </a:ext>
              </a:extLst>
            </p:cNvPr>
            <p:cNvSpPr/>
            <p:nvPr userDrawn="1"/>
          </p:nvSpPr>
          <p:spPr>
            <a:xfrm rot="7967267">
              <a:off x="670362" y="324364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50F7981E-5A8C-C944-BB7E-CF8DDF55E69B}"/>
                </a:ext>
              </a:extLst>
            </p:cNvPr>
            <p:cNvSpPr/>
            <p:nvPr userDrawn="1"/>
          </p:nvSpPr>
          <p:spPr>
            <a:xfrm rot="7967267">
              <a:off x="670362" y="310115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CAC7108-3D24-A742-ADE5-422FCC8FDA20}"/>
                </a:ext>
              </a:extLst>
            </p:cNvPr>
            <p:cNvSpPr/>
            <p:nvPr userDrawn="1"/>
          </p:nvSpPr>
          <p:spPr>
            <a:xfrm rot="7967267">
              <a:off x="670362" y="295866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A61736-F48F-E24C-AF5B-5E539298027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469984" y="433083"/>
            <a:ext cx="9883815" cy="1542616"/>
          </a:xfrm>
          <a:noFill/>
        </p:spPr>
        <p:txBody>
          <a:bodyPr anchor="t" anchorCtr="0">
            <a:noAutofit/>
          </a:bodyPr>
          <a:lstStyle>
            <a:lvl1pPr algn="ctr"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TWO content Standard slide</a:t>
            </a:r>
            <a:br>
              <a:rPr lang="en-US" dirty="0"/>
            </a:br>
            <a:r>
              <a:rPr lang="en-US" dirty="0"/>
              <a:t>black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ABDF3-E8FE-354F-98F6-E0B19FD92BE3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1458408" y="2176524"/>
            <a:ext cx="4343400" cy="42358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19CFF-EB28-BB4D-A0D2-4E4AAB8BA9DA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6096000" y="2176524"/>
            <a:ext cx="4343400" cy="42358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E745A4B-AFA4-934E-8E96-18852732B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7014974"/>
            <a:ext cx="2743200" cy="365125"/>
          </a:xfrm>
        </p:spPr>
        <p:txBody>
          <a:bodyPr/>
          <a:lstStyle/>
          <a:p>
            <a:fld id="{DF6941DB-9507-374D-A086-C782A5B16465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111B4C9-AAB5-B947-9E11-6AA20B88B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01497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82B003B-736E-E84D-A64C-E8A881604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137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ack Alt">
    <p:bg>
      <p:bgPr>
        <a:solidFill>
          <a:schemeClr val="tx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ight Triangle 63">
            <a:extLst>
              <a:ext uri="{FF2B5EF4-FFF2-40B4-BE49-F238E27FC236}">
                <a16:creationId xmlns:a16="http://schemas.microsoft.com/office/drawing/2014/main" id="{EEE9B1D6-AAD1-3545-AE5D-D3FA4A13FC25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99D6CC4-63E5-4C4B-8484-08026B3A8C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431" y="5808916"/>
            <a:ext cx="581563" cy="782732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D47FE2F-4BC3-FB4A-8D1B-10635CBC0A65}"/>
              </a:ext>
            </a:extLst>
          </p:cNvPr>
          <p:cNvGrpSpPr/>
          <p:nvPr userDrawn="1"/>
        </p:nvGrpSpPr>
        <p:grpSpPr>
          <a:xfrm>
            <a:off x="381000" y="756596"/>
            <a:ext cx="11430000" cy="457200"/>
            <a:chOff x="381000" y="657740"/>
            <a:chExt cx="11430000" cy="45720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1BD9291-1D8F-2A49-91BB-70BAD294796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81000" y="657740"/>
              <a:ext cx="114300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FF963A6-6BAF-994F-AC19-4E8ABDB79C7C}"/>
                </a:ext>
              </a:extLst>
            </p:cNvPr>
            <p:cNvCxnSpPr>
              <a:cxnSpLocks/>
            </p:cNvCxnSpPr>
            <p:nvPr userDrawn="1"/>
          </p:nvCxnSpPr>
          <p:spPr>
            <a:xfrm rot="5400000" flipH="1">
              <a:off x="152400" y="886340"/>
              <a:ext cx="4572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0EDB084-0C51-1F42-86B9-4F19042AE371}"/>
                </a:ext>
              </a:extLst>
            </p:cNvPr>
            <p:cNvCxnSpPr>
              <a:cxnSpLocks/>
            </p:cNvCxnSpPr>
            <p:nvPr userDrawn="1"/>
          </p:nvCxnSpPr>
          <p:spPr>
            <a:xfrm rot="5400000" flipH="1">
              <a:off x="11582400" y="886340"/>
              <a:ext cx="4572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A61736-F48F-E24C-AF5B-5E539298027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433083"/>
            <a:ext cx="10515600" cy="1542616"/>
          </a:xfrm>
          <a:solidFill>
            <a:srgbClr val="F2F2F2"/>
          </a:solidFill>
        </p:spPr>
        <p:txBody>
          <a:bodyPr anchor="t" anchorCtr="0">
            <a:noAutofit/>
          </a:bodyPr>
          <a:lstStyle>
            <a:lvl1pPr algn="ctr"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TWO content Standard slide</a:t>
            </a:r>
            <a:br>
              <a:rPr lang="en-US" dirty="0"/>
            </a:br>
            <a:r>
              <a:rPr lang="en-US" dirty="0"/>
              <a:t>black alt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ABDF3-E8FE-354F-98F6-E0B19FD92BE3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1206745" y="2095499"/>
            <a:ext cx="4572000" cy="4165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19CFF-EB28-BB4D-A0D2-4E4AAB8BA9DA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6191865" y="2095499"/>
            <a:ext cx="4572000" cy="41656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5E77B99-D0CC-BC4B-AF5B-F236BB7C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7011670"/>
            <a:ext cx="2743200" cy="365125"/>
          </a:xfrm>
        </p:spPr>
        <p:txBody>
          <a:bodyPr/>
          <a:lstStyle/>
          <a:p>
            <a:fld id="{14536A64-BD92-0642-B7AA-4F80979226B1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F08873-E201-F147-8999-A2B67468F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01167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D43CC37-B46D-254D-A901-6AD7361E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1F2DCFD-E0B6-A44E-9E0C-5EAC6D75E91E}"/>
              </a:ext>
            </a:extLst>
          </p:cNvPr>
          <p:cNvGrpSpPr/>
          <p:nvPr userDrawn="1"/>
        </p:nvGrpSpPr>
        <p:grpSpPr>
          <a:xfrm flipV="1">
            <a:off x="-324544" y="6523115"/>
            <a:ext cx="5257800" cy="30177"/>
            <a:chOff x="3595234" y="2109401"/>
            <a:chExt cx="5259262" cy="27434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33A9C57-DC26-5947-B664-B7DFD51FEB68}"/>
                </a:ext>
              </a:extLst>
            </p:cNvPr>
            <p:cNvSpPr/>
            <p:nvPr userDrawn="1"/>
          </p:nvSpPr>
          <p:spPr>
            <a:xfrm rot="2567267">
              <a:off x="4877077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F573672-ABB1-B146-BBB0-B70C01E3F084}"/>
                </a:ext>
              </a:extLst>
            </p:cNvPr>
            <p:cNvSpPr/>
            <p:nvPr userDrawn="1"/>
          </p:nvSpPr>
          <p:spPr>
            <a:xfrm rot="2567267">
              <a:off x="4734650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8E1423C-88FA-D149-B5FC-E3D84D81A191}"/>
                </a:ext>
              </a:extLst>
            </p:cNvPr>
            <p:cNvSpPr/>
            <p:nvPr userDrawn="1"/>
          </p:nvSpPr>
          <p:spPr>
            <a:xfrm rot="2567267">
              <a:off x="4592223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80E856B-62D4-0340-96C2-DDC60DE81E2C}"/>
                </a:ext>
              </a:extLst>
            </p:cNvPr>
            <p:cNvSpPr/>
            <p:nvPr userDrawn="1"/>
          </p:nvSpPr>
          <p:spPr>
            <a:xfrm rot="2567267">
              <a:off x="4449796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35370A2-6A7E-6748-97D9-DD5457D844F0}"/>
                </a:ext>
              </a:extLst>
            </p:cNvPr>
            <p:cNvSpPr/>
            <p:nvPr userDrawn="1"/>
          </p:nvSpPr>
          <p:spPr>
            <a:xfrm rot="2567267">
              <a:off x="4307369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AF9EF16-DE2E-764C-A164-749B7D73FDA3}"/>
                </a:ext>
              </a:extLst>
            </p:cNvPr>
            <p:cNvSpPr/>
            <p:nvPr userDrawn="1"/>
          </p:nvSpPr>
          <p:spPr>
            <a:xfrm rot="2567267">
              <a:off x="4164942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AF4F10A-7BD5-7C46-8296-E37510E026DE}"/>
                </a:ext>
              </a:extLst>
            </p:cNvPr>
            <p:cNvSpPr/>
            <p:nvPr userDrawn="1"/>
          </p:nvSpPr>
          <p:spPr>
            <a:xfrm rot="2567267">
              <a:off x="4022515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BE72D0E-7F84-FC46-8541-A5B3A68B5E9B}"/>
                </a:ext>
              </a:extLst>
            </p:cNvPr>
            <p:cNvSpPr/>
            <p:nvPr userDrawn="1"/>
          </p:nvSpPr>
          <p:spPr>
            <a:xfrm rot="2567267">
              <a:off x="3880088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BB36AD7-804E-D947-A3EF-78B02EF7B7A0}"/>
                </a:ext>
              </a:extLst>
            </p:cNvPr>
            <p:cNvSpPr/>
            <p:nvPr userDrawn="1"/>
          </p:nvSpPr>
          <p:spPr>
            <a:xfrm rot="2567267">
              <a:off x="3737661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2B39835-3A82-EF4F-8B17-2A3EEF2C5202}"/>
                </a:ext>
              </a:extLst>
            </p:cNvPr>
            <p:cNvSpPr/>
            <p:nvPr userDrawn="1"/>
          </p:nvSpPr>
          <p:spPr>
            <a:xfrm rot="2567267">
              <a:off x="3595234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B863DA7-4E4D-F54F-A120-F511F072A080}"/>
                </a:ext>
              </a:extLst>
            </p:cNvPr>
            <p:cNvSpPr/>
            <p:nvPr userDrawn="1"/>
          </p:nvSpPr>
          <p:spPr>
            <a:xfrm rot="2567267">
              <a:off x="6158920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2F884D8-4693-9346-BCC5-34FCC718AB77}"/>
                </a:ext>
              </a:extLst>
            </p:cNvPr>
            <p:cNvSpPr/>
            <p:nvPr userDrawn="1"/>
          </p:nvSpPr>
          <p:spPr>
            <a:xfrm rot="2567267">
              <a:off x="5874066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99CCFBF-763F-D74A-9B59-CAEFC86FE0BC}"/>
                </a:ext>
              </a:extLst>
            </p:cNvPr>
            <p:cNvSpPr/>
            <p:nvPr userDrawn="1"/>
          </p:nvSpPr>
          <p:spPr>
            <a:xfrm rot="2567267">
              <a:off x="5731639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4C2633B5-A054-D94B-B713-2EEFD5501540}"/>
                </a:ext>
              </a:extLst>
            </p:cNvPr>
            <p:cNvSpPr/>
            <p:nvPr userDrawn="1"/>
          </p:nvSpPr>
          <p:spPr>
            <a:xfrm rot="2567267">
              <a:off x="5589212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EB3561A-224C-3A44-8D2A-DCEE9787EF7E}"/>
                </a:ext>
              </a:extLst>
            </p:cNvPr>
            <p:cNvSpPr/>
            <p:nvPr userDrawn="1"/>
          </p:nvSpPr>
          <p:spPr>
            <a:xfrm rot="2567267">
              <a:off x="5446785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AD653AC-DF3F-744A-97DD-6AE441085678}"/>
                </a:ext>
              </a:extLst>
            </p:cNvPr>
            <p:cNvSpPr/>
            <p:nvPr userDrawn="1"/>
          </p:nvSpPr>
          <p:spPr>
            <a:xfrm rot="2567267">
              <a:off x="5304358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9295FA03-C7B5-3C4A-97B3-C0D0722191A6}"/>
                </a:ext>
              </a:extLst>
            </p:cNvPr>
            <p:cNvSpPr/>
            <p:nvPr userDrawn="1"/>
          </p:nvSpPr>
          <p:spPr>
            <a:xfrm rot="2567267">
              <a:off x="5161931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72EC0F0-0FC7-ED40-9B42-627E69C1D8F6}"/>
                </a:ext>
              </a:extLst>
            </p:cNvPr>
            <p:cNvSpPr/>
            <p:nvPr userDrawn="1"/>
          </p:nvSpPr>
          <p:spPr>
            <a:xfrm rot="2567267">
              <a:off x="5019504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5C235B62-1BF7-4042-9AD3-3DF5EE6FE273}"/>
                </a:ext>
              </a:extLst>
            </p:cNvPr>
            <p:cNvSpPr/>
            <p:nvPr userDrawn="1"/>
          </p:nvSpPr>
          <p:spPr>
            <a:xfrm rot="2567267">
              <a:off x="7298336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C286ACCE-3B4E-984B-B60B-594FF838E5E9}"/>
                </a:ext>
              </a:extLst>
            </p:cNvPr>
            <p:cNvSpPr/>
            <p:nvPr userDrawn="1"/>
          </p:nvSpPr>
          <p:spPr>
            <a:xfrm rot="2567267">
              <a:off x="7155909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DB24613-5B70-0945-B963-B9A1BADF68FE}"/>
                </a:ext>
              </a:extLst>
            </p:cNvPr>
            <p:cNvSpPr/>
            <p:nvPr userDrawn="1"/>
          </p:nvSpPr>
          <p:spPr>
            <a:xfrm rot="2567267">
              <a:off x="7013482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08FA889-E58F-8D4C-B318-858EBA84CD26}"/>
                </a:ext>
              </a:extLst>
            </p:cNvPr>
            <p:cNvSpPr/>
            <p:nvPr userDrawn="1"/>
          </p:nvSpPr>
          <p:spPr>
            <a:xfrm rot="2567267">
              <a:off x="6871055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E44B35B5-B6F0-A943-8428-CD75B1C6B5A6}"/>
                </a:ext>
              </a:extLst>
            </p:cNvPr>
            <p:cNvSpPr/>
            <p:nvPr userDrawn="1"/>
          </p:nvSpPr>
          <p:spPr>
            <a:xfrm rot="2567267">
              <a:off x="6728628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DBF2605-6C19-0A4D-A21F-028FCA8E987E}"/>
                </a:ext>
              </a:extLst>
            </p:cNvPr>
            <p:cNvSpPr/>
            <p:nvPr userDrawn="1"/>
          </p:nvSpPr>
          <p:spPr>
            <a:xfrm rot="2567267">
              <a:off x="6586201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A053714-9743-CB4D-999C-0200B62542DC}"/>
                </a:ext>
              </a:extLst>
            </p:cNvPr>
            <p:cNvSpPr/>
            <p:nvPr userDrawn="1"/>
          </p:nvSpPr>
          <p:spPr>
            <a:xfrm rot="2567267">
              <a:off x="6443774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F7F94A66-D8FD-124D-BA3E-709AC923DDA1}"/>
                </a:ext>
              </a:extLst>
            </p:cNvPr>
            <p:cNvSpPr/>
            <p:nvPr userDrawn="1"/>
          </p:nvSpPr>
          <p:spPr>
            <a:xfrm rot="2567267">
              <a:off x="6301347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217827B1-6077-3045-8E91-04DFDF8DC7B1}"/>
                </a:ext>
              </a:extLst>
            </p:cNvPr>
            <p:cNvSpPr/>
            <p:nvPr userDrawn="1"/>
          </p:nvSpPr>
          <p:spPr>
            <a:xfrm rot="2567267">
              <a:off x="6016493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D362E3CB-1CCA-C04D-B13C-CF8D539FE1FB}"/>
                </a:ext>
              </a:extLst>
            </p:cNvPr>
            <p:cNvSpPr/>
            <p:nvPr userDrawn="1"/>
          </p:nvSpPr>
          <p:spPr>
            <a:xfrm rot="2567267">
              <a:off x="8580176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9A415B8-E001-2D43-8E20-24F5AD5374AA}"/>
                </a:ext>
              </a:extLst>
            </p:cNvPr>
            <p:cNvSpPr/>
            <p:nvPr userDrawn="1"/>
          </p:nvSpPr>
          <p:spPr>
            <a:xfrm rot="2567267">
              <a:off x="8437752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BD4F791A-31DE-494B-B9EA-27CB6AE76350}"/>
                </a:ext>
              </a:extLst>
            </p:cNvPr>
            <p:cNvSpPr/>
            <p:nvPr userDrawn="1"/>
          </p:nvSpPr>
          <p:spPr>
            <a:xfrm rot="2567267">
              <a:off x="8295325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80FAAE4-1E3E-3E4B-9C9E-05155F3C0717}"/>
                </a:ext>
              </a:extLst>
            </p:cNvPr>
            <p:cNvSpPr/>
            <p:nvPr userDrawn="1"/>
          </p:nvSpPr>
          <p:spPr>
            <a:xfrm rot="2567267">
              <a:off x="8152898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1228C7A-A32F-154C-BB78-E122F452968D}"/>
                </a:ext>
              </a:extLst>
            </p:cNvPr>
            <p:cNvSpPr/>
            <p:nvPr userDrawn="1"/>
          </p:nvSpPr>
          <p:spPr>
            <a:xfrm rot="2567267">
              <a:off x="8010471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0C8BA22-4298-544E-81B2-1FBFEBFA97C2}"/>
                </a:ext>
              </a:extLst>
            </p:cNvPr>
            <p:cNvSpPr/>
            <p:nvPr userDrawn="1"/>
          </p:nvSpPr>
          <p:spPr>
            <a:xfrm rot="2567267">
              <a:off x="7868044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ADEF9D8-0EB1-B24D-9D79-3B085E64B0F1}"/>
                </a:ext>
              </a:extLst>
            </p:cNvPr>
            <p:cNvSpPr/>
            <p:nvPr userDrawn="1"/>
          </p:nvSpPr>
          <p:spPr>
            <a:xfrm rot="2567267">
              <a:off x="7725617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F85B857-A8AF-654E-83EB-AAD350101AB9}"/>
                </a:ext>
              </a:extLst>
            </p:cNvPr>
            <p:cNvSpPr/>
            <p:nvPr userDrawn="1"/>
          </p:nvSpPr>
          <p:spPr>
            <a:xfrm rot="2567267">
              <a:off x="7583190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6BDFE0F-27C8-0E40-B285-1C9FC6FBA894}"/>
                </a:ext>
              </a:extLst>
            </p:cNvPr>
            <p:cNvSpPr/>
            <p:nvPr userDrawn="1"/>
          </p:nvSpPr>
          <p:spPr>
            <a:xfrm rot="2567267">
              <a:off x="7440763" y="2109403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8685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37FD260E-A52B-7843-936B-8B65B781B2D5}"/>
              </a:ext>
            </a:extLst>
          </p:cNvPr>
          <p:cNvSpPr/>
          <p:nvPr userDrawn="1"/>
        </p:nvSpPr>
        <p:spPr>
          <a:xfrm flipH="1">
            <a:off x="2225040" y="-7357"/>
            <a:ext cx="9966960" cy="6865357"/>
          </a:xfrm>
          <a:custGeom>
            <a:avLst/>
            <a:gdLst>
              <a:gd name="connsiteX0" fmla="*/ 7802880 w 9966960"/>
              <a:gd name="connsiteY0" fmla="*/ 0 h 6865357"/>
              <a:gd name="connsiteX1" fmla="*/ 7802880 w 9966960"/>
              <a:gd name="connsiteY1" fmla="*/ 7357 h 6865357"/>
              <a:gd name="connsiteX2" fmla="*/ 0 w 9966960"/>
              <a:gd name="connsiteY2" fmla="*/ 7357 h 6865357"/>
              <a:gd name="connsiteX3" fmla="*/ 0 w 9966960"/>
              <a:gd name="connsiteY3" fmla="*/ 6865357 h 6865357"/>
              <a:gd name="connsiteX4" fmla="*/ 7802880 w 9966960"/>
              <a:gd name="connsiteY4" fmla="*/ 6865357 h 6865357"/>
              <a:gd name="connsiteX5" fmla="*/ 9966960 w 9966960"/>
              <a:gd name="connsiteY5" fmla="*/ 6865357 h 686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6960" h="6865357">
                <a:moveTo>
                  <a:pt x="7802880" y="0"/>
                </a:moveTo>
                <a:lnTo>
                  <a:pt x="7802880" y="7357"/>
                </a:lnTo>
                <a:lnTo>
                  <a:pt x="0" y="7357"/>
                </a:lnTo>
                <a:lnTo>
                  <a:pt x="0" y="6865357"/>
                </a:lnTo>
                <a:lnTo>
                  <a:pt x="7802880" y="6865357"/>
                </a:lnTo>
                <a:lnTo>
                  <a:pt x="9966960" y="6865357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ight Triangle 49">
            <a:extLst>
              <a:ext uri="{FF2B5EF4-FFF2-40B4-BE49-F238E27FC236}">
                <a16:creationId xmlns:a16="http://schemas.microsoft.com/office/drawing/2014/main" id="{D5D440D6-4E7F-3A4B-9484-E0106D6673DE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FF3A1F2-40F9-A54F-8525-3DCC85134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858" y="5811520"/>
            <a:ext cx="581563" cy="78273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9D87FFD8-5271-CD40-A02B-815E1824E4A9}"/>
              </a:ext>
            </a:extLst>
          </p:cNvPr>
          <p:cNvGrpSpPr/>
          <p:nvPr userDrawn="1"/>
        </p:nvGrpSpPr>
        <p:grpSpPr>
          <a:xfrm rot="5400000">
            <a:off x="-1822108" y="1606108"/>
            <a:ext cx="5350702" cy="27434"/>
            <a:chOff x="2809891" y="966204"/>
            <a:chExt cx="5350702" cy="2743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2EFDB54-0352-7B46-AB2D-6D2FF4E553D1}"/>
                </a:ext>
              </a:extLst>
            </p:cNvPr>
            <p:cNvSpPr/>
            <p:nvPr userDrawn="1"/>
          </p:nvSpPr>
          <p:spPr>
            <a:xfrm rot="2567267">
              <a:off x="4092298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DDA968B-ECB5-2C47-AC44-513A85A31539}"/>
                </a:ext>
              </a:extLst>
            </p:cNvPr>
            <p:cNvSpPr/>
            <p:nvPr userDrawn="1"/>
          </p:nvSpPr>
          <p:spPr>
            <a:xfrm rot="2567267">
              <a:off x="3949809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EC65B68-BD46-D046-97D6-EDE8DA68959E}"/>
                </a:ext>
              </a:extLst>
            </p:cNvPr>
            <p:cNvSpPr/>
            <p:nvPr userDrawn="1"/>
          </p:nvSpPr>
          <p:spPr>
            <a:xfrm rot="2567267">
              <a:off x="3807319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DC21B5C-6A76-3748-B6E4-43F3B3B436D3}"/>
                </a:ext>
              </a:extLst>
            </p:cNvPr>
            <p:cNvSpPr/>
            <p:nvPr userDrawn="1"/>
          </p:nvSpPr>
          <p:spPr>
            <a:xfrm rot="2567267">
              <a:off x="3664829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177BF63-C995-0040-BE2C-3B91310A1E1F}"/>
                </a:ext>
              </a:extLst>
            </p:cNvPr>
            <p:cNvSpPr/>
            <p:nvPr userDrawn="1"/>
          </p:nvSpPr>
          <p:spPr>
            <a:xfrm rot="2567267">
              <a:off x="352234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B1A6D00-A9AA-974A-A631-9DC2C9749115}"/>
                </a:ext>
              </a:extLst>
            </p:cNvPr>
            <p:cNvSpPr/>
            <p:nvPr userDrawn="1"/>
          </p:nvSpPr>
          <p:spPr>
            <a:xfrm rot="2567267">
              <a:off x="337985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160B641-BDF8-CE44-BAB0-C1F167E36B32}"/>
                </a:ext>
              </a:extLst>
            </p:cNvPr>
            <p:cNvSpPr/>
            <p:nvPr userDrawn="1"/>
          </p:nvSpPr>
          <p:spPr>
            <a:xfrm rot="2567267">
              <a:off x="323736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D0BC910-793F-E645-B3CA-05D34DAF4DF8}"/>
                </a:ext>
              </a:extLst>
            </p:cNvPr>
            <p:cNvSpPr/>
            <p:nvPr userDrawn="1"/>
          </p:nvSpPr>
          <p:spPr>
            <a:xfrm rot="2567267">
              <a:off x="309487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94316AD-28F6-6045-8D58-F7C1D8EA3B12}"/>
                </a:ext>
              </a:extLst>
            </p:cNvPr>
            <p:cNvSpPr/>
            <p:nvPr userDrawn="1"/>
          </p:nvSpPr>
          <p:spPr>
            <a:xfrm rot="2567267">
              <a:off x="295238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5E9E7A1-F59F-EE4E-B37E-DEAED40F3317}"/>
                </a:ext>
              </a:extLst>
            </p:cNvPr>
            <p:cNvSpPr/>
            <p:nvPr userDrawn="1"/>
          </p:nvSpPr>
          <p:spPr>
            <a:xfrm rot="2567267">
              <a:off x="280989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B447114-161E-364B-931D-54F9AF115751}"/>
                </a:ext>
              </a:extLst>
            </p:cNvPr>
            <p:cNvSpPr/>
            <p:nvPr userDrawn="1"/>
          </p:nvSpPr>
          <p:spPr>
            <a:xfrm rot="2567267">
              <a:off x="5374632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1D9BD43-83BB-E945-8C37-6221E2B37431}"/>
                </a:ext>
              </a:extLst>
            </p:cNvPr>
            <p:cNvSpPr/>
            <p:nvPr userDrawn="1"/>
          </p:nvSpPr>
          <p:spPr>
            <a:xfrm rot="2567267">
              <a:off x="5089653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E83F98F-B962-9344-B8B8-C7F708271A57}"/>
                </a:ext>
              </a:extLst>
            </p:cNvPr>
            <p:cNvSpPr/>
            <p:nvPr userDrawn="1"/>
          </p:nvSpPr>
          <p:spPr>
            <a:xfrm rot="2567267">
              <a:off x="4947163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DE29FF9-30CE-7B44-BF87-B86AA7AE3AD2}"/>
                </a:ext>
              </a:extLst>
            </p:cNvPr>
            <p:cNvSpPr/>
            <p:nvPr userDrawn="1"/>
          </p:nvSpPr>
          <p:spPr>
            <a:xfrm rot="2567267">
              <a:off x="480467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183628E-77BD-6641-A51E-AC0318DA3B99}"/>
                </a:ext>
              </a:extLst>
            </p:cNvPr>
            <p:cNvSpPr/>
            <p:nvPr userDrawn="1"/>
          </p:nvSpPr>
          <p:spPr>
            <a:xfrm rot="2567267">
              <a:off x="466218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0E6124A-2789-1841-9AD5-03DC424CF72D}"/>
                </a:ext>
              </a:extLst>
            </p:cNvPr>
            <p:cNvSpPr/>
            <p:nvPr userDrawn="1"/>
          </p:nvSpPr>
          <p:spPr>
            <a:xfrm rot="2567267">
              <a:off x="451969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5013920-9B13-F64B-8DF3-5D27521EF5E7}"/>
                </a:ext>
              </a:extLst>
            </p:cNvPr>
            <p:cNvSpPr/>
            <p:nvPr userDrawn="1"/>
          </p:nvSpPr>
          <p:spPr>
            <a:xfrm rot="2567267">
              <a:off x="4377205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61A6561-FA9D-E24E-BB63-8ABDA29D9A6D}"/>
                </a:ext>
              </a:extLst>
            </p:cNvPr>
            <p:cNvSpPr/>
            <p:nvPr userDrawn="1"/>
          </p:nvSpPr>
          <p:spPr>
            <a:xfrm rot="2567267">
              <a:off x="4234715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6CC7445-C46A-A345-A8AF-F948E0D4BFC0}"/>
                </a:ext>
              </a:extLst>
            </p:cNvPr>
            <p:cNvSpPr/>
            <p:nvPr userDrawn="1"/>
          </p:nvSpPr>
          <p:spPr>
            <a:xfrm rot="2567267">
              <a:off x="6512499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14D75BB-A14D-FF48-913A-F976F8F336D6}"/>
                </a:ext>
              </a:extLst>
            </p:cNvPr>
            <p:cNvSpPr/>
            <p:nvPr userDrawn="1"/>
          </p:nvSpPr>
          <p:spPr>
            <a:xfrm rot="2567267">
              <a:off x="637001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C5A92F5-B036-B848-AB2A-4E061B80FFFD}"/>
                </a:ext>
              </a:extLst>
            </p:cNvPr>
            <p:cNvSpPr/>
            <p:nvPr userDrawn="1"/>
          </p:nvSpPr>
          <p:spPr>
            <a:xfrm rot="2567267">
              <a:off x="622752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374A8F0-FBC1-A046-BFCE-406E0B1E78FC}"/>
                </a:ext>
              </a:extLst>
            </p:cNvPr>
            <p:cNvSpPr/>
            <p:nvPr userDrawn="1"/>
          </p:nvSpPr>
          <p:spPr>
            <a:xfrm rot="2567267">
              <a:off x="6085030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99CDB4E-CE07-D14D-9070-C5EBC5C7977B}"/>
                </a:ext>
              </a:extLst>
            </p:cNvPr>
            <p:cNvSpPr/>
            <p:nvPr userDrawn="1"/>
          </p:nvSpPr>
          <p:spPr>
            <a:xfrm rot="2567267">
              <a:off x="594254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C95543F-4AE4-D243-BB03-9DA67C1B0412}"/>
                </a:ext>
              </a:extLst>
            </p:cNvPr>
            <p:cNvSpPr/>
            <p:nvPr userDrawn="1"/>
          </p:nvSpPr>
          <p:spPr>
            <a:xfrm rot="2567267">
              <a:off x="580005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C88BFFF-77E2-0E46-897A-F25CFC86080D}"/>
                </a:ext>
              </a:extLst>
            </p:cNvPr>
            <p:cNvSpPr/>
            <p:nvPr userDrawn="1"/>
          </p:nvSpPr>
          <p:spPr>
            <a:xfrm rot="2567267">
              <a:off x="565756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EA42D7E-2204-8A46-BF8A-685BFA1B31CA}"/>
                </a:ext>
              </a:extLst>
            </p:cNvPr>
            <p:cNvSpPr/>
            <p:nvPr userDrawn="1"/>
          </p:nvSpPr>
          <p:spPr>
            <a:xfrm rot="2567267">
              <a:off x="5515072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0ABDB00-B48B-8845-84EB-050E29628E79}"/>
                </a:ext>
              </a:extLst>
            </p:cNvPr>
            <p:cNvSpPr/>
            <p:nvPr userDrawn="1"/>
          </p:nvSpPr>
          <p:spPr>
            <a:xfrm rot="2567267">
              <a:off x="5230092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F3F34AE-254E-4F45-ABA1-9033B2D730C1}"/>
                </a:ext>
              </a:extLst>
            </p:cNvPr>
            <p:cNvSpPr/>
            <p:nvPr userDrawn="1"/>
          </p:nvSpPr>
          <p:spPr>
            <a:xfrm rot="2567267">
              <a:off x="7794833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953976D-E18F-1247-953D-7B5CED942AFF}"/>
                </a:ext>
              </a:extLst>
            </p:cNvPr>
            <p:cNvSpPr/>
            <p:nvPr userDrawn="1"/>
          </p:nvSpPr>
          <p:spPr>
            <a:xfrm rot="2567267">
              <a:off x="765234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37700E4-8EEC-C740-94A2-DF0FC60E706C}"/>
                </a:ext>
              </a:extLst>
            </p:cNvPr>
            <p:cNvSpPr/>
            <p:nvPr userDrawn="1"/>
          </p:nvSpPr>
          <p:spPr>
            <a:xfrm rot="2567267">
              <a:off x="750985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5E9F34E5-C9D5-1743-A80E-E4D12A6F1FCA}"/>
                </a:ext>
              </a:extLst>
            </p:cNvPr>
            <p:cNvSpPr/>
            <p:nvPr userDrawn="1"/>
          </p:nvSpPr>
          <p:spPr>
            <a:xfrm rot="2567267">
              <a:off x="7367364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6B70B1FF-E5C6-084B-B150-8FE3324301FC}"/>
                </a:ext>
              </a:extLst>
            </p:cNvPr>
            <p:cNvSpPr/>
            <p:nvPr userDrawn="1"/>
          </p:nvSpPr>
          <p:spPr>
            <a:xfrm rot="2567267">
              <a:off x="722487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BD369D8-F0CD-C049-9E88-3D8D6ECA843C}"/>
                </a:ext>
              </a:extLst>
            </p:cNvPr>
            <p:cNvSpPr/>
            <p:nvPr userDrawn="1"/>
          </p:nvSpPr>
          <p:spPr>
            <a:xfrm rot="2567267">
              <a:off x="708238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7941DC71-4CC5-6446-A5FE-81203C7E6C69}"/>
                </a:ext>
              </a:extLst>
            </p:cNvPr>
            <p:cNvSpPr/>
            <p:nvPr userDrawn="1"/>
          </p:nvSpPr>
          <p:spPr>
            <a:xfrm rot="2567267">
              <a:off x="693989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D80B9962-FD6B-0144-BDC1-7F38EDBE1B77}"/>
                </a:ext>
              </a:extLst>
            </p:cNvPr>
            <p:cNvSpPr/>
            <p:nvPr userDrawn="1"/>
          </p:nvSpPr>
          <p:spPr>
            <a:xfrm rot="2567267">
              <a:off x="6797406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6EF50D87-1C93-B640-A03B-83576288E124}"/>
                </a:ext>
              </a:extLst>
            </p:cNvPr>
            <p:cNvSpPr/>
            <p:nvPr userDrawn="1"/>
          </p:nvSpPr>
          <p:spPr>
            <a:xfrm rot="2567267">
              <a:off x="6654916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32045-B1BB-C441-980E-6937098A7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6916" y="2151063"/>
            <a:ext cx="44348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313DC-39C3-2D4C-AF3D-C0A346F96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5342" y="2993619"/>
            <a:ext cx="4434840" cy="329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4DF54-9E9F-6E4F-9E05-7ABC5ECDE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4734" y="2151063"/>
            <a:ext cx="44348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3DF19-CC43-2949-9E94-D10C05FB9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4734" y="2993619"/>
            <a:ext cx="4434840" cy="329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5A1F31-19A3-AA4A-8FAB-31ABA951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6916" y="433081"/>
            <a:ext cx="10128471" cy="1534373"/>
          </a:xfrm>
          <a:noFill/>
        </p:spPr>
        <p:txBody>
          <a:bodyPr>
            <a:noAutofit/>
          </a:bodyPr>
          <a:lstStyle>
            <a:lvl1pPr algn="ctr"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TWO CONTENT STANDARD COMPARISON SLIDE yellow</a:t>
            </a:r>
          </a:p>
        </p:txBody>
      </p:sp>
      <p:sp>
        <p:nvSpPr>
          <p:cNvPr id="44" name="Date Placeholder 43">
            <a:extLst>
              <a:ext uri="{FF2B5EF4-FFF2-40B4-BE49-F238E27FC236}">
                <a16:creationId xmlns:a16="http://schemas.microsoft.com/office/drawing/2014/main" id="{5736351C-8383-2447-A343-D5192DBF5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7004050"/>
            <a:ext cx="2743200" cy="365125"/>
          </a:xfrm>
        </p:spPr>
        <p:txBody>
          <a:bodyPr/>
          <a:lstStyle/>
          <a:p>
            <a:fld id="{04CFF3D1-67F5-D043-A05E-98E14A0162E3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203ECF78-A532-6B4B-A215-CC153B069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0040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1ADF76BF-BE8B-2448-B3F8-A3B47D90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09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Yellow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ight Triangle 95">
            <a:extLst>
              <a:ext uri="{FF2B5EF4-FFF2-40B4-BE49-F238E27FC236}">
                <a16:creationId xmlns:a16="http://schemas.microsoft.com/office/drawing/2014/main" id="{6DFC973C-F3EC-FE4E-A22C-CE7022EA2AC1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ED504775-24A2-3B40-B820-30DC1DB1C5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858" y="5811520"/>
            <a:ext cx="581563" cy="782733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C1A9E81D-76B4-EA49-884D-88ACDCDDAFC6}"/>
              </a:ext>
            </a:extLst>
          </p:cNvPr>
          <p:cNvGrpSpPr/>
          <p:nvPr userDrawn="1"/>
        </p:nvGrpSpPr>
        <p:grpSpPr>
          <a:xfrm>
            <a:off x="381000" y="756596"/>
            <a:ext cx="11430000" cy="457200"/>
            <a:chOff x="381000" y="657740"/>
            <a:chExt cx="11430000" cy="457200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D503D3B-5F65-B444-846F-AD135313B37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81000" y="657740"/>
              <a:ext cx="114300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041521F-F6B8-9C4F-BC56-9A05EDE17B0D}"/>
                </a:ext>
              </a:extLst>
            </p:cNvPr>
            <p:cNvCxnSpPr>
              <a:cxnSpLocks/>
            </p:cNvCxnSpPr>
            <p:nvPr userDrawn="1"/>
          </p:nvCxnSpPr>
          <p:spPr>
            <a:xfrm rot="5400000" flipH="1">
              <a:off x="152400" y="886340"/>
              <a:ext cx="4572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E018E98-8046-B848-9AB5-9D5742394234}"/>
                </a:ext>
              </a:extLst>
            </p:cNvPr>
            <p:cNvCxnSpPr>
              <a:cxnSpLocks/>
            </p:cNvCxnSpPr>
            <p:nvPr userDrawn="1"/>
          </p:nvCxnSpPr>
          <p:spPr>
            <a:xfrm rot="5400000" flipH="1">
              <a:off x="11582400" y="886340"/>
              <a:ext cx="4572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32045-B1BB-C441-980E-6937098A7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51063"/>
            <a:ext cx="480060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313DC-39C3-2D4C-AF3D-C0A346F96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93619"/>
            <a:ext cx="4800600" cy="329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4DF54-9E9F-6E4F-9E05-7ABC5ECDE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4734" y="2151063"/>
            <a:ext cx="480060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3DF19-CC43-2949-9E94-D10C05FB9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4734" y="2993619"/>
            <a:ext cx="4800600" cy="329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5A1F31-19A3-AA4A-8FAB-31ABA951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33081"/>
            <a:ext cx="10515600" cy="1534373"/>
          </a:xfrm>
          <a:solidFill>
            <a:schemeClr val="bg1"/>
          </a:solidFill>
        </p:spPr>
        <p:txBody>
          <a:bodyPr>
            <a:noAutofit/>
          </a:bodyPr>
          <a:lstStyle>
            <a:lvl1pPr algn="ctr"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TWO CONTENT STANDARD COMPARISON SLIDE yellow alt</a:t>
            </a:r>
          </a:p>
        </p:txBody>
      </p:sp>
      <p:sp>
        <p:nvSpPr>
          <p:cNvPr id="44" name="Date Placeholder 43">
            <a:extLst>
              <a:ext uri="{FF2B5EF4-FFF2-40B4-BE49-F238E27FC236}">
                <a16:creationId xmlns:a16="http://schemas.microsoft.com/office/drawing/2014/main" id="{5736351C-8383-2447-A343-D5192DBF5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7004050"/>
            <a:ext cx="2743200" cy="365125"/>
          </a:xfrm>
        </p:spPr>
        <p:txBody>
          <a:bodyPr/>
          <a:lstStyle/>
          <a:p>
            <a:fld id="{04CFF3D1-67F5-D043-A05E-98E14A0162E3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203ECF78-A532-6B4B-A215-CC153B069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0040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1ADF76BF-BE8B-2448-B3F8-A3B47D90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B5B5A37-4133-5B4A-88C5-604272DD9E22}"/>
              </a:ext>
            </a:extLst>
          </p:cNvPr>
          <p:cNvGrpSpPr/>
          <p:nvPr userDrawn="1"/>
        </p:nvGrpSpPr>
        <p:grpSpPr>
          <a:xfrm>
            <a:off x="-318119" y="6522910"/>
            <a:ext cx="5257800" cy="27434"/>
            <a:chOff x="-156114" y="6592219"/>
            <a:chExt cx="5257800" cy="2743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2BE78C8-82A7-824B-86C3-DAEE51261EB1}"/>
                </a:ext>
              </a:extLst>
            </p:cNvPr>
            <p:cNvSpPr/>
            <p:nvPr userDrawn="1"/>
          </p:nvSpPr>
          <p:spPr>
            <a:xfrm rot="19032733" flipV="1">
              <a:off x="1125373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83941FA-4A15-9041-8575-B29E2C3D2790}"/>
                </a:ext>
              </a:extLst>
            </p:cNvPr>
            <p:cNvSpPr/>
            <p:nvPr userDrawn="1"/>
          </p:nvSpPr>
          <p:spPr>
            <a:xfrm rot="19032733" flipV="1">
              <a:off x="982985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ED2248A-EA92-8144-97F7-0F7EF7618449}"/>
                </a:ext>
              </a:extLst>
            </p:cNvPr>
            <p:cNvSpPr/>
            <p:nvPr userDrawn="1"/>
          </p:nvSpPr>
          <p:spPr>
            <a:xfrm rot="19032733" flipV="1">
              <a:off x="840598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834D21D-FC71-4645-89A1-58B83020DA08}"/>
                </a:ext>
              </a:extLst>
            </p:cNvPr>
            <p:cNvSpPr/>
            <p:nvPr userDrawn="1"/>
          </p:nvSpPr>
          <p:spPr>
            <a:xfrm rot="19032733" flipV="1">
              <a:off x="698210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D8B0343-DECA-2D49-80F7-30E289974C0B}"/>
                </a:ext>
              </a:extLst>
            </p:cNvPr>
            <p:cNvSpPr/>
            <p:nvPr userDrawn="1"/>
          </p:nvSpPr>
          <p:spPr>
            <a:xfrm rot="19032733" flipV="1">
              <a:off x="555823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A357135-0A40-774E-A638-EBCE25CAE12E}"/>
                </a:ext>
              </a:extLst>
            </p:cNvPr>
            <p:cNvSpPr/>
            <p:nvPr userDrawn="1"/>
          </p:nvSpPr>
          <p:spPr>
            <a:xfrm rot="19032733" flipV="1">
              <a:off x="413436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05F14C6-A212-5B45-A6F9-3086B2C6FB5F}"/>
                </a:ext>
              </a:extLst>
            </p:cNvPr>
            <p:cNvSpPr/>
            <p:nvPr userDrawn="1"/>
          </p:nvSpPr>
          <p:spPr>
            <a:xfrm rot="19032733" flipV="1">
              <a:off x="271048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E0189D3-442F-3C4F-85EA-8336B02E4ABA}"/>
                </a:ext>
              </a:extLst>
            </p:cNvPr>
            <p:cNvSpPr/>
            <p:nvPr userDrawn="1"/>
          </p:nvSpPr>
          <p:spPr>
            <a:xfrm rot="19032733" flipV="1">
              <a:off x="128661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CEA8D98-154E-A948-839C-05880B75409A}"/>
                </a:ext>
              </a:extLst>
            </p:cNvPr>
            <p:cNvSpPr/>
            <p:nvPr userDrawn="1"/>
          </p:nvSpPr>
          <p:spPr>
            <a:xfrm rot="19032733" flipV="1">
              <a:off x="-13727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20F763B-545B-154D-9F86-4991BDFF38D4}"/>
                </a:ext>
              </a:extLst>
            </p:cNvPr>
            <p:cNvSpPr/>
            <p:nvPr userDrawn="1"/>
          </p:nvSpPr>
          <p:spPr>
            <a:xfrm rot="19032733" flipV="1">
              <a:off x="-156114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840E8CA-8DE1-8A4F-9060-7D26F3DA0609}"/>
                </a:ext>
              </a:extLst>
            </p:cNvPr>
            <p:cNvSpPr/>
            <p:nvPr userDrawn="1"/>
          </p:nvSpPr>
          <p:spPr>
            <a:xfrm rot="19032733" flipV="1">
              <a:off x="2406859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E185297-9272-BB4C-A3A7-271080C8D36E}"/>
                </a:ext>
              </a:extLst>
            </p:cNvPr>
            <p:cNvSpPr/>
            <p:nvPr userDrawn="1"/>
          </p:nvSpPr>
          <p:spPr>
            <a:xfrm rot="19032733" flipV="1">
              <a:off x="2122085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0666C48-86FC-A141-AD2E-3950045438C4}"/>
                </a:ext>
              </a:extLst>
            </p:cNvPr>
            <p:cNvSpPr/>
            <p:nvPr userDrawn="1"/>
          </p:nvSpPr>
          <p:spPr>
            <a:xfrm rot="19032733" flipV="1">
              <a:off x="1979697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813E81F-542B-E948-B096-7D07940759D3}"/>
                </a:ext>
              </a:extLst>
            </p:cNvPr>
            <p:cNvSpPr/>
            <p:nvPr userDrawn="1"/>
          </p:nvSpPr>
          <p:spPr>
            <a:xfrm rot="19032733" flipV="1">
              <a:off x="1837310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60A6FC2-C03A-224F-A2B9-67CFD86C5D64}"/>
                </a:ext>
              </a:extLst>
            </p:cNvPr>
            <p:cNvSpPr/>
            <p:nvPr userDrawn="1"/>
          </p:nvSpPr>
          <p:spPr>
            <a:xfrm rot="19032733" flipV="1">
              <a:off x="1694922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B3485CF-A5F8-B645-A621-F34A3DBD607E}"/>
                </a:ext>
              </a:extLst>
            </p:cNvPr>
            <p:cNvSpPr/>
            <p:nvPr userDrawn="1"/>
          </p:nvSpPr>
          <p:spPr>
            <a:xfrm rot="19032733" flipV="1">
              <a:off x="1552535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6D0B490-F059-4541-B177-9E150BF8696F}"/>
                </a:ext>
              </a:extLst>
            </p:cNvPr>
            <p:cNvSpPr/>
            <p:nvPr userDrawn="1"/>
          </p:nvSpPr>
          <p:spPr>
            <a:xfrm rot="19032733" flipV="1">
              <a:off x="1410147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A8C78A6-5B41-F546-B027-16D633802238}"/>
                </a:ext>
              </a:extLst>
            </p:cNvPr>
            <p:cNvSpPr/>
            <p:nvPr userDrawn="1"/>
          </p:nvSpPr>
          <p:spPr>
            <a:xfrm rot="19032733" flipV="1">
              <a:off x="1267760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C4834FB-21A5-164E-AC28-F0D5879F4522}"/>
                </a:ext>
              </a:extLst>
            </p:cNvPr>
            <p:cNvSpPr/>
            <p:nvPr userDrawn="1"/>
          </p:nvSpPr>
          <p:spPr>
            <a:xfrm rot="19032733" flipV="1">
              <a:off x="3545959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69973FA-AC2D-6341-9E4C-0457302E3966}"/>
                </a:ext>
              </a:extLst>
            </p:cNvPr>
            <p:cNvSpPr/>
            <p:nvPr userDrawn="1"/>
          </p:nvSpPr>
          <p:spPr>
            <a:xfrm rot="19032733" flipV="1">
              <a:off x="3403571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578381C-E618-8146-A754-42EA5EF85C66}"/>
                </a:ext>
              </a:extLst>
            </p:cNvPr>
            <p:cNvSpPr/>
            <p:nvPr userDrawn="1"/>
          </p:nvSpPr>
          <p:spPr>
            <a:xfrm rot="19032733" flipV="1">
              <a:off x="3261184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BDC864C-38E3-E443-B2CA-DB0E90F6F9F4}"/>
                </a:ext>
              </a:extLst>
            </p:cNvPr>
            <p:cNvSpPr/>
            <p:nvPr userDrawn="1"/>
          </p:nvSpPr>
          <p:spPr>
            <a:xfrm rot="19032733" flipV="1">
              <a:off x="3118796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E8AB2C9-2572-3742-8B2E-5D7F8A8C6639}"/>
                </a:ext>
              </a:extLst>
            </p:cNvPr>
            <p:cNvSpPr/>
            <p:nvPr userDrawn="1"/>
          </p:nvSpPr>
          <p:spPr>
            <a:xfrm rot="19032733" flipV="1">
              <a:off x="2976409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2F9DDD4-6C7F-9843-9744-C2FEBD0E6760}"/>
                </a:ext>
              </a:extLst>
            </p:cNvPr>
            <p:cNvSpPr/>
            <p:nvPr userDrawn="1"/>
          </p:nvSpPr>
          <p:spPr>
            <a:xfrm rot="19032733" flipV="1">
              <a:off x="2834022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95C0E68-2D45-3840-BA96-18C701B27CA0}"/>
                </a:ext>
              </a:extLst>
            </p:cNvPr>
            <p:cNvSpPr/>
            <p:nvPr userDrawn="1"/>
          </p:nvSpPr>
          <p:spPr>
            <a:xfrm rot="19032733" flipV="1">
              <a:off x="2691634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FC284CD-3FB7-7A43-8B04-25B2FFDCAF26}"/>
                </a:ext>
              </a:extLst>
            </p:cNvPr>
            <p:cNvSpPr/>
            <p:nvPr userDrawn="1"/>
          </p:nvSpPr>
          <p:spPr>
            <a:xfrm rot="19032733" flipV="1">
              <a:off x="2549247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6A4C6DF-F853-0E48-B94B-A2168175D29A}"/>
                </a:ext>
              </a:extLst>
            </p:cNvPr>
            <p:cNvSpPr/>
            <p:nvPr userDrawn="1"/>
          </p:nvSpPr>
          <p:spPr>
            <a:xfrm rot="19032733" flipV="1">
              <a:off x="2264472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4F22BF8-3104-F94E-AF06-EA11482C5A44}"/>
                </a:ext>
              </a:extLst>
            </p:cNvPr>
            <p:cNvSpPr/>
            <p:nvPr userDrawn="1"/>
          </p:nvSpPr>
          <p:spPr>
            <a:xfrm rot="19032733" flipV="1">
              <a:off x="4827442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C18D10A-9494-C842-9553-138345DCC565}"/>
                </a:ext>
              </a:extLst>
            </p:cNvPr>
            <p:cNvSpPr/>
            <p:nvPr userDrawn="1"/>
          </p:nvSpPr>
          <p:spPr>
            <a:xfrm rot="19032733" flipV="1">
              <a:off x="4685058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4CD781F-EEEB-8841-87BF-3C5ACE9462CA}"/>
                </a:ext>
              </a:extLst>
            </p:cNvPr>
            <p:cNvSpPr/>
            <p:nvPr userDrawn="1"/>
          </p:nvSpPr>
          <p:spPr>
            <a:xfrm rot="19032733" flipV="1">
              <a:off x="4542670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9D8E21D-6E44-124C-ACD8-D2DE52C429C6}"/>
                </a:ext>
              </a:extLst>
            </p:cNvPr>
            <p:cNvSpPr/>
            <p:nvPr userDrawn="1"/>
          </p:nvSpPr>
          <p:spPr>
            <a:xfrm rot="19032733" flipV="1">
              <a:off x="4400283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E8ED597-5AD0-DB4F-BE1B-E6A14DEEAE9D}"/>
                </a:ext>
              </a:extLst>
            </p:cNvPr>
            <p:cNvSpPr/>
            <p:nvPr userDrawn="1"/>
          </p:nvSpPr>
          <p:spPr>
            <a:xfrm rot="19032733" flipV="1">
              <a:off x="4257896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39CE01A-6C53-7249-8CDF-D768B5FA025F}"/>
                </a:ext>
              </a:extLst>
            </p:cNvPr>
            <p:cNvSpPr/>
            <p:nvPr userDrawn="1"/>
          </p:nvSpPr>
          <p:spPr>
            <a:xfrm rot="19032733" flipV="1">
              <a:off x="4115508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4E950E3-0608-944F-955F-1C19CB4FB809}"/>
                </a:ext>
              </a:extLst>
            </p:cNvPr>
            <p:cNvSpPr/>
            <p:nvPr userDrawn="1"/>
          </p:nvSpPr>
          <p:spPr>
            <a:xfrm rot="19032733" flipV="1">
              <a:off x="3973121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D862F6C-3A60-684F-AF24-0767A62B744A}"/>
                </a:ext>
              </a:extLst>
            </p:cNvPr>
            <p:cNvSpPr/>
            <p:nvPr userDrawn="1"/>
          </p:nvSpPr>
          <p:spPr>
            <a:xfrm rot="19032733" flipV="1">
              <a:off x="3830733" y="6592221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E98B9B3-418C-694B-93F7-8E86135F5F45}"/>
                </a:ext>
              </a:extLst>
            </p:cNvPr>
            <p:cNvSpPr/>
            <p:nvPr userDrawn="1"/>
          </p:nvSpPr>
          <p:spPr>
            <a:xfrm rot="19032733" flipV="1">
              <a:off x="3688346" y="6592219"/>
              <a:ext cx="274244" cy="2743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7604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418C9D-E00D-C448-A04A-B0E94E3EE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" y="5"/>
            <a:ext cx="12191984" cy="6857991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0637193-01CC-B04A-BBD1-19FA97FA894F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DB999D-5F27-6F41-83C6-4C6558EB3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858" y="5811520"/>
            <a:ext cx="581563" cy="782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F21A6-92DA-264F-8620-3600468D3B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388503"/>
            <a:ext cx="9706337" cy="1722354"/>
          </a:xfrm>
        </p:spPr>
        <p:txBody>
          <a:bodyPr anchor="b"/>
          <a:lstStyle>
            <a:lvl1pPr algn="l">
              <a:defRPr sz="6000" b="0" i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33DAB-B705-F349-8599-C55716E42A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2137028"/>
            <a:ext cx="9717911" cy="1484613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93882-669B-3249-BB2D-9A4C0D1611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6950710"/>
            <a:ext cx="2743200" cy="365125"/>
          </a:xfrm>
        </p:spPr>
        <p:txBody>
          <a:bodyPr/>
          <a:lstStyle/>
          <a:p>
            <a:fld id="{558294E7-D0BD-8547-B6AB-5CF7C7EDE6F0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5B482-8197-4449-85DE-B5C4078E8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95071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C74B0-0DA0-084E-A138-D6F4B736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74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>
            <a:extLst>
              <a:ext uri="{FF2B5EF4-FFF2-40B4-BE49-F238E27FC236}">
                <a16:creationId xmlns:a16="http://schemas.microsoft.com/office/drawing/2014/main" id="{BB0F38B5-B0AE-9C4E-B452-D5E0BEB7997A}"/>
              </a:ext>
            </a:extLst>
          </p:cNvPr>
          <p:cNvSpPr/>
          <p:nvPr userDrawn="1"/>
        </p:nvSpPr>
        <p:spPr>
          <a:xfrm flipH="1">
            <a:off x="2225040" y="-7357"/>
            <a:ext cx="9966960" cy="6865357"/>
          </a:xfrm>
          <a:custGeom>
            <a:avLst/>
            <a:gdLst>
              <a:gd name="connsiteX0" fmla="*/ 7802880 w 9966960"/>
              <a:gd name="connsiteY0" fmla="*/ 0 h 6865357"/>
              <a:gd name="connsiteX1" fmla="*/ 7802880 w 9966960"/>
              <a:gd name="connsiteY1" fmla="*/ 7357 h 6865357"/>
              <a:gd name="connsiteX2" fmla="*/ 0 w 9966960"/>
              <a:gd name="connsiteY2" fmla="*/ 7357 h 6865357"/>
              <a:gd name="connsiteX3" fmla="*/ 0 w 9966960"/>
              <a:gd name="connsiteY3" fmla="*/ 6865357 h 6865357"/>
              <a:gd name="connsiteX4" fmla="*/ 7802880 w 9966960"/>
              <a:gd name="connsiteY4" fmla="*/ 6865357 h 6865357"/>
              <a:gd name="connsiteX5" fmla="*/ 9966960 w 9966960"/>
              <a:gd name="connsiteY5" fmla="*/ 6865357 h 686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6960" h="6865357">
                <a:moveTo>
                  <a:pt x="7802880" y="0"/>
                </a:moveTo>
                <a:lnTo>
                  <a:pt x="7802880" y="7357"/>
                </a:lnTo>
                <a:lnTo>
                  <a:pt x="0" y="7357"/>
                </a:lnTo>
                <a:lnTo>
                  <a:pt x="0" y="6865357"/>
                </a:lnTo>
                <a:lnTo>
                  <a:pt x="7802880" y="6865357"/>
                </a:lnTo>
                <a:lnTo>
                  <a:pt x="9966960" y="6865357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ight Triangle 52">
            <a:extLst>
              <a:ext uri="{FF2B5EF4-FFF2-40B4-BE49-F238E27FC236}">
                <a16:creationId xmlns:a16="http://schemas.microsoft.com/office/drawing/2014/main" id="{C7597F69-8A63-3F43-9DA9-8B0279F0BB72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4B700D8-3A15-8340-9C01-4D4BCA0944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431" y="5808916"/>
            <a:ext cx="581563" cy="782732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B05A8BAC-89C7-DD49-B983-2792BFEF903E}"/>
              </a:ext>
            </a:extLst>
          </p:cNvPr>
          <p:cNvGrpSpPr/>
          <p:nvPr userDrawn="1"/>
        </p:nvGrpSpPr>
        <p:grpSpPr>
          <a:xfrm>
            <a:off x="839526" y="-1055526"/>
            <a:ext cx="27434" cy="5350702"/>
            <a:chOff x="839526" y="-1055526"/>
            <a:chExt cx="27434" cy="5350702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859087-73FA-004A-9BED-95DAED3885C2}"/>
                </a:ext>
              </a:extLst>
            </p:cNvPr>
            <p:cNvSpPr/>
            <p:nvPr userDrawn="1"/>
          </p:nvSpPr>
          <p:spPr>
            <a:xfrm rot="7967267">
              <a:off x="670364" y="396045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5559B39-98E5-AD46-A663-DA0796C2AB24}"/>
                </a:ext>
              </a:extLst>
            </p:cNvPr>
            <p:cNvSpPr/>
            <p:nvPr userDrawn="1"/>
          </p:nvSpPr>
          <p:spPr>
            <a:xfrm rot="7967267">
              <a:off x="670364" y="25355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8A87A8A-8773-424E-A402-E4467381A70D}"/>
                </a:ext>
              </a:extLst>
            </p:cNvPr>
            <p:cNvSpPr/>
            <p:nvPr userDrawn="1"/>
          </p:nvSpPr>
          <p:spPr>
            <a:xfrm rot="7967267">
              <a:off x="670364" y="11106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05E43C52-3F18-2D4C-9257-3B4D7A86133B}"/>
                </a:ext>
              </a:extLst>
            </p:cNvPr>
            <p:cNvSpPr/>
            <p:nvPr userDrawn="1"/>
          </p:nvSpPr>
          <p:spPr>
            <a:xfrm rot="7967267">
              <a:off x="670363" y="-31424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F40A9FC-8EC1-6045-A610-7D73BF1580A0}"/>
                </a:ext>
              </a:extLst>
            </p:cNvPr>
            <p:cNvSpPr/>
            <p:nvPr userDrawn="1"/>
          </p:nvSpPr>
          <p:spPr>
            <a:xfrm rot="7967267">
              <a:off x="670363" y="-17391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953E5EE-E91D-9C45-9437-2AB716DEB814}"/>
                </a:ext>
              </a:extLst>
            </p:cNvPr>
            <p:cNvSpPr/>
            <p:nvPr userDrawn="1"/>
          </p:nvSpPr>
          <p:spPr>
            <a:xfrm rot="7967267">
              <a:off x="670363" y="-31640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F726FBC-60C6-4841-B797-DC2BEEA08A35}"/>
                </a:ext>
              </a:extLst>
            </p:cNvPr>
            <p:cNvSpPr/>
            <p:nvPr userDrawn="1"/>
          </p:nvSpPr>
          <p:spPr>
            <a:xfrm rot="7967267">
              <a:off x="670363" y="-45889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2573234-A678-044A-820C-1F1CE77F8F26}"/>
                </a:ext>
              </a:extLst>
            </p:cNvPr>
            <p:cNvSpPr/>
            <p:nvPr userDrawn="1"/>
          </p:nvSpPr>
          <p:spPr>
            <a:xfrm rot="7967267">
              <a:off x="670363" y="-60138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566971-C2F2-124E-A69B-B4C5E6F79FEE}"/>
                </a:ext>
              </a:extLst>
            </p:cNvPr>
            <p:cNvSpPr/>
            <p:nvPr userDrawn="1"/>
          </p:nvSpPr>
          <p:spPr>
            <a:xfrm rot="7967267">
              <a:off x="670363" y="-74387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AF012FE-DEAA-8F44-9AFC-FB2C5748D94F}"/>
                </a:ext>
              </a:extLst>
            </p:cNvPr>
            <p:cNvSpPr/>
            <p:nvPr userDrawn="1"/>
          </p:nvSpPr>
          <p:spPr>
            <a:xfrm rot="7967267">
              <a:off x="670363" y="-88636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5AA9F18-C58D-4349-9093-38D89A22E863}"/>
                </a:ext>
              </a:extLst>
            </p:cNvPr>
            <p:cNvSpPr/>
            <p:nvPr userDrawn="1"/>
          </p:nvSpPr>
          <p:spPr>
            <a:xfrm rot="7967267">
              <a:off x="670364" y="167837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1EEB1A3-19FC-E74A-88DC-A643CAE36FE3}"/>
                </a:ext>
              </a:extLst>
            </p:cNvPr>
            <p:cNvSpPr/>
            <p:nvPr userDrawn="1"/>
          </p:nvSpPr>
          <p:spPr>
            <a:xfrm rot="7967267">
              <a:off x="670364" y="139340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DC625D2-F2FA-994B-88EF-D30FF52F94BF}"/>
                </a:ext>
              </a:extLst>
            </p:cNvPr>
            <p:cNvSpPr/>
            <p:nvPr userDrawn="1"/>
          </p:nvSpPr>
          <p:spPr>
            <a:xfrm rot="7967267">
              <a:off x="670363" y="125091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5BE6E42-526F-8442-A0A8-4C1945BB537F}"/>
                </a:ext>
              </a:extLst>
            </p:cNvPr>
            <p:cNvSpPr/>
            <p:nvPr userDrawn="1"/>
          </p:nvSpPr>
          <p:spPr>
            <a:xfrm rot="7967267">
              <a:off x="670363" y="110842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7C7DBFD-D782-B444-AB73-13CE59EEBA0D}"/>
                </a:ext>
              </a:extLst>
            </p:cNvPr>
            <p:cNvSpPr/>
            <p:nvPr userDrawn="1"/>
          </p:nvSpPr>
          <p:spPr>
            <a:xfrm rot="7967267">
              <a:off x="670363" y="96593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25ECBC69-F833-EA4F-AE13-FD17DCBFF002}"/>
                </a:ext>
              </a:extLst>
            </p:cNvPr>
            <p:cNvSpPr/>
            <p:nvPr userDrawn="1"/>
          </p:nvSpPr>
          <p:spPr>
            <a:xfrm rot="7967267">
              <a:off x="670363" y="82344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06CA5818-C0FC-6748-8ECF-4F21E90F806E}"/>
                </a:ext>
              </a:extLst>
            </p:cNvPr>
            <p:cNvSpPr/>
            <p:nvPr userDrawn="1"/>
          </p:nvSpPr>
          <p:spPr>
            <a:xfrm rot="7967267">
              <a:off x="670363" y="68095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F741A7A-DBA0-5544-85DD-A860EB49EC81}"/>
                </a:ext>
              </a:extLst>
            </p:cNvPr>
            <p:cNvSpPr/>
            <p:nvPr userDrawn="1"/>
          </p:nvSpPr>
          <p:spPr>
            <a:xfrm rot="7967267">
              <a:off x="670363" y="53846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FC9B346-E42B-5247-A032-2CE56E54F059}"/>
                </a:ext>
              </a:extLst>
            </p:cNvPr>
            <p:cNvSpPr/>
            <p:nvPr userDrawn="1"/>
          </p:nvSpPr>
          <p:spPr>
            <a:xfrm rot="7967267">
              <a:off x="670363" y="281624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27CC6D9-2576-F24A-ABA7-3FC55503D838}"/>
                </a:ext>
              </a:extLst>
            </p:cNvPr>
            <p:cNvSpPr/>
            <p:nvPr userDrawn="1"/>
          </p:nvSpPr>
          <p:spPr>
            <a:xfrm rot="7967267">
              <a:off x="670363" y="267375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9F784AF-12C5-CB4F-8254-BDBAE522AF87}"/>
                </a:ext>
              </a:extLst>
            </p:cNvPr>
            <p:cNvSpPr/>
            <p:nvPr userDrawn="1"/>
          </p:nvSpPr>
          <p:spPr>
            <a:xfrm rot="7967267">
              <a:off x="670363" y="253126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6148A22-15D8-B243-805F-A736B5D5756D}"/>
                </a:ext>
              </a:extLst>
            </p:cNvPr>
            <p:cNvSpPr/>
            <p:nvPr userDrawn="1"/>
          </p:nvSpPr>
          <p:spPr>
            <a:xfrm rot="7967267">
              <a:off x="670362" y="238877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E317C75C-6533-3245-9202-6FCFE21FA425}"/>
                </a:ext>
              </a:extLst>
            </p:cNvPr>
            <p:cNvSpPr/>
            <p:nvPr userDrawn="1"/>
          </p:nvSpPr>
          <p:spPr>
            <a:xfrm rot="7967267">
              <a:off x="670362" y="224628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DC2202B7-3E91-7B45-8E73-5088E077BA34}"/>
                </a:ext>
              </a:extLst>
            </p:cNvPr>
            <p:cNvSpPr/>
            <p:nvPr userDrawn="1"/>
          </p:nvSpPr>
          <p:spPr>
            <a:xfrm rot="7967267">
              <a:off x="670362" y="210379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8874CC9-5F92-E747-83F1-4DB902E66ABA}"/>
                </a:ext>
              </a:extLst>
            </p:cNvPr>
            <p:cNvSpPr/>
            <p:nvPr userDrawn="1"/>
          </p:nvSpPr>
          <p:spPr>
            <a:xfrm rot="7967267">
              <a:off x="670362" y="196130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B9CED776-9724-FB40-A7EA-460BB2D4875A}"/>
                </a:ext>
              </a:extLst>
            </p:cNvPr>
            <p:cNvSpPr/>
            <p:nvPr userDrawn="1"/>
          </p:nvSpPr>
          <p:spPr>
            <a:xfrm rot="7967267">
              <a:off x="670362" y="181881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EA42D5C-9C80-0943-935C-03F696C1DCAD}"/>
                </a:ext>
              </a:extLst>
            </p:cNvPr>
            <p:cNvSpPr/>
            <p:nvPr userDrawn="1"/>
          </p:nvSpPr>
          <p:spPr>
            <a:xfrm rot="7967267">
              <a:off x="670362" y="153383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2E2EC18-7103-554C-BD46-31BD94F3DF12}"/>
                </a:ext>
              </a:extLst>
            </p:cNvPr>
            <p:cNvSpPr/>
            <p:nvPr userDrawn="1"/>
          </p:nvSpPr>
          <p:spPr>
            <a:xfrm rot="7967267">
              <a:off x="670363" y="409858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DF68528-2F04-3E42-B013-3BC8662D78D2}"/>
                </a:ext>
              </a:extLst>
            </p:cNvPr>
            <p:cNvSpPr/>
            <p:nvPr userDrawn="1"/>
          </p:nvSpPr>
          <p:spPr>
            <a:xfrm rot="7967267">
              <a:off x="670363" y="395609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4D3ABE3-143F-3E4E-A664-91433EF66099}"/>
                </a:ext>
              </a:extLst>
            </p:cNvPr>
            <p:cNvSpPr/>
            <p:nvPr userDrawn="1"/>
          </p:nvSpPr>
          <p:spPr>
            <a:xfrm rot="7967267">
              <a:off x="670363" y="381360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39A5DBE-5C5A-A742-996E-8DD022137119}"/>
                </a:ext>
              </a:extLst>
            </p:cNvPr>
            <p:cNvSpPr/>
            <p:nvPr userDrawn="1"/>
          </p:nvSpPr>
          <p:spPr>
            <a:xfrm rot="7967267">
              <a:off x="670362" y="367111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C67A77A-0DD1-F043-B085-4095C062ED0D}"/>
                </a:ext>
              </a:extLst>
            </p:cNvPr>
            <p:cNvSpPr/>
            <p:nvPr userDrawn="1"/>
          </p:nvSpPr>
          <p:spPr>
            <a:xfrm rot="7967267">
              <a:off x="670362" y="352862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514EC2A-77D8-7E49-9CE6-9F38282D4627}"/>
                </a:ext>
              </a:extLst>
            </p:cNvPr>
            <p:cNvSpPr/>
            <p:nvPr userDrawn="1"/>
          </p:nvSpPr>
          <p:spPr>
            <a:xfrm rot="7967267">
              <a:off x="670362" y="338613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939EF0AD-BA3C-E04C-95E2-136306DBD6B9}"/>
                </a:ext>
              </a:extLst>
            </p:cNvPr>
            <p:cNvSpPr/>
            <p:nvPr userDrawn="1"/>
          </p:nvSpPr>
          <p:spPr>
            <a:xfrm rot="7967267">
              <a:off x="670362" y="324364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E801F10D-EED8-ED4B-8A53-1439DC964119}"/>
                </a:ext>
              </a:extLst>
            </p:cNvPr>
            <p:cNvSpPr/>
            <p:nvPr userDrawn="1"/>
          </p:nvSpPr>
          <p:spPr>
            <a:xfrm rot="7967267">
              <a:off x="670362" y="310115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0A9D41A-865A-B446-887E-E87977F81AE7}"/>
                </a:ext>
              </a:extLst>
            </p:cNvPr>
            <p:cNvSpPr/>
            <p:nvPr userDrawn="1"/>
          </p:nvSpPr>
          <p:spPr>
            <a:xfrm rot="7967267">
              <a:off x="670362" y="295866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32045-B1BB-C441-980E-6937098A7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6916" y="2151063"/>
            <a:ext cx="44348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313DC-39C3-2D4C-AF3D-C0A346F96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5342" y="2993619"/>
            <a:ext cx="4434840" cy="329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4DF54-9E9F-6E4F-9E05-7ABC5ECDE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4734" y="2151063"/>
            <a:ext cx="44348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3DF19-CC43-2949-9E94-D10C05FB9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4734" y="2993619"/>
            <a:ext cx="4434840" cy="329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5A1F31-19A3-AA4A-8FAB-31ABA951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6916" y="433081"/>
            <a:ext cx="10128471" cy="1534373"/>
          </a:xfrm>
          <a:noFill/>
        </p:spPr>
        <p:txBody>
          <a:bodyPr>
            <a:noAutofit/>
          </a:bodyPr>
          <a:lstStyle>
            <a:lvl1pPr algn="ctr"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TWO CONTENT STANDARD COMPARISON SLIDE black</a:t>
            </a:r>
          </a:p>
        </p:txBody>
      </p:sp>
      <p:sp>
        <p:nvSpPr>
          <p:cNvPr id="44" name="Date Placeholder 43">
            <a:extLst>
              <a:ext uri="{FF2B5EF4-FFF2-40B4-BE49-F238E27FC236}">
                <a16:creationId xmlns:a16="http://schemas.microsoft.com/office/drawing/2014/main" id="{5736351C-8383-2447-A343-D5192DBF5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7004050"/>
            <a:ext cx="2743200" cy="365125"/>
          </a:xfrm>
        </p:spPr>
        <p:txBody>
          <a:bodyPr/>
          <a:lstStyle/>
          <a:p>
            <a:fld id="{04CFF3D1-67F5-D043-A05E-98E14A0162E3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203ECF78-A532-6B4B-A215-CC153B069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0040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1ADF76BF-BE8B-2448-B3F8-A3B47D90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39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Black Alt">
    <p:bg>
      <p:bgPr>
        <a:solidFill>
          <a:schemeClr val="tx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Triangle 52">
            <a:extLst>
              <a:ext uri="{FF2B5EF4-FFF2-40B4-BE49-F238E27FC236}">
                <a16:creationId xmlns:a16="http://schemas.microsoft.com/office/drawing/2014/main" id="{34F501A6-29AA-FA45-85D8-0E62F6C3B1E6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C867F7A-2F60-2745-BB8D-B7807D9786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431" y="5808916"/>
            <a:ext cx="581563" cy="78273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32045-B1BB-C441-980E-6937098A7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51063"/>
            <a:ext cx="480060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313DC-39C3-2D4C-AF3D-C0A346F96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93619"/>
            <a:ext cx="4800600" cy="329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4DF54-9E9F-6E4F-9E05-7ABC5ECDE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4734" y="2151063"/>
            <a:ext cx="480060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3DF19-CC43-2949-9E94-D10C05FB9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4734" y="2993619"/>
            <a:ext cx="4800600" cy="329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70E1A86-0505-A446-82F4-0E39618B686F}"/>
              </a:ext>
            </a:extLst>
          </p:cNvPr>
          <p:cNvGrpSpPr/>
          <p:nvPr userDrawn="1"/>
        </p:nvGrpSpPr>
        <p:grpSpPr>
          <a:xfrm>
            <a:off x="381000" y="756596"/>
            <a:ext cx="11430000" cy="457200"/>
            <a:chOff x="381000" y="657740"/>
            <a:chExt cx="11430000" cy="45720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E1E310A-9999-0847-93B3-FC99A63BE4F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81000" y="657740"/>
              <a:ext cx="114300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22DF6D-8101-D54D-B71C-DFC49771D99D}"/>
                </a:ext>
              </a:extLst>
            </p:cNvPr>
            <p:cNvCxnSpPr>
              <a:cxnSpLocks/>
            </p:cNvCxnSpPr>
            <p:nvPr userDrawn="1"/>
          </p:nvCxnSpPr>
          <p:spPr>
            <a:xfrm rot="5400000" flipH="1">
              <a:off x="152400" y="886340"/>
              <a:ext cx="4572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5897153-1D98-0940-B448-1082FF645022}"/>
                </a:ext>
              </a:extLst>
            </p:cNvPr>
            <p:cNvCxnSpPr>
              <a:cxnSpLocks/>
            </p:cNvCxnSpPr>
            <p:nvPr userDrawn="1"/>
          </p:nvCxnSpPr>
          <p:spPr>
            <a:xfrm rot="5400000" flipH="1">
              <a:off x="11582400" y="886340"/>
              <a:ext cx="457200" cy="0"/>
            </a:xfrm>
            <a:prstGeom prst="line">
              <a:avLst/>
            </a:prstGeom>
            <a:ln w="254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25A1F31-19A3-AA4A-8FAB-31ABA951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33081"/>
            <a:ext cx="10515600" cy="1534373"/>
          </a:xfrm>
          <a:solidFill>
            <a:srgbClr val="F2F2F2"/>
          </a:solidFill>
        </p:spPr>
        <p:txBody>
          <a:bodyPr>
            <a:noAutofit/>
          </a:bodyPr>
          <a:lstStyle>
            <a:lvl1pPr algn="ctr"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TWO CONTENT STANDARD COMPARISON SLIDE black alt</a:t>
            </a:r>
          </a:p>
        </p:txBody>
      </p:sp>
      <p:sp>
        <p:nvSpPr>
          <p:cNvPr id="44" name="Date Placeholder 43">
            <a:extLst>
              <a:ext uri="{FF2B5EF4-FFF2-40B4-BE49-F238E27FC236}">
                <a16:creationId xmlns:a16="http://schemas.microsoft.com/office/drawing/2014/main" id="{D86FA3B2-D3D7-2E44-AA9C-42536966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6965950"/>
            <a:ext cx="2743200" cy="365125"/>
          </a:xfrm>
        </p:spPr>
        <p:txBody>
          <a:bodyPr/>
          <a:lstStyle/>
          <a:p>
            <a:fld id="{87FE110F-CC7A-2E4D-9BA2-9A463E92BB12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E9C2E7A7-5E42-1A46-9CA3-D7A24F41E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9659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963AD95C-3EF5-E443-BEBC-FEBF9469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CE4A323-144A-7A43-A0BD-13FE99AA4CB3}"/>
              </a:ext>
            </a:extLst>
          </p:cNvPr>
          <p:cNvGrpSpPr/>
          <p:nvPr userDrawn="1"/>
        </p:nvGrpSpPr>
        <p:grpSpPr>
          <a:xfrm flipV="1">
            <a:off x="-309676" y="6523115"/>
            <a:ext cx="5257800" cy="30177"/>
            <a:chOff x="3595234" y="2109401"/>
            <a:chExt cx="5259262" cy="27434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BD919EA3-0E7C-1F4F-AB4A-1DDBD3908CEA}"/>
                </a:ext>
              </a:extLst>
            </p:cNvPr>
            <p:cNvSpPr/>
            <p:nvPr userDrawn="1"/>
          </p:nvSpPr>
          <p:spPr>
            <a:xfrm rot="2567267">
              <a:off x="4877077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C320D17-139B-6F43-BF94-704C9542EF47}"/>
                </a:ext>
              </a:extLst>
            </p:cNvPr>
            <p:cNvSpPr/>
            <p:nvPr userDrawn="1"/>
          </p:nvSpPr>
          <p:spPr>
            <a:xfrm rot="2567267">
              <a:off x="4734650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4E239F2-FFE7-DA49-983F-D8791D7955D0}"/>
                </a:ext>
              </a:extLst>
            </p:cNvPr>
            <p:cNvSpPr/>
            <p:nvPr userDrawn="1"/>
          </p:nvSpPr>
          <p:spPr>
            <a:xfrm rot="2567267">
              <a:off x="4592223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3A7A896-7D07-3A4C-AD2A-4CCA99A7B3EC}"/>
                </a:ext>
              </a:extLst>
            </p:cNvPr>
            <p:cNvSpPr/>
            <p:nvPr userDrawn="1"/>
          </p:nvSpPr>
          <p:spPr>
            <a:xfrm rot="2567267">
              <a:off x="4449796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EEC17C3-CD26-0047-8031-502F12F31FB6}"/>
                </a:ext>
              </a:extLst>
            </p:cNvPr>
            <p:cNvSpPr/>
            <p:nvPr userDrawn="1"/>
          </p:nvSpPr>
          <p:spPr>
            <a:xfrm rot="2567267">
              <a:off x="4307369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9F79EB6-117C-7243-AD1C-68446EC96BDA}"/>
                </a:ext>
              </a:extLst>
            </p:cNvPr>
            <p:cNvSpPr/>
            <p:nvPr userDrawn="1"/>
          </p:nvSpPr>
          <p:spPr>
            <a:xfrm rot="2567267">
              <a:off x="4164942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E28265C-EFDA-284A-8975-0E38B37B08E0}"/>
                </a:ext>
              </a:extLst>
            </p:cNvPr>
            <p:cNvSpPr/>
            <p:nvPr userDrawn="1"/>
          </p:nvSpPr>
          <p:spPr>
            <a:xfrm rot="2567267">
              <a:off x="4022515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ECA6C08-4DB0-1540-9AD6-FE9FD409789C}"/>
                </a:ext>
              </a:extLst>
            </p:cNvPr>
            <p:cNvSpPr/>
            <p:nvPr userDrawn="1"/>
          </p:nvSpPr>
          <p:spPr>
            <a:xfrm rot="2567267">
              <a:off x="3880088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F0DA226-1046-4847-B1BF-7E9740261332}"/>
                </a:ext>
              </a:extLst>
            </p:cNvPr>
            <p:cNvSpPr/>
            <p:nvPr userDrawn="1"/>
          </p:nvSpPr>
          <p:spPr>
            <a:xfrm rot="2567267">
              <a:off x="3737661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0232E6F-A359-6C43-9381-6327FAA92C6F}"/>
                </a:ext>
              </a:extLst>
            </p:cNvPr>
            <p:cNvSpPr/>
            <p:nvPr userDrawn="1"/>
          </p:nvSpPr>
          <p:spPr>
            <a:xfrm rot="2567267">
              <a:off x="3595234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7B0E127-C442-A741-97C8-6717D8536205}"/>
                </a:ext>
              </a:extLst>
            </p:cNvPr>
            <p:cNvSpPr/>
            <p:nvPr userDrawn="1"/>
          </p:nvSpPr>
          <p:spPr>
            <a:xfrm rot="2567267">
              <a:off x="6158920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F023ED4B-4B97-CC49-8C5C-E1FD7BA69384}"/>
                </a:ext>
              </a:extLst>
            </p:cNvPr>
            <p:cNvSpPr/>
            <p:nvPr userDrawn="1"/>
          </p:nvSpPr>
          <p:spPr>
            <a:xfrm rot="2567267">
              <a:off x="5874066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794D94E-AB9F-C141-A479-C4A1E7B89550}"/>
                </a:ext>
              </a:extLst>
            </p:cNvPr>
            <p:cNvSpPr/>
            <p:nvPr userDrawn="1"/>
          </p:nvSpPr>
          <p:spPr>
            <a:xfrm rot="2567267">
              <a:off x="5731639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30378E2-70F9-7D48-A215-94D7CF340F9C}"/>
                </a:ext>
              </a:extLst>
            </p:cNvPr>
            <p:cNvSpPr/>
            <p:nvPr userDrawn="1"/>
          </p:nvSpPr>
          <p:spPr>
            <a:xfrm rot="2567267">
              <a:off x="5589212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833A516-7DC8-B14F-9B00-8864717804AA}"/>
                </a:ext>
              </a:extLst>
            </p:cNvPr>
            <p:cNvSpPr/>
            <p:nvPr userDrawn="1"/>
          </p:nvSpPr>
          <p:spPr>
            <a:xfrm rot="2567267">
              <a:off x="5446785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18983BC-F0AE-7444-B23F-898FAD00D999}"/>
                </a:ext>
              </a:extLst>
            </p:cNvPr>
            <p:cNvSpPr/>
            <p:nvPr userDrawn="1"/>
          </p:nvSpPr>
          <p:spPr>
            <a:xfrm rot="2567267">
              <a:off x="5304358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47DF5AE7-D14C-9949-8D45-A47AB6FC87DF}"/>
                </a:ext>
              </a:extLst>
            </p:cNvPr>
            <p:cNvSpPr/>
            <p:nvPr userDrawn="1"/>
          </p:nvSpPr>
          <p:spPr>
            <a:xfrm rot="2567267">
              <a:off x="5161931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52929D9-6353-6E4C-923A-7CD32543408D}"/>
                </a:ext>
              </a:extLst>
            </p:cNvPr>
            <p:cNvSpPr/>
            <p:nvPr userDrawn="1"/>
          </p:nvSpPr>
          <p:spPr>
            <a:xfrm rot="2567267">
              <a:off x="5019504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5289E69-6B91-B54E-B038-4721A5DC6A9B}"/>
                </a:ext>
              </a:extLst>
            </p:cNvPr>
            <p:cNvSpPr/>
            <p:nvPr userDrawn="1"/>
          </p:nvSpPr>
          <p:spPr>
            <a:xfrm rot="2567267">
              <a:off x="7298336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051D4AC-9B71-A14D-8DEE-8E6D2E8DE5F9}"/>
                </a:ext>
              </a:extLst>
            </p:cNvPr>
            <p:cNvSpPr/>
            <p:nvPr userDrawn="1"/>
          </p:nvSpPr>
          <p:spPr>
            <a:xfrm rot="2567267">
              <a:off x="7155909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7CA3641-8F4B-9D4E-A20F-4CB7981B8C38}"/>
                </a:ext>
              </a:extLst>
            </p:cNvPr>
            <p:cNvSpPr/>
            <p:nvPr userDrawn="1"/>
          </p:nvSpPr>
          <p:spPr>
            <a:xfrm rot="2567267">
              <a:off x="7013482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1F4EC66-0B5B-5A41-9CAD-685EDDB48A9C}"/>
                </a:ext>
              </a:extLst>
            </p:cNvPr>
            <p:cNvSpPr/>
            <p:nvPr userDrawn="1"/>
          </p:nvSpPr>
          <p:spPr>
            <a:xfrm rot="2567267">
              <a:off x="6871055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ECFB167-BBA3-FF45-86ED-B14A85E486F7}"/>
                </a:ext>
              </a:extLst>
            </p:cNvPr>
            <p:cNvSpPr/>
            <p:nvPr userDrawn="1"/>
          </p:nvSpPr>
          <p:spPr>
            <a:xfrm rot="2567267">
              <a:off x="6728628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BE3C709-7B96-B641-A019-12501055DFA2}"/>
                </a:ext>
              </a:extLst>
            </p:cNvPr>
            <p:cNvSpPr/>
            <p:nvPr userDrawn="1"/>
          </p:nvSpPr>
          <p:spPr>
            <a:xfrm rot="2567267">
              <a:off x="6586201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33D982CD-CBC3-9744-B298-1CC11007C4CB}"/>
                </a:ext>
              </a:extLst>
            </p:cNvPr>
            <p:cNvSpPr/>
            <p:nvPr userDrawn="1"/>
          </p:nvSpPr>
          <p:spPr>
            <a:xfrm rot="2567267">
              <a:off x="6443774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09822D6C-8FA9-E64B-B060-3C61A7D83A38}"/>
                </a:ext>
              </a:extLst>
            </p:cNvPr>
            <p:cNvSpPr/>
            <p:nvPr userDrawn="1"/>
          </p:nvSpPr>
          <p:spPr>
            <a:xfrm rot="2567267">
              <a:off x="6301347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3E7A8358-112F-A241-A614-B1393DA1E9C4}"/>
                </a:ext>
              </a:extLst>
            </p:cNvPr>
            <p:cNvSpPr/>
            <p:nvPr userDrawn="1"/>
          </p:nvSpPr>
          <p:spPr>
            <a:xfrm rot="2567267">
              <a:off x="6016493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BC35B4ED-CD91-EC43-8CE2-8DAC453D38B3}"/>
                </a:ext>
              </a:extLst>
            </p:cNvPr>
            <p:cNvSpPr/>
            <p:nvPr userDrawn="1"/>
          </p:nvSpPr>
          <p:spPr>
            <a:xfrm rot="2567267">
              <a:off x="8580176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ECBCE75E-2092-8C4E-B10A-34D022E2100A}"/>
                </a:ext>
              </a:extLst>
            </p:cNvPr>
            <p:cNvSpPr/>
            <p:nvPr userDrawn="1"/>
          </p:nvSpPr>
          <p:spPr>
            <a:xfrm rot="2567267">
              <a:off x="8437752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D76C6358-8BD2-284A-8FC9-F1B6AD88BB02}"/>
                </a:ext>
              </a:extLst>
            </p:cNvPr>
            <p:cNvSpPr/>
            <p:nvPr userDrawn="1"/>
          </p:nvSpPr>
          <p:spPr>
            <a:xfrm rot="2567267">
              <a:off x="8295325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E5B7CF5-557A-134D-82CD-5A120EE43C51}"/>
                </a:ext>
              </a:extLst>
            </p:cNvPr>
            <p:cNvSpPr/>
            <p:nvPr userDrawn="1"/>
          </p:nvSpPr>
          <p:spPr>
            <a:xfrm rot="2567267">
              <a:off x="8152898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9AB39BD9-7353-AF43-89B6-5BB3121A9B71}"/>
                </a:ext>
              </a:extLst>
            </p:cNvPr>
            <p:cNvSpPr/>
            <p:nvPr userDrawn="1"/>
          </p:nvSpPr>
          <p:spPr>
            <a:xfrm rot="2567267">
              <a:off x="8010471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7BAEF0E-1369-AA45-A4C2-E26DE6F12FA8}"/>
                </a:ext>
              </a:extLst>
            </p:cNvPr>
            <p:cNvSpPr/>
            <p:nvPr userDrawn="1"/>
          </p:nvSpPr>
          <p:spPr>
            <a:xfrm rot="2567267">
              <a:off x="7868044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9EF6BC05-94CE-A24F-AA7F-71FEA6677472}"/>
                </a:ext>
              </a:extLst>
            </p:cNvPr>
            <p:cNvSpPr/>
            <p:nvPr userDrawn="1"/>
          </p:nvSpPr>
          <p:spPr>
            <a:xfrm rot="2567267">
              <a:off x="7725617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8B48CE80-3CAF-5A48-ABB6-E53437CEF705}"/>
                </a:ext>
              </a:extLst>
            </p:cNvPr>
            <p:cNvSpPr/>
            <p:nvPr userDrawn="1"/>
          </p:nvSpPr>
          <p:spPr>
            <a:xfrm rot="2567267">
              <a:off x="7583190" y="2109401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692A2F1-F727-A946-B66F-4218F4CFADA0}"/>
                </a:ext>
              </a:extLst>
            </p:cNvPr>
            <p:cNvSpPr/>
            <p:nvPr userDrawn="1"/>
          </p:nvSpPr>
          <p:spPr>
            <a:xfrm rot="2567267">
              <a:off x="7440763" y="2109403"/>
              <a:ext cx="27432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7370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and Photo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>
            <a:extLst>
              <a:ext uri="{FF2B5EF4-FFF2-40B4-BE49-F238E27FC236}">
                <a16:creationId xmlns:a16="http://schemas.microsoft.com/office/drawing/2014/main" id="{904CBF1B-ECBD-634B-85CC-643CA0957AB7}"/>
              </a:ext>
            </a:extLst>
          </p:cNvPr>
          <p:cNvSpPr/>
          <p:nvPr userDrawn="1"/>
        </p:nvSpPr>
        <p:spPr>
          <a:xfrm flipH="1">
            <a:off x="2225040" y="-7357"/>
            <a:ext cx="9966960" cy="6865357"/>
          </a:xfrm>
          <a:custGeom>
            <a:avLst/>
            <a:gdLst>
              <a:gd name="connsiteX0" fmla="*/ 7802880 w 9966960"/>
              <a:gd name="connsiteY0" fmla="*/ 0 h 6865357"/>
              <a:gd name="connsiteX1" fmla="*/ 7802880 w 9966960"/>
              <a:gd name="connsiteY1" fmla="*/ 7357 h 6865357"/>
              <a:gd name="connsiteX2" fmla="*/ 0 w 9966960"/>
              <a:gd name="connsiteY2" fmla="*/ 7357 h 6865357"/>
              <a:gd name="connsiteX3" fmla="*/ 0 w 9966960"/>
              <a:gd name="connsiteY3" fmla="*/ 6865357 h 6865357"/>
              <a:gd name="connsiteX4" fmla="*/ 7802880 w 9966960"/>
              <a:gd name="connsiteY4" fmla="*/ 6865357 h 6865357"/>
              <a:gd name="connsiteX5" fmla="*/ 9966960 w 9966960"/>
              <a:gd name="connsiteY5" fmla="*/ 6865357 h 686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6960" h="6865357">
                <a:moveTo>
                  <a:pt x="7802880" y="0"/>
                </a:moveTo>
                <a:lnTo>
                  <a:pt x="7802880" y="7357"/>
                </a:lnTo>
                <a:lnTo>
                  <a:pt x="0" y="7357"/>
                </a:lnTo>
                <a:lnTo>
                  <a:pt x="0" y="6865357"/>
                </a:lnTo>
                <a:lnTo>
                  <a:pt x="7802880" y="6865357"/>
                </a:lnTo>
                <a:lnTo>
                  <a:pt x="9966960" y="6865357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ight Triangle 82">
            <a:extLst>
              <a:ext uri="{FF2B5EF4-FFF2-40B4-BE49-F238E27FC236}">
                <a16:creationId xmlns:a16="http://schemas.microsoft.com/office/drawing/2014/main" id="{B364DD1B-3245-FD46-8382-0D4974189530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F999E727-5471-564D-91D7-72968FD2CE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858" y="5811520"/>
            <a:ext cx="581563" cy="782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5F58D7-3C02-B746-8170-72EE6D62D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9074" y="457200"/>
            <a:ext cx="419519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title yellow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EC3A06-C830-B248-8E54-7E8E437D0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987425"/>
            <a:ext cx="479568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D04EE-4C06-484A-B1AC-6C1563FDE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9074" y="2057400"/>
            <a:ext cx="419519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F48F7-367D-E541-9172-132F6C30B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7095490"/>
            <a:ext cx="2743200" cy="365125"/>
          </a:xfrm>
        </p:spPr>
        <p:txBody>
          <a:bodyPr/>
          <a:lstStyle/>
          <a:p>
            <a:fld id="{331FA383-9E39-C244-AA22-B8601E7542D4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84292-08C0-ED4F-8803-3B8E312B0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284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D6F73-BD3A-AD41-A0E2-831204734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216BEB0-F6AC-1D45-AE88-7923358901A5}"/>
              </a:ext>
            </a:extLst>
          </p:cNvPr>
          <p:cNvGrpSpPr/>
          <p:nvPr userDrawn="1"/>
        </p:nvGrpSpPr>
        <p:grpSpPr>
          <a:xfrm rot="5400000">
            <a:off x="-1822108" y="1606108"/>
            <a:ext cx="5350702" cy="27434"/>
            <a:chOff x="2809891" y="966204"/>
            <a:chExt cx="5350702" cy="2743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720D217-26E8-F84A-8DB7-D4A8ADF667B3}"/>
                </a:ext>
              </a:extLst>
            </p:cNvPr>
            <p:cNvSpPr/>
            <p:nvPr userDrawn="1"/>
          </p:nvSpPr>
          <p:spPr>
            <a:xfrm rot="2567267">
              <a:off x="4092298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73C6066-729F-AE46-AFD1-8737416C017E}"/>
                </a:ext>
              </a:extLst>
            </p:cNvPr>
            <p:cNvSpPr/>
            <p:nvPr userDrawn="1"/>
          </p:nvSpPr>
          <p:spPr>
            <a:xfrm rot="2567267">
              <a:off x="3949809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88123DA-D1F2-3A43-985F-61FEBBA08EDB}"/>
                </a:ext>
              </a:extLst>
            </p:cNvPr>
            <p:cNvSpPr/>
            <p:nvPr userDrawn="1"/>
          </p:nvSpPr>
          <p:spPr>
            <a:xfrm rot="2567267">
              <a:off x="3807319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F72CF76-E033-A740-9D79-1F885CAA3C13}"/>
                </a:ext>
              </a:extLst>
            </p:cNvPr>
            <p:cNvSpPr/>
            <p:nvPr userDrawn="1"/>
          </p:nvSpPr>
          <p:spPr>
            <a:xfrm rot="2567267">
              <a:off x="3664829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BE9D164-0B36-B147-944B-E8609599EED2}"/>
                </a:ext>
              </a:extLst>
            </p:cNvPr>
            <p:cNvSpPr/>
            <p:nvPr userDrawn="1"/>
          </p:nvSpPr>
          <p:spPr>
            <a:xfrm rot="2567267">
              <a:off x="352234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5E169F7-8E2F-1E44-8760-18BD4F82A324}"/>
                </a:ext>
              </a:extLst>
            </p:cNvPr>
            <p:cNvSpPr/>
            <p:nvPr userDrawn="1"/>
          </p:nvSpPr>
          <p:spPr>
            <a:xfrm rot="2567267">
              <a:off x="337985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2A4C2BF-B6FF-0343-BDC4-363E0BE65415}"/>
                </a:ext>
              </a:extLst>
            </p:cNvPr>
            <p:cNvSpPr/>
            <p:nvPr userDrawn="1"/>
          </p:nvSpPr>
          <p:spPr>
            <a:xfrm rot="2567267">
              <a:off x="323736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E719D3B-7DCE-274B-B551-1F9381ECD276}"/>
                </a:ext>
              </a:extLst>
            </p:cNvPr>
            <p:cNvSpPr/>
            <p:nvPr userDrawn="1"/>
          </p:nvSpPr>
          <p:spPr>
            <a:xfrm rot="2567267">
              <a:off x="309487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8B99E18-1E7B-294B-B747-98C5153A7A6D}"/>
                </a:ext>
              </a:extLst>
            </p:cNvPr>
            <p:cNvSpPr/>
            <p:nvPr userDrawn="1"/>
          </p:nvSpPr>
          <p:spPr>
            <a:xfrm rot="2567267">
              <a:off x="295238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2A0F60-B379-6341-8666-7B35EC12D881}"/>
                </a:ext>
              </a:extLst>
            </p:cNvPr>
            <p:cNvSpPr/>
            <p:nvPr userDrawn="1"/>
          </p:nvSpPr>
          <p:spPr>
            <a:xfrm rot="2567267">
              <a:off x="280989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9ECCC3E-143C-0F44-9944-1114BCB2A047}"/>
                </a:ext>
              </a:extLst>
            </p:cNvPr>
            <p:cNvSpPr/>
            <p:nvPr userDrawn="1"/>
          </p:nvSpPr>
          <p:spPr>
            <a:xfrm rot="2567267">
              <a:off x="5374632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3F29C7C-A7A7-6044-A07A-C7FF0ECF14AF}"/>
                </a:ext>
              </a:extLst>
            </p:cNvPr>
            <p:cNvSpPr/>
            <p:nvPr userDrawn="1"/>
          </p:nvSpPr>
          <p:spPr>
            <a:xfrm rot="2567267">
              <a:off x="5089653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EBE1833-8E18-F744-ACA0-A9C04A703FDF}"/>
                </a:ext>
              </a:extLst>
            </p:cNvPr>
            <p:cNvSpPr/>
            <p:nvPr userDrawn="1"/>
          </p:nvSpPr>
          <p:spPr>
            <a:xfrm rot="2567267">
              <a:off x="4947163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290780-6043-0F42-BF6D-D1CFF9E32278}"/>
                </a:ext>
              </a:extLst>
            </p:cNvPr>
            <p:cNvSpPr/>
            <p:nvPr userDrawn="1"/>
          </p:nvSpPr>
          <p:spPr>
            <a:xfrm rot="2567267">
              <a:off x="480467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5104AD7-7C90-F545-AD3A-BC7005BED84A}"/>
                </a:ext>
              </a:extLst>
            </p:cNvPr>
            <p:cNvSpPr/>
            <p:nvPr userDrawn="1"/>
          </p:nvSpPr>
          <p:spPr>
            <a:xfrm rot="2567267">
              <a:off x="466218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EB27206-9DCC-0142-98AE-97F07BDAE34A}"/>
                </a:ext>
              </a:extLst>
            </p:cNvPr>
            <p:cNvSpPr/>
            <p:nvPr userDrawn="1"/>
          </p:nvSpPr>
          <p:spPr>
            <a:xfrm rot="2567267">
              <a:off x="451969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9EBCEC1-B30E-C14A-8E86-CE875E5BDB03}"/>
                </a:ext>
              </a:extLst>
            </p:cNvPr>
            <p:cNvSpPr/>
            <p:nvPr userDrawn="1"/>
          </p:nvSpPr>
          <p:spPr>
            <a:xfrm rot="2567267">
              <a:off x="4377205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C617DEB-A89C-ED48-BB8A-CE7F4814FD3B}"/>
                </a:ext>
              </a:extLst>
            </p:cNvPr>
            <p:cNvSpPr/>
            <p:nvPr userDrawn="1"/>
          </p:nvSpPr>
          <p:spPr>
            <a:xfrm rot="2567267">
              <a:off x="4234715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372DFE7-8813-334A-9DE6-FF1D1359D0DF}"/>
                </a:ext>
              </a:extLst>
            </p:cNvPr>
            <p:cNvSpPr/>
            <p:nvPr userDrawn="1"/>
          </p:nvSpPr>
          <p:spPr>
            <a:xfrm rot="2567267">
              <a:off x="6512499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5EA4F2F-C175-DB4E-A381-1C33964FDEDC}"/>
                </a:ext>
              </a:extLst>
            </p:cNvPr>
            <p:cNvSpPr/>
            <p:nvPr userDrawn="1"/>
          </p:nvSpPr>
          <p:spPr>
            <a:xfrm rot="2567267">
              <a:off x="637001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127EB84-111D-8343-AF50-7DD35D9E8BFF}"/>
                </a:ext>
              </a:extLst>
            </p:cNvPr>
            <p:cNvSpPr/>
            <p:nvPr userDrawn="1"/>
          </p:nvSpPr>
          <p:spPr>
            <a:xfrm rot="2567267">
              <a:off x="622752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5180279-EF4C-B74B-849C-5B10E691C8BE}"/>
                </a:ext>
              </a:extLst>
            </p:cNvPr>
            <p:cNvSpPr/>
            <p:nvPr userDrawn="1"/>
          </p:nvSpPr>
          <p:spPr>
            <a:xfrm rot="2567267">
              <a:off x="6085030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78AA322-C900-D947-870C-8F9B321623B8}"/>
                </a:ext>
              </a:extLst>
            </p:cNvPr>
            <p:cNvSpPr/>
            <p:nvPr userDrawn="1"/>
          </p:nvSpPr>
          <p:spPr>
            <a:xfrm rot="2567267">
              <a:off x="594254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5F843A4-0EC9-8B42-B2F8-D1D31482941F}"/>
                </a:ext>
              </a:extLst>
            </p:cNvPr>
            <p:cNvSpPr/>
            <p:nvPr userDrawn="1"/>
          </p:nvSpPr>
          <p:spPr>
            <a:xfrm rot="2567267">
              <a:off x="580005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8EDDA7B-16CD-124D-A8C6-A8F8E9118653}"/>
                </a:ext>
              </a:extLst>
            </p:cNvPr>
            <p:cNvSpPr/>
            <p:nvPr userDrawn="1"/>
          </p:nvSpPr>
          <p:spPr>
            <a:xfrm rot="2567267">
              <a:off x="565756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35893AE-DE98-5A41-9A1D-554AE37B7F0A}"/>
                </a:ext>
              </a:extLst>
            </p:cNvPr>
            <p:cNvSpPr/>
            <p:nvPr userDrawn="1"/>
          </p:nvSpPr>
          <p:spPr>
            <a:xfrm rot="2567267">
              <a:off x="5515072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C3E97AD-001A-E948-94A4-6467DFB734E3}"/>
                </a:ext>
              </a:extLst>
            </p:cNvPr>
            <p:cNvSpPr/>
            <p:nvPr userDrawn="1"/>
          </p:nvSpPr>
          <p:spPr>
            <a:xfrm rot="2567267">
              <a:off x="5230092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83E9B92-D3F1-684A-85CE-975F32661113}"/>
                </a:ext>
              </a:extLst>
            </p:cNvPr>
            <p:cNvSpPr/>
            <p:nvPr userDrawn="1"/>
          </p:nvSpPr>
          <p:spPr>
            <a:xfrm rot="2567267">
              <a:off x="7794833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5E298FC-519E-134C-A6AB-4CEC3E5EF5E6}"/>
                </a:ext>
              </a:extLst>
            </p:cNvPr>
            <p:cNvSpPr/>
            <p:nvPr userDrawn="1"/>
          </p:nvSpPr>
          <p:spPr>
            <a:xfrm rot="2567267">
              <a:off x="765234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A4AD175-B307-C44C-A012-F48ADA4D4BDF}"/>
                </a:ext>
              </a:extLst>
            </p:cNvPr>
            <p:cNvSpPr/>
            <p:nvPr userDrawn="1"/>
          </p:nvSpPr>
          <p:spPr>
            <a:xfrm rot="2567267">
              <a:off x="750985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EAC4A48-772F-2140-A169-CF360CB8A9D7}"/>
                </a:ext>
              </a:extLst>
            </p:cNvPr>
            <p:cNvSpPr/>
            <p:nvPr userDrawn="1"/>
          </p:nvSpPr>
          <p:spPr>
            <a:xfrm rot="2567267">
              <a:off x="7367364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D068C2E-9E59-1D44-B55C-5BCE1395145E}"/>
                </a:ext>
              </a:extLst>
            </p:cNvPr>
            <p:cNvSpPr/>
            <p:nvPr userDrawn="1"/>
          </p:nvSpPr>
          <p:spPr>
            <a:xfrm rot="2567267">
              <a:off x="722487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0AE7387-20F9-E44A-8507-3183262BB680}"/>
                </a:ext>
              </a:extLst>
            </p:cNvPr>
            <p:cNvSpPr/>
            <p:nvPr userDrawn="1"/>
          </p:nvSpPr>
          <p:spPr>
            <a:xfrm rot="2567267">
              <a:off x="708238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AA8320B9-50AA-C24B-A7D1-E001DA8366EB}"/>
                </a:ext>
              </a:extLst>
            </p:cNvPr>
            <p:cNvSpPr/>
            <p:nvPr userDrawn="1"/>
          </p:nvSpPr>
          <p:spPr>
            <a:xfrm rot="2567267">
              <a:off x="693989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AFF2C4DB-D673-3E43-A1B7-A509A9A06F12}"/>
                </a:ext>
              </a:extLst>
            </p:cNvPr>
            <p:cNvSpPr/>
            <p:nvPr userDrawn="1"/>
          </p:nvSpPr>
          <p:spPr>
            <a:xfrm rot="2567267">
              <a:off x="6797406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4739ABB3-C57A-0048-A2C2-4A54E5A29639}"/>
                </a:ext>
              </a:extLst>
            </p:cNvPr>
            <p:cNvSpPr/>
            <p:nvPr userDrawn="1"/>
          </p:nvSpPr>
          <p:spPr>
            <a:xfrm rot="2567267">
              <a:off x="6654916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9059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and Photo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 82">
            <a:extLst>
              <a:ext uri="{FF2B5EF4-FFF2-40B4-BE49-F238E27FC236}">
                <a16:creationId xmlns:a16="http://schemas.microsoft.com/office/drawing/2014/main" id="{73DDE46F-F106-BB40-A575-6A97C4450E84}"/>
              </a:ext>
            </a:extLst>
          </p:cNvPr>
          <p:cNvSpPr/>
          <p:nvPr userDrawn="1"/>
        </p:nvSpPr>
        <p:spPr>
          <a:xfrm flipH="1">
            <a:off x="2225040" y="-7357"/>
            <a:ext cx="9966960" cy="6865357"/>
          </a:xfrm>
          <a:custGeom>
            <a:avLst/>
            <a:gdLst>
              <a:gd name="connsiteX0" fmla="*/ 7802880 w 9966960"/>
              <a:gd name="connsiteY0" fmla="*/ 0 h 6865357"/>
              <a:gd name="connsiteX1" fmla="*/ 7802880 w 9966960"/>
              <a:gd name="connsiteY1" fmla="*/ 7357 h 6865357"/>
              <a:gd name="connsiteX2" fmla="*/ 0 w 9966960"/>
              <a:gd name="connsiteY2" fmla="*/ 7357 h 6865357"/>
              <a:gd name="connsiteX3" fmla="*/ 0 w 9966960"/>
              <a:gd name="connsiteY3" fmla="*/ 6865357 h 6865357"/>
              <a:gd name="connsiteX4" fmla="*/ 7802880 w 9966960"/>
              <a:gd name="connsiteY4" fmla="*/ 6865357 h 6865357"/>
              <a:gd name="connsiteX5" fmla="*/ 9966960 w 9966960"/>
              <a:gd name="connsiteY5" fmla="*/ 6865357 h 686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6960" h="6865357">
                <a:moveTo>
                  <a:pt x="7802880" y="0"/>
                </a:moveTo>
                <a:lnTo>
                  <a:pt x="7802880" y="7357"/>
                </a:lnTo>
                <a:lnTo>
                  <a:pt x="0" y="7357"/>
                </a:lnTo>
                <a:lnTo>
                  <a:pt x="0" y="6865357"/>
                </a:lnTo>
                <a:lnTo>
                  <a:pt x="7802880" y="6865357"/>
                </a:lnTo>
                <a:lnTo>
                  <a:pt x="9966960" y="6865357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C85A5651-CBF3-4D4A-BE8A-A0E906260142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6327E5C-96EF-9545-8E3D-14858DCEC7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431" y="5808916"/>
            <a:ext cx="581563" cy="782732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B56BF395-4F42-3E4D-B6B0-68084ADF4442}"/>
              </a:ext>
            </a:extLst>
          </p:cNvPr>
          <p:cNvGrpSpPr/>
          <p:nvPr userDrawn="1"/>
        </p:nvGrpSpPr>
        <p:grpSpPr>
          <a:xfrm>
            <a:off x="839526" y="-1055526"/>
            <a:ext cx="27434" cy="5350702"/>
            <a:chOff x="839526" y="-1055526"/>
            <a:chExt cx="27434" cy="5350702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FE5B9778-394B-A949-A699-E071F5B0C6FE}"/>
                </a:ext>
              </a:extLst>
            </p:cNvPr>
            <p:cNvSpPr/>
            <p:nvPr userDrawn="1"/>
          </p:nvSpPr>
          <p:spPr>
            <a:xfrm rot="7967267">
              <a:off x="670364" y="396045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9C39876-F4A6-3541-B3DF-1F4F005D0F22}"/>
                </a:ext>
              </a:extLst>
            </p:cNvPr>
            <p:cNvSpPr/>
            <p:nvPr userDrawn="1"/>
          </p:nvSpPr>
          <p:spPr>
            <a:xfrm rot="7967267">
              <a:off x="670364" y="25355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7F55C1D-B6AD-2142-B2A1-4E18568EBB38}"/>
                </a:ext>
              </a:extLst>
            </p:cNvPr>
            <p:cNvSpPr/>
            <p:nvPr userDrawn="1"/>
          </p:nvSpPr>
          <p:spPr>
            <a:xfrm rot="7967267">
              <a:off x="670364" y="11106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C3477F2-88C9-4B40-ABA9-7D025CE4121F}"/>
                </a:ext>
              </a:extLst>
            </p:cNvPr>
            <p:cNvSpPr/>
            <p:nvPr userDrawn="1"/>
          </p:nvSpPr>
          <p:spPr>
            <a:xfrm rot="7967267">
              <a:off x="670363" y="-31424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D326D39-9741-D544-AB3F-176CE689AD71}"/>
                </a:ext>
              </a:extLst>
            </p:cNvPr>
            <p:cNvSpPr/>
            <p:nvPr userDrawn="1"/>
          </p:nvSpPr>
          <p:spPr>
            <a:xfrm rot="7967267">
              <a:off x="670363" y="-17391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4A03A691-2D64-D140-8874-ED677964F712}"/>
                </a:ext>
              </a:extLst>
            </p:cNvPr>
            <p:cNvSpPr/>
            <p:nvPr userDrawn="1"/>
          </p:nvSpPr>
          <p:spPr>
            <a:xfrm rot="7967267">
              <a:off x="670363" y="-31640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230C539-69E2-904B-A120-D3F3DF696EFB}"/>
                </a:ext>
              </a:extLst>
            </p:cNvPr>
            <p:cNvSpPr/>
            <p:nvPr userDrawn="1"/>
          </p:nvSpPr>
          <p:spPr>
            <a:xfrm rot="7967267">
              <a:off x="670363" y="-45889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8B9CB36-0F86-A749-B252-47DF596CB121}"/>
                </a:ext>
              </a:extLst>
            </p:cNvPr>
            <p:cNvSpPr/>
            <p:nvPr userDrawn="1"/>
          </p:nvSpPr>
          <p:spPr>
            <a:xfrm rot="7967267">
              <a:off x="670363" y="-60138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1E9DD9A-F0A8-1943-B410-B11A718B7C9B}"/>
                </a:ext>
              </a:extLst>
            </p:cNvPr>
            <p:cNvSpPr/>
            <p:nvPr userDrawn="1"/>
          </p:nvSpPr>
          <p:spPr>
            <a:xfrm rot="7967267">
              <a:off x="670363" y="-74387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CFABC3B-BEBD-F94C-A58B-B13F6111C823}"/>
                </a:ext>
              </a:extLst>
            </p:cNvPr>
            <p:cNvSpPr/>
            <p:nvPr userDrawn="1"/>
          </p:nvSpPr>
          <p:spPr>
            <a:xfrm rot="7967267">
              <a:off x="670363" y="-88636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CF7EF20-AC0A-504A-9DF1-957C275996DE}"/>
                </a:ext>
              </a:extLst>
            </p:cNvPr>
            <p:cNvSpPr/>
            <p:nvPr userDrawn="1"/>
          </p:nvSpPr>
          <p:spPr>
            <a:xfrm rot="7967267">
              <a:off x="670364" y="167837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DB3F245-E82A-5342-A0D7-EC13107AC02C}"/>
                </a:ext>
              </a:extLst>
            </p:cNvPr>
            <p:cNvSpPr/>
            <p:nvPr userDrawn="1"/>
          </p:nvSpPr>
          <p:spPr>
            <a:xfrm rot="7967267">
              <a:off x="670364" y="139340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2C956795-5135-774B-BD25-39085EEA31C8}"/>
                </a:ext>
              </a:extLst>
            </p:cNvPr>
            <p:cNvSpPr/>
            <p:nvPr userDrawn="1"/>
          </p:nvSpPr>
          <p:spPr>
            <a:xfrm rot="7967267">
              <a:off x="670363" y="125091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8AAED53-053D-5C47-AE58-99171CB34539}"/>
                </a:ext>
              </a:extLst>
            </p:cNvPr>
            <p:cNvSpPr/>
            <p:nvPr userDrawn="1"/>
          </p:nvSpPr>
          <p:spPr>
            <a:xfrm rot="7967267">
              <a:off x="670363" y="110842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CD7DA4A-33C9-A24E-9CDC-ACE46EC5798C}"/>
                </a:ext>
              </a:extLst>
            </p:cNvPr>
            <p:cNvSpPr/>
            <p:nvPr userDrawn="1"/>
          </p:nvSpPr>
          <p:spPr>
            <a:xfrm rot="7967267">
              <a:off x="670363" y="96593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A340C5C-2C79-2343-A2AD-F87F9D62A48B}"/>
                </a:ext>
              </a:extLst>
            </p:cNvPr>
            <p:cNvSpPr/>
            <p:nvPr userDrawn="1"/>
          </p:nvSpPr>
          <p:spPr>
            <a:xfrm rot="7967267">
              <a:off x="670363" y="82344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0F751E4-9EB0-9F4E-BD24-70DA2F6E4903}"/>
                </a:ext>
              </a:extLst>
            </p:cNvPr>
            <p:cNvSpPr/>
            <p:nvPr userDrawn="1"/>
          </p:nvSpPr>
          <p:spPr>
            <a:xfrm rot="7967267">
              <a:off x="670363" y="68095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CC895AF-35BC-784B-8AD3-BDB14203F19F}"/>
                </a:ext>
              </a:extLst>
            </p:cNvPr>
            <p:cNvSpPr/>
            <p:nvPr userDrawn="1"/>
          </p:nvSpPr>
          <p:spPr>
            <a:xfrm rot="7967267">
              <a:off x="670363" y="53846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FDB646B-BE1F-CA4E-B3FA-E30866F0F48E}"/>
                </a:ext>
              </a:extLst>
            </p:cNvPr>
            <p:cNvSpPr/>
            <p:nvPr userDrawn="1"/>
          </p:nvSpPr>
          <p:spPr>
            <a:xfrm rot="7967267">
              <a:off x="670363" y="281624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8AEFBA32-F0DF-F248-8D17-99A1FB339D21}"/>
                </a:ext>
              </a:extLst>
            </p:cNvPr>
            <p:cNvSpPr/>
            <p:nvPr userDrawn="1"/>
          </p:nvSpPr>
          <p:spPr>
            <a:xfrm rot="7967267">
              <a:off x="670363" y="267375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8F81DC8-7A32-D24A-A46E-473D6D346855}"/>
                </a:ext>
              </a:extLst>
            </p:cNvPr>
            <p:cNvSpPr/>
            <p:nvPr userDrawn="1"/>
          </p:nvSpPr>
          <p:spPr>
            <a:xfrm rot="7967267">
              <a:off x="670363" y="253126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05E910EC-DD00-0242-BF4C-4BC4EC2B521C}"/>
                </a:ext>
              </a:extLst>
            </p:cNvPr>
            <p:cNvSpPr/>
            <p:nvPr userDrawn="1"/>
          </p:nvSpPr>
          <p:spPr>
            <a:xfrm rot="7967267">
              <a:off x="670362" y="238877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73F7530-63D7-1C49-9425-E82173A61604}"/>
                </a:ext>
              </a:extLst>
            </p:cNvPr>
            <p:cNvSpPr/>
            <p:nvPr userDrawn="1"/>
          </p:nvSpPr>
          <p:spPr>
            <a:xfrm rot="7967267">
              <a:off x="670362" y="224628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198AD6A-1294-5C49-B61F-047937C16D4D}"/>
                </a:ext>
              </a:extLst>
            </p:cNvPr>
            <p:cNvSpPr/>
            <p:nvPr userDrawn="1"/>
          </p:nvSpPr>
          <p:spPr>
            <a:xfrm rot="7967267">
              <a:off x="670362" y="210379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2311900-7925-3D44-A45F-6306BCD56272}"/>
                </a:ext>
              </a:extLst>
            </p:cNvPr>
            <p:cNvSpPr/>
            <p:nvPr userDrawn="1"/>
          </p:nvSpPr>
          <p:spPr>
            <a:xfrm rot="7967267">
              <a:off x="670362" y="196130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85B1F85-BEC0-8340-816E-CA9445D5AE25}"/>
                </a:ext>
              </a:extLst>
            </p:cNvPr>
            <p:cNvSpPr/>
            <p:nvPr userDrawn="1"/>
          </p:nvSpPr>
          <p:spPr>
            <a:xfrm rot="7967267">
              <a:off x="670362" y="181881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F789AD2-BA08-7C4C-A7A0-9997F2E2A0DA}"/>
                </a:ext>
              </a:extLst>
            </p:cNvPr>
            <p:cNvSpPr/>
            <p:nvPr userDrawn="1"/>
          </p:nvSpPr>
          <p:spPr>
            <a:xfrm rot="7967267">
              <a:off x="670362" y="153383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AC0B524-447C-CB42-9AF5-CCF63D91016E}"/>
                </a:ext>
              </a:extLst>
            </p:cNvPr>
            <p:cNvSpPr/>
            <p:nvPr userDrawn="1"/>
          </p:nvSpPr>
          <p:spPr>
            <a:xfrm rot="7967267">
              <a:off x="670363" y="409858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0A32088-4923-3744-BDCE-9E41B08C7D75}"/>
                </a:ext>
              </a:extLst>
            </p:cNvPr>
            <p:cNvSpPr/>
            <p:nvPr userDrawn="1"/>
          </p:nvSpPr>
          <p:spPr>
            <a:xfrm rot="7967267">
              <a:off x="670363" y="395609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96B740E4-6565-E94C-84C3-B479751B8664}"/>
                </a:ext>
              </a:extLst>
            </p:cNvPr>
            <p:cNvSpPr/>
            <p:nvPr userDrawn="1"/>
          </p:nvSpPr>
          <p:spPr>
            <a:xfrm rot="7967267">
              <a:off x="670363" y="381360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FA71E10-38B8-2A42-A363-C8D770C434E3}"/>
                </a:ext>
              </a:extLst>
            </p:cNvPr>
            <p:cNvSpPr/>
            <p:nvPr userDrawn="1"/>
          </p:nvSpPr>
          <p:spPr>
            <a:xfrm rot="7967267">
              <a:off x="670362" y="367111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CB5DDF2-F61D-284A-AD05-1A5E16F3E0B3}"/>
                </a:ext>
              </a:extLst>
            </p:cNvPr>
            <p:cNvSpPr/>
            <p:nvPr userDrawn="1"/>
          </p:nvSpPr>
          <p:spPr>
            <a:xfrm rot="7967267">
              <a:off x="670362" y="352862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098DF799-2A8E-3A47-9BBD-D8DD56CD4C62}"/>
                </a:ext>
              </a:extLst>
            </p:cNvPr>
            <p:cNvSpPr/>
            <p:nvPr userDrawn="1"/>
          </p:nvSpPr>
          <p:spPr>
            <a:xfrm rot="7967267">
              <a:off x="670362" y="338613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59EC88BD-4159-614D-BD68-6903E4338FB4}"/>
                </a:ext>
              </a:extLst>
            </p:cNvPr>
            <p:cNvSpPr/>
            <p:nvPr userDrawn="1"/>
          </p:nvSpPr>
          <p:spPr>
            <a:xfrm rot="7967267">
              <a:off x="670362" y="324364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3EA345D-9108-E44D-AA88-FAD0CDC907EB}"/>
                </a:ext>
              </a:extLst>
            </p:cNvPr>
            <p:cNvSpPr/>
            <p:nvPr userDrawn="1"/>
          </p:nvSpPr>
          <p:spPr>
            <a:xfrm rot="7967267">
              <a:off x="670362" y="310115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0A086C6-3473-EA48-A569-7D0960FC3611}"/>
                </a:ext>
              </a:extLst>
            </p:cNvPr>
            <p:cNvSpPr/>
            <p:nvPr userDrawn="1"/>
          </p:nvSpPr>
          <p:spPr>
            <a:xfrm rot="7967267">
              <a:off x="670362" y="295866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C5F58D7-3C02-B746-8170-72EE6D62D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9074" y="457200"/>
            <a:ext cx="419519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title black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EC3A06-C830-B248-8E54-7E8E437D0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987425"/>
            <a:ext cx="479568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D04EE-4C06-484A-B1AC-6C1563FDE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9074" y="2057400"/>
            <a:ext cx="419519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F48F7-367D-E541-9172-132F6C30B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7095490"/>
            <a:ext cx="2743200" cy="365125"/>
          </a:xfrm>
        </p:spPr>
        <p:txBody>
          <a:bodyPr/>
          <a:lstStyle/>
          <a:p>
            <a:fld id="{331FA383-9E39-C244-AA22-B8601E7542D4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84292-08C0-ED4F-8803-3B8E312B0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284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D6F73-BD3A-AD41-A0E2-831204734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107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C7880-9F26-904F-AD37-827386421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7057390"/>
            <a:ext cx="2743200" cy="365125"/>
          </a:xfrm>
        </p:spPr>
        <p:txBody>
          <a:bodyPr/>
          <a:lstStyle/>
          <a:p>
            <a:fld id="{918D2617-653F-3B49-89A5-790BC83B995F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E3D0A8-BBBE-9C45-BFBD-7E762DFB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0573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4F91C-DFCA-4C40-8E02-685025DEE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47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9C69AB-9120-6B4D-A6F3-D6C46EDDF9A4}"/>
              </a:ext>
            </a:extLst>
          </p:cNvPr>
          <p:cNvCxnSpPr>
            <a:cxnSpLocks/>
          </p:cNvCxnSpPr>
          <p:nvPr userDrawn="1"/>
        </p:nvCxnSpPr>
        <p:spPr>
          <a:xfrm>
            <a:off x="593012" y="1017632"/>
            <a:ext cx="108427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F6738BA2-9586-FD4B-B83B-DA0F5C47A42A}"/>
              </a:ext>
            </a:extLst>
          </p:cNvPr>
          <p:cNvGrpSpPr/>
          <p:nvPr userDrawn="1"/>
        </p:nvGrpSpPr>
        <p:grpSpPr>
          <a:xfrm>
            <a:off x="922201" y="1895021"/>
            <a:ext cx="9941046" cy="1170230"/>
            <a:chOff x="922201" y="1868126"/>
            <a:chExt cx="7639965" cy="89935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97D1D2A-8A73-084C-B7C5-3546F829BE48}"/>
                </a:ext>
              </a:extLst>
            </p:cNvPr>
            <p:cNvSpPr/>
            <p:nvPr userDrawn="1"/>
          </p:nvSpPr>
          <p:spPr>
            <a:xfrm>
              <a:off x="922201" y="1868126"/>
              <a:ext cx="1335133" cy="6015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0" spc="150" baseline="0" dirty="0">
                  <a:ln>
                    <a:noFill/>
                  </a:ln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#D8AB4C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CDBDBE-BCF3-E345-946A-A5773C52C378}"/>
                </a:ext>
              </a:extLst>
            </p:cNvPr>
            <p:cNvSpPr/>
            <p:nvPr userDrawn="1"/>
          </p:nvSpPr>
          <p:spPr>
            <a:xfrm>
              <a:off x="2498409" y="1868126"/>
              <a:ext cx="1335133" cy="601542"/>
            </a:xfrm>
            <a:prstGeom prst="rect">
              <a:avLst/>
            </a:prstGeom>
            <a:solidFill>
              <a:srgbClr val="F7EE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0" spc="150" baseline="0" dirty="0">
                  <a:ln>
                    <a:noFill/>
                  </a:ln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#F7EEDB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490EB6-5375-0C43-922B-73CCF18066DF}"/>
                </a:ext>
              </a:extLst>
            </p:cNvPr>
            <p:cNvSpPr/>
            <p:nvPr userDrawn="1"/>
          </p:nvSpPr>
          <p:spPr>
            <a:xfrm>
              <a:off x="5650825" y="1868126"/>
              <a:ext cx="1335133" cy="601542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0" spc="150" baseline="0" dirty="0">
                  <a:ln>
                    <a:noFill/>
                  </a:ln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#333333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883288-C453-6449-87F1-2D8E7F6F0FF4}"/>
                </a:ext>
              </a:extLst>
            </p:cNvPr>
            <p:cNvSpPr/>
            <p:nvPr userDrawn="1"/>
          </p:nvSpPr>
          <p:spPr>
            <a:xfrm>
              <a:off x="7227033" y="1868126"/>
              <a:ext cx="1335133" cy="60154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0" spc="150" baseline="0" dirty="0">
                  <a:ln>
                    <a:noFill/>
                  </a:ln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#DDDDDD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AE5C9D-3DA9-104E-B8D4-410D9897CCF2}"/>
                </a:ext>
              </a:extLst>
            </p:cNvPr>
            <p:cNvSpPr/>
            <p:nvPr userDrawn="1"/>
          </p:nvSpPr>
          <p:spPr>
            <a:xfrm>
              <a:off x="4074617" y="1868126"/>
              <a:ext cx="1335133" cy="6015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0" spc="150" baseline="0" dirty="0">
                  <a:ln>
                    <a:noFill/>
                  </a:ln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#000000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996557-D56B-8648-880A-83B155AB4E1E}"/>
                </a:ext>
              </a:extLst>
            </p:cNvPr>
            <p:cNvSpPr txBox="1"/>
            <p:nvPr userDrawn="1"/>
          </p:nvSpPr>
          <p:spPr>
            <a:xfrm>
              <a:off x="922201" y="2566425"/>
              <a:ext cx="1335133" cy="2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100" b="0" i="0" spc="150" baseline="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GOLD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56D2DF-43A3-C84A-B21D-C61AB1CD2088}"/>
                </a:ext>
              </a:extLst>
            </p:cNvPr>
            <p:cNvSpPr txBox="1"/>
            <p:nvPr userDrawn="1"/>
          </p:nvSpPr>
          <p:spPr>
            <a:xfrm>
              <a:off x="2498409" y="2566425"/>
              <a:ext cx="1335133" cy="2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100" b="0" i="0" spc="150" baseline="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LIGHT GOLD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B43775-1F0E-0548-A34E-EABCBEA57DBA}"/>
                </a:ext>
              </a:extLst>
            </p:cNvPr>
            <p:cNvSpPr txBox="1"/>
            <p:nvPr userDrawn="1"/>
          </p:nvSpPr>
          <p:spPr>
            <a:xfrm>
              <a:off x="7227033" y="2566425"/>
              <a:ext cx="1335133" cy="2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100" b="0" i="0" spc="150" baseline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LIGHT GRAY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EF5D2C-93E1-764B-B7C0-E4FCE363EC66}"/>
                </a:ext>
              </a:extLst>
            </p:cNvPr>
            <p:cNvSpPr txBox="1"/>
            <p:nvPr userDrawn="1"/>
          </p:nvSpPr>
          <p:spPr>
            <a:xfrm>
              <a:off x="5650825" y="2566425"/>
              <a:ext cx="1335133" cy="2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100" b="0" i="0" spc="150" baseline="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DARK GRAY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3A4B21-F50A-874E-9F10-B375173B3B3A}"/>
                </a:ext>
              </a:extLst>
            </p:cNvPr>
            <p:cNvSpPr txBox="1"/>
            <p:nvPr userDrawn="1"/>
          </p:nvSpPr>
          <p:spPr>
            <a:xfrm>
              <a:off x="4074617" y="2566425"/>
              <a:ext cx="1335133" cy="2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100" b="0" i="0" spc="150" baseline="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BLACK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2BA7D5-E7CD-AB48-AA32-09C10B6D0AB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159972" y="5139049"/>
            <a:ext cx="27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2EED292-74D8-314F-9A50-61DF0C503D4A}"/>
              </a:ext>
            </a:extLst>
          </p:cNvPr>
          <p:cNvSpPr txBox="1"/>
          <p:nvPr userDrawn="1"/>
        </p:nvSpPr>
        <p:spPr>
          <a:xfrm>
            <a:off x="5973767" y="4256859"/>
            <a:ext cx="43268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4200" b="0" i="0" spc="300" baseline="0" dirty="0">
                <a:latin typeface="Impact" panose="020B0806030902050204" pitchFamily="34" charset="0"/>
                <a:ea typeface="Source Sans Pro Black" panose="020B0503030403020204" pitchFamily="34" charset="0"/>
                <a:cs typeface="Tahoma" panose="020B0604030504040204" pitchFamily="34" charset="0"/>
              </a:rPr>
              <a:t>IMPACT REGULAR</a:t>
            </a:r>
            <a:endParaRPr lang="en-US" sz="4200" b="0" i="0" spc="300" baseline="0" dirty="0">
              <a:latin typeface="Impact" panose="020B0806030902050204" pitchFamily="34" charset="0"/>
              <a:ea typeface="EB Garamond Medium" pitchFamily="2" charset="0"/>
              <a:cs typeface="Tahoma" panose="020B060403050404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7EDED01-F4B7-8B46-9F83-39EBA0A4D9B1}"/>
              </a:ext>
            </a:extLst>
          </p:cNvPr>
          <p:cNvCxnSpPr>
            <a:cxnSpLocks/>
          </p:cNvCxnSpPr>
          <p:nvPr userDrawn="1"/>
        </p:nvCxnSpPr>
        <p:spPr>
          <a:xfrm>
            <a:off x="593012" y="1683345"/>
            <a:ext cx="303517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04766FF-3106-CB45-9989-D247CD417E59}"/>
              </a:ext>
            </a:extLst>
          </p:cNvPr>
          <p:cNvCxnSpPr>
            <a:cxnSpLocks/>
          </p:cNvCxnSpPr>
          <p:nvPr userDrawn="1"/>
        </p:nvCxnSpPr>
        <p:spPr>
          <a:xfrm>
            <a:off x="593012" y="3710111"/>
            <a:ext cx="283309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C37AB03-D9F3-9541-B846-EA7265845E9C}"/>
              </a:ext>
            </a:extLst>
          </p:cNvPr>
          <p:cNvSpPr txBox="1"/>
          <p:nvPr userDrawn="1"/>
        </p:nvSpPr>
        <p:spPr>
          <a:xfrm>
            <a:off x="755058" y="3861577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800" b="1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Titles: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15BAB2-D359-B84A-8D29-C5F7DCF58016}"/>
              </a:ext>
            </a:extLst>
          </p:cNvPr>
          <p:cNvSpPr txBox="1"/>
          <p:nvPr userDrawn="1"/>
        </p:nvSpPr>
        <p:spPr>
          <a:xfrm>
            <a:off x="755058" y="4256859"/>
            <a:ext cx="389796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6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Impact, ALL CAPS, Regular,</a:t>
            </a:r>
            <a:br>
              <a:rPr lang="en-US" sz="16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Loose character spacing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2774FE-10DA-2D41-8512-D0AE66E65FF6}"/>
              </a:ext>
            </a:extLst>
          </p:cNvPr>
          <p:cNvSpPr txBox="1"/>
          <p:nvPr userDrawn="1"/>
        </p:nvSpPr>
        <p:spPr>
          <a:xfrm>
            <a:off x="771005" y="5147688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800" b="1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279819-430B-1144-A87E-FEDCCA2BB9BF}"/>
              </a:ext>
            </a:extLst>
          </p:cNvPr>
          <p:cNvSpPr txBox="1"/>
          <p:nvPr userDrawn="1"/>
        </p:nvSpPr>
        <p:spPr>
          <a:xfrm>
            <a:off x="771006" y="5542970"/>
            <a:ext cx="4381986" cy="91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6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Tahoma, Regular, Character spacing – extended 1.5 (under “More spacing…” options)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93BE8B-7FD4-F742-A9E4-D75A1AB55496}"/>
              </a:ext>
            </a:extLst>
          </p:cNvPr>
          <p:cNvSpPr txBox="1"/>
          <p:nvPr userDrawn="1"/>
        </p:nvSpPr>
        <p:spPr>
          <a:xfrm>
            <a:off x="5973767" y="3862813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800" b="1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Title example: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0FF269-8794-A848-AE3C-2A585E9978E2}"/>
              </a:ext>
            </a:extLst>
          </p:cNvPr>
          <p:cNvSpPr txBox="1"/>
          <p:nvPr userDrawn="1"/>
        </p:nvSpPr>
        <p:spPr>
          <a:xfrm>
            <a:off x="5973767" y="5215917"/>
            <a:ext cx="286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800" b="1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Body copy example: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9DCAE9-F915-3144-A065-6EC2B6E5D667}"/>
              </a:ext>
            </a:extLst>
          </p:cNvPr>
          <p:cNvSpPr txBox="1"/>
          <p:nvPr userDrawn="1"/>
        </p:nvSpPr>
        <p:spPr>
          <a:xfrm>
            <a:off x="5973767" y="5608732"/>
            <a:ext cx="5615512" cy="910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6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Body copy example body copy example body copy</a:t>
            </a:r>
          </a:p>
          <a:p>
            <a:pPr lvl="0">
              <a:lnSpc>
                <a:spcPts val="2200"/>
              </a:lnSpc>
            </a:pPr>
            <a:r>
              <a:rPr lang="en-US" sz="16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 body copy example body copy example</a:t>
            </a:r>
            <a:br>
              <a:rPr lang="en-US" sz="16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body copy example body copy example.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179CB1-6370-E14D-995D-9586B00F10F2}"/>
              </a:ext>
            </a:extLst>
          </p:cNvPr>
          <p:cNvSpPr txBox="1"/>
          <p:nvPr userDrawn="1"/>
        </p:nvSpPr>
        <p:spPr>
          <a:xfrm>
            <a:off x="500412" y="1238057"/>
            <a:ext cx="34521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0" i="0" spc="300" baseline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COLOR GUIDELINES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B156EC-80ED-304D-A6CE-2E2BFA81236E}"/>
              </a:ext>
            </a:extLst>
          </p:cNvPr>
          <p:cNvSpPr txBox="1"/>
          <p:nvPr userDrawn="1"/>
        </p:nvSpPr>
        <p:spPr>
          <a:xfrm>
            <a:off x="500412" y="3257503"/>
            <a:ext cx="31277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0" i="0" spc="300" baseline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 GUIDELINES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3335CC8-8C17-3F46-8AD6-A715C518147F}"/>
              </a:ext>
            </a:extLst>
          </p:cNvPr>
          <p:cNvSpPr txBox="1"/>
          <p:nvPr userDrawn="1"/>
        </p:nvSpPr>
        <p:spPr>
          <a:xfrm>
            <a:off x="472918" y="343881"/>
            <a:ext cx="1025312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300" b="1" i="0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THEME COLORS AND FONTS GUIDELINES</a:t>
            </a:r>
            <a:endParaRPr lang="en-US" sz="3300" b="1" i="0" spc="300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001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E423542-B66F-2448-9029-F37F736998E9}"/>
              </a:ext>
            </a:extLst>
          </p:cNvPr>
          <p:cNvCxnSpPr>
            <a:cxnSpLocks/>
          </p:cNvCxnSpPr>
          <p:nvPr userDrawn="1"/>
        </p:nvCxnSpPr>
        <p:spPr>
          <a:xfrm>
            <a:off x="593012" y="1017632"/>
            <a:ext cx="108427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E242A62-C5ED-564F-8786-38EED73502F0}"/>
              </a:ext>
            </a:extLst>
          </p:cNvPr>
          <p:cNvSpPr txBox="1"/>
          <p:nvPr userDrawn="1"/>
        </p:nvSpPr>
        <p:spPr>
          <a:xfrm>
            <a:off x="472918" y="343881"/>
            <a:ext cx="598112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300" b="1" i="0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TEMPLATE GUIDELINES</a:t>
            </a:r>
            <a:endParaRPr lang="en-US" sz="3300" b="1" i="0" spc="300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AD7330-8412-A94E-B5A8-07FF830BAFED}"/>
              </a:ext>
            </a:extLst>
          </p:cNvPr>
          <p:cNvSpPr txBox="1"/>
          <p:nvPr userDrawn="1"/>
        </p:nvSpPr>
        <p:spPr>
          <a:xfrm>
            <a:off x="500412" y="1238057"/>
            <a:ext cx="3816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0" i="0" spc="300" baseline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SLIDE LAYOUTS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2A07115-9679-FA41-AF41-4CD321926D07}"/>
              </a:ext>
            </a:extLst>
          </p:cNvPr>
          <p:cNvCxnSpPr>
            <a:cxnSpLocks/>
          </p:cNvCxnSpPr>
          <p:nvPr userDrawn="1"/>
        </p:nvCxnSpPr>
        <p:spPr>
          <a:xfrm>
            <a:off x="593012" y="1683345"/>
            <a:ext cx="35621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1051268-F31D-6C4C-90C2-3D6AC8282CED}"/>
              </a:ext>
            </a:extLst>
          </p:cNvPr>
          <p:cNvSpPr txBox="1"/>
          <p:nvPr userDrawn="1"/>
        </p:nvSpPr>
        <p:spPr>
          <a:xfrm>
            <a:off x="520121" y="1883971"/>
            <a:ext cx="2933258" cy="34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insert a new slide: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8D573A-53F5-EA41-8EEC-A6AACF39E0EA}"/>
              </a:ext>
            </a:extLst>
          </p:cNvPr>
          <p:cNvSpPr txBox="1"/>
          <p:nvPr userDrawn="1"/>
        </p:nvSpPr>
        <p:spPr>
          <a:xfrm>
            <a:off x="520120" y="2285462"/>
            <a:ext cx="4872151" cy="1439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the arrow on the right slide of the </a:t>
            </a:r>
            <a:b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Slide button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Choose an appropriate layout from</a:t>
            </a:r>
            <a:b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gallery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 as needed, following the guidelines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B1F049-92FF-5A47-B965-F1B90455F192}"/>
              </a:ext>
            </a:extLst>
          </p:cNvPr>
          <p:cNvSpPr txBox="1"/>
          <p:nvPr userDrawn="1"/>
        </p:nvSpPr>
        <p:spPr>
          <a:xfrm>
            <a:off x="5785109" y="1238057"/>
            <a:ext cx="4999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0" i="0" spc="300" baseline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CHANGING SLIDE LAYOUTS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37BB4F1-A468-774D-BD86-E90728451CD0}"/>
              </a:ext>
            </a:extLst>
          </p:cNvPr>
          <p:cNvCxnSpPr>
            <a:cxnSpLocks/>
          </p:cNvCxnSpPr>
          <p:nvPr userDrawn="1"/>
        </p:nvCxnSpPr>
        <p:spPr>
          <a:xfrm>
            <a:off x="5877709" y="1683345"/>
            <a:ext cx="423447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4A64351-3439-C547-8B20-259F47B7052F}"/>
              </a:ext>
            </a:extLst>
          </p:cNvPr>
          <p:cNvSpPr txBox="1"/>
          <p:nvPr userDrawn="1"/>
        </p:nvSpPr>
        <p:spPr>
          <a:xfrm>
            <a:off x="5804817" y="1883971"/>
            <a:ext cx="5630970" cy="91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wish to use a different layout for your existing slide, there is no need to insert a new one. Simply: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39DC13-F2B1-D940-8436-51A405DD71A2}"/>
              </a:ext>
            </a:extLst>
          </p:cNvPr>
          <p:cNvSpPr txBox="1"/>
          <p:nvPr userDrawn="1"/>
        </p:nvSpPr>
        <p:spPr>
          <a:xfrm>
            <a:off x="5794963" y="2880710"/>
            <a:ext cx="4979724" cy="60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your slide selected, click in the Layout button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Choose a new layout from the gallery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8D0EE7-6A27-AA43-9215-557A2C6A9C8A}"/>
              </a:ext>
            </a:extLst>
          </p:cNvPr>
          <p:cNvSpPr txBox="1"/>
          <p:nvPr userDrawn="1"/>
        </p:nvSpPr>
        <p:spPr>
          <a:xfrm>
            <a:off x="500412" y="4204094"/>
            <a:ext cx="3816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0" i="0" spc="300" baseline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ADDING PHOTOS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F5F84A9-DDFB-5B48-8362-3FEFB9F732DF}"/>
              </a:ext>
            </a:extLst>
          </p:cNvPr>
          <p:cNvCxnSpPr>
            <a:cxnSpLocks/>
          </p:cNvCxnSpPr>
          <p:nvPr userDrawn="1"/>
        </p:nvCxnSpPr>
        <p:spPr>
          <a:xfrm>
            <a:off x="593012" y="4649382"/>
            <a:ext cx="35621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A3296F2-1D46-0447-A806-1DB834E19C5E}"/>
              </a:ext>
            </a:extLst>
          </p:cNvPr>
          <p:cNvSpPr txBox="1"/>
          <p:nvPr userDrawn="1"/>
        </p:nvSpPr>
        <p:spPr>
          <a:xfrm>
            <a:off x="520120" y="4819272"/>
            <a:ext cx="2933258" cy="34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add photos: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E94AEB-65E2-2E40-AC4A-A00570C01BD1}"/>
              </a:ext>
            </a:extLst>
          </p:cNvPr>
          <p:cNvSpPr txBox="1"/>
          <p:nvPr userDrawn="1"/>
        </p:nvSpPr>
        <p:spPr>
          <a:xfrm>
            <a:off x="520120" y="5236131"/>
            <a:ext cx="75327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on the placeholder icon and upload desired image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Once uploaded choose “Picture Format” in the top ribbon menu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on the “Crop” dropdown and choose “Fill” then drag image to reframe</a:t>
            </a:r>
          </a:p>
          <a:p>
            <a:pPr marL="0" lvl="0" indent="0">
              <a:lnSpc>
                <a:spcPct val="100000"/>
              </a:lnSpc>
              <a:buFont typeface="+mj-lt"/>
              <a:buNone/>
            </a:pPr>
            <a:endParaRPr lang="en-US" sz="1600" b="0" i="0" spc="150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26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8B1FB9FD-B1A9-FF4F-958B-832F43F90F62}"/>
              </a:ext>
            </a:extLst>
          </p:cNvPr>
          <p:cNvSpPr/>
          <p:nvPr userDrawn="1"/>
        </p:nvSpPr>
        <p:spPr>
          <a:xfrm rot="5400000" flipH="1">
            <a:off x="1920240" y="3169920"/>
            <a:ext cx="1767840" cy="5608320"/>
          </a:xfrm>
          <a:prstGeom prst="rtTriangle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5627E1-4D2D-7345-B895-D98ADFC28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332" y="5745273"/>
            <a:ext cx="581563" cy="782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7B90BD-E5C3-2F47-9BCE-278E66F04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34D92-94D6-0843-81A6-85434872C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F8D0E-2F83-3F4E-B28A-A58806E2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7034530"/>
            <a:ext cx="2743200" cy="365125"/>
          </a:xfrm>
        </p:spPr>
        <p:txBody>
          <a:bodyPr/>
          <a:lstStyle/>
          <a:p>
            <a:fld id="{A6ED5A77-A521-E445-9793-59ECCDF22C42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F9E43-8EA6-6D4C-A2C6-3F28373A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03453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3382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4C883299-2FBC-234F-B2CB-80CBE8270EFF}"/>
              </a:ext>
            </a:extLst>
          </p:cNvPr>
          <p:cNvSpPr/>
          <p:nvPr userDrawn="1"/>
        </p:nvSpPr>
        <p:spPr>
          <a:xfrm rot="5400000" flipH="1">
            <a:off x="1920240" y="3169920"/>
            <a:ext cx="1767840" cy="5608320"/>
          </a:xfrm>
          <a:prstGeom prst="rtTriangle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15BE1F-DC2D-7042-B72C-ACECCD254B2C}"/>
              </a:ext>
            </a:extLst>
          </p:cNvPr>
          <p:cNvSpPr>
            <a:spLocks noGrp="1"/>
          </p:cNvSpPr>
          <p:nvPr userDrawn="1"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25A517-E915-8F49-B969-4F09510F2B73}"/>
              </a:ext>
            </a:extLst>
          </p:cNvPr>
          <p:cNvSpPr>
            <a:spLocks noGrp="1"/>
          </p:cNvSpPr>
          <p:nvPr userDrawn="1"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5A1C63-5474-6045-90DA-4E00242D4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332" y="5745273"/>
            <a:ext cx="581563" cy="78273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81301-8150-F740-9A57-A5CD432C2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7004050"/>
            <a:ext cx="2743200" cy="365125"/>
          </a:xfrm>
        </p:spPr>
        <p:txBody>
          <a:bodyPr/>
          <a:lstStyle/>
          <a:p>
            <a:fld id="{A5268C0A-CABF-1746-8703-972EDDB76A88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DE32D-7DC8-8E4F-BFA6-4FF1A2B64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0040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02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418C9D-E00D-C448-A04A-B0E94E3EE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" y="-3"/>
            <a:ext cx="12192004" cy="6858003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556DFBA-65E8-8F45-9AF9-0A2F4C6D277F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D26AA2-039E-7C43-9279-DCCA6C65B4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858" y="5811520"/>
            <a:ext cx="581563" cy="782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F21A6-92DA-264F-8620-3600468D3B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337702"/>
            <a:ext cx="5770944" cy="2602267"/>
          </a:xfrm>
        </p:spPr>
        <p:txBody>
          <a:bodyPr anchor="b"/>
          <a:lstStyle>
            <a:lvl1pPr algn="l">
              <a:defRPr sz="6000" b="0" i="0"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33DAB-B705-F349-8599-C55716E42A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989054"/>
            <a:ext cx="5782519" cy="1484613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300BC-39FC-8A4A-A167-555D09EA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6950710"/>
            <a:ext cx="2743200" cy="365125"/>
          </a:xfrm>
        </p:spPr>
        <p:txBody>
          <a:bodyPr/>
          <a:lstStyle/>
          <a:p>
            <a:fld id="{B754E2B3-6DA2-7046-B148-B1CDFFF85D07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BFC6E-6118-D245-BC7A-87F0B2A81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95071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2C130-0C56-3F4F-B878-CA76E1F3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479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418C9D-E00D-C448-A04A-B0E94E3EE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B985FD77-06A0-3043-B254-3442BA56EF08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1ACA8D-1B05-1442-A623-FC5829D3E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858" y="5811520"/>
            <a:ext cx="581563" cy="782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F21A6-92DA-264F-8620-3600468D3B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50000" y="401950"/>
            <a:ext cx="5340430" cy="2514870"/>
          </a:xfrm>
        </p:spPr>
        <p:txBody>
          <a:bodyPr anchor="b"/>
          <a:lstStyle>
            <a:lvl1pPr algn="l">
              <a:defRPr sz="6000" b="0" i="0"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33DAB-B705-F349-8599-C55716E42A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11969" y="3007002"/>
            <a:ext cx="4190036" cy="82155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541FD-D62F-444D-9A46-7F9756C088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6924584"/>
            <a:ext cx="2743200" cy="365125"/>
          </a:xfrm>
        </p:spPr>
        <p:txBody>
          <a:bodyPr/>
          <a:lstStyle/>
          <a:p>
            <a:fld id="{6BD756FA-1458-F64C-9887-B6A449DCD2AB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E9C64-1D31-8D4A-A513-0802D9C22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92458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AC590-73FA-014E-BEB4-C80539BF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551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Yell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8CB6E99-384C-E44B-AD25-B0CC8EC75148}"/>
              </a:ext>
            </a:extLst>
          </p:cNvPr>
          <p:cNvSpPr/>
          <p:nvPr userDrawn="1"/>
        </p:nvSpPr>
        <p:spPr>
          <a:xfrm flipH="1">
            <a:off x="2225040" y="-7357"/>
            <a:ext cx="9966960" cy="6865357"/>
          </a:xfrm>
          <a:custGeom>
            <a:avLst/>
            <a:gdLst>
              <a:gd name="connsiteX0" fmla="*/ 7802880 w 9966960"/>
              <a:gd name="connsiteY0" fmla="*/ 0 h 6865357"/>
              <a:gd name="connsiteX1" fmla="*/ 7802880 w 9966960"/>
              <a:gd name="connsiteY1" fmla="*/ 7357 h 6865357"/>
              <a:gd name="connsiteX2" fmla="*/ 0 w 9966960"/>
              <a:gd name="connsiteY2" fmla="*/ 7357 h 6865357"/>
              <a:gd name="connsiteX3" fmla="*/ 0 w 9966960"/>
              <a:gd name="connsiteY3" fmla="*/ 6865357 h 6865357"/>
              <a:gd name="connsiteX4" fmla="*/ 7802880 w 9966960"/>
              <a:gd name="connsiteY4" fmla="*/ 6865357 h 6865357"/>
              <a:gd name="connsiteX5" fmla="*/ 9966960 w 9966960"/>
              <a:gd name="connsiteY5" fmla="*/ 6865357 h 686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6960" h="6865357">
                <a:moveTo>
                  <a:pt x="7802880" y="0"/>
                </a:moveTo>
                <a:lnTo>
                  <a:pt x="7802880" y="7357"/>
                </a:lnTo>
                <a:lnTo>
                  <a:pt x="0" y="7357"/>
                </a:lnTo>
                <a:lnTo>
                  <a:pt x="0" y="6865357"/>
                </a:lnTo>
                <a:lnTo>
                  <a:pt x="7802880" y="6865357"/>
                </a:lnTo>
                <a:lnTo>
                  <a:pt x="9966960" y="6865357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C8696A63-CC1B-254A-96DC-071B4170F684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8EA1D74-DA2F-0B48-9C16-11C145E01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858" y="5811520"/>
            <a:ext cx="581563" cy="78273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B7BC2-6D5D-264E-9493-90DFAA1EC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6944179"/>
            <a:ext cx="2743200" cy="365125"/>
          </a:xfrm>
        </p:spPr>
        <p:txBody>
          <a:bodyPr/>
          <a:lstStyle/>
          <a:p>
            <a:fld id="{D6E971E4-A5B7-DD4F-91B1-6CC0D9CC1841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C00E8-1781-2947-90D7-2A5A77BE5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94417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DE8BB-CDE6-DF42-9450-1E1D3BBA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B4E42E-06FB-1B46-BF67-8915C4903BB2}"/>
              </a:ext>
            </a:extLst>
          </p:cNvPr>
          <p:cNvGrpSpPr/>
          <p:nvPr userDrawn="1"/>
        </p:nvGrpSpPr>
        <p:grpSpPr>
          <a:xfrm rot="5400000">
            <a:off x="-1822108" y="1606108"/>
            <a:ext cx="5350702" cy="27434"/>
            <a:chOff x="2809891" y="966204"/>
            <a:chExt cx="5350702" cy="27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2E4BD7A-B671-9843-BD28-0BFC1297B1DC}"/>
                </a:ext>
              </a:extLst>
            </p:cNvPr>
            <p:cNvSpPr/>
            <p:nvPr userDrawn="1"/>
          </p:nvSpPr>
          <p:spPr>
            <a:xfrm rot="2567267">
              <a:off x="4092298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027956-CEFB-2C4E-87DA-C6689C4B9E1E}"/>
                </a:ext>
              </a:extLst>
            </p:cNvPr>
            <p:cNvSpPr/>
            <p:nvPr userDrawn="1"/>
          </p:nvSpPr>
          <p:spPr>
            <a:xfrm rot="2567267">
              <a:off x="3949809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9857EA-C2AC-2242-9BFE-125D77A46D1E}"/>
                </a:ext>
              </a:extLst>
            </p:cNvPr>
            <p:cNvSpPr/>
            <p:nvPr userDrawn="1"/>
          </p:nvSpPr>
          <p:spPr>
            <a:xfrm rot="2567267">
              <a:off x="3807319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03E9C8-34AC-1C43-894F-DD555B8F1ED8}"/>
                </a:ext>
              </a:extLst>
            </p:cNvPr>
            <p:cNvSpPr/>
            <p:nvPr userDrawn="1"/>
          </p:nvSpPr>
          <p:spPr>
            <a:xfrm rot="2567267">
              <a:off x="3664829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3F1183-6BA7-A84B-8666-ABF5A33134D0}"/>
                </a:ext>
              </a:extLst>
            </p:cNvPr>
            <p:cNvSpPr/>
            <p:nvPr userDrawn="1"/>
          </p:nvSpPr>
          <p:spPr>
            <a:xfrm rot="2567267">
              <a:off x="352234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48D559E-A232-024A-9E19-774AF0716228}"/>
                </a:ext>
              </a:extLst>
            </p:cNvPr>
            <p:cNvSpPr/>
            <p:nvPr userDrawn="1"/>
          </p:nvSpPr>
          <p:spPr>
            <a:xfrm rot="2567267">
              <a:off x="337985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1C766F-608C-CC43-9683-75ABAC46120A}"/>
                </a:ext>
              </a:extLst>
            </p:cNvPr>
            <p:cNvSpPr/>
            <p:nvPr userDrawn="1"/>
          </p:nvSpPr>
          <p:spPr>
            <a:xfrm rot="2567267">
              <a:off x="323736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BAD464-4595-B942-BF86-2977F2093C31}"/>
                </a:ext>
              </a:extLst>
            </p:cNvPr>
            <p:cNvSpPr/>
            <p:nvPr userDrawn="1"/>
          </p:nvSpPr>
          <p:spPr>
            <a:xfrm rot="2567267">
              <a:off x="309487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0D47455-89CF-B344-B245-C2915B57B6B9}"/>
                </a:ext>
              </a:extLst>
            </p:cNvPr>
            <p:cNvSpPr/>
            <p:nvPr userDrawn="1"/>
          </p:nvSpPr>
          <p:spPr>
            <a:xfrm rot="2567267">
              <a:off x="295238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7451150-DE27-5649-8309-DE19385C14DD}"/>
                </a:ext>
              </a:extLst>
            </p:cNvPr>
            <p:cNvSpPr/>
            <p:nvPr userDrawn="1"/>
          </p:nvSpPr>
          <p:spPr>
            <a:xfrm rot="2567267">
              <a:off x="280989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BB97C0F-B6D1-5041-8862-36F897CB04B3}"/>
                </a:ext>
              </a:extLst>
            </p:cNvPr>
            <p:cNvSpPr/>
            <p:nvPr userDrawn="1"/>
          </p:nvSpPr>
          <p:spPr>
            <a:xfrm rot="2567267">
              <a:off x="5374632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503858E-0747-4A46-B71F-BCCEB34A5121}"/>
                </a:ext>
              </a:extLst>
            </p:cNvPr>
            <p:cNvSpPr/>
            <p:nvPr userDrawn="1"/>
          </p:nvSpPr>
          <p:spPr>
            <a:xfrm rot="2567267">
              <a:off x="5089653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B344A21-3D2B-CD4D-84BC-AC469AA5DF7C}"/>
                </a:ext>
              </a:extLst>
            </p:cNvPr>
            <p:cNvSpPr/>
            <p:nvPr userDrawn="1"/>
          </p:nvSpPr>
          <p:spPr>
            <a:xfrm rot="2567267">
              <a:off x="4947163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37B533D-3576-2D4E-92C3-8F4756D2CAA5}"/>
                </a:ext>
              </a:extLst>
            </p:cNvPr>
            <p:cNvSpPr/>
            <p:nvPr userDrawn="1"/>
          </p:nvSpPr>
          <p:spPr>
            <a:xfrm rot="2567267">
              <a:off x="480467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12E7E66-061B-E84D-B3A5-7F12416C6C4D}"/>
                </a:ext>
              </a:extLst>
            </p:cNvPr>
            <p:cNvSpPr/>
            <p:nvPr userDrawn="1"/>
          </p:nvSpPr>
          <p:spPr>
            <a:xfrm rot="2567267">
              <a:off x="466218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02326C1-2064-214C-BB9C-24090339BA74}"/>
                </a:ext>
              </a:extLst>
            </p:cNvPr>
            <p:cNvSpPr/>
            <p:nvPr userDrawn="1"/>
          </p:nvSpPr>
          <p:spPr>
            <a:xfrm rot="2567267">
              <a:off x="451969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FB1D46B-F184-9348-9379-4F7592C2CA7E}"/>
                </a:ext>
              </a:extLst>
            </p:cNvPr>
            <p:cNvSpPr/>
            <p:nvPr userDrawn="1"/>
          </p:nvSpPr>
          <p:spPr>
            <a:xfrm rot="2567267">
              <a:off x="4377205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1BAFC62-DCF0-0A4B-9D89-55661D1D9120}"/>
                </a:ext>
              </a:extLst>
            </p:cNvPr>
            <p:cNvSpPr/>
            <p:nvPr userDrawn="1"/>
          </p:nvSpPr>
          <p:spPr>
            <a:xfrm rot="2567267">
              <a:off x="4234715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AF63014-C5CB-8049-B2F2-9BB43A63CCB0}"/>
                </a:ext>
              </a:extLst>
            </p:cNvPr>
            <p:cNvSpPr/>
            <p:nvPr userDrawn="1"/>
          </p:nvSpPr>
          <p:spPr>
            <a:xfrm rot="2567267">
              <a:off x="6512499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9D6EA78-A44F-524D-88DF-CBBD6E84A000}"/>
                </a:ext>
              </a:extLst>
            </p:cNvPr>
            <p:cNvSpPr/>
            <p:nvPr userDrawn="1"/>
          </p:nvSpPr>
          <p:spPr>
            <a:xfrm rot="2567267">
              <a:off x="637001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275D8CE-AB19-D342-92BE-E700FA2FB240}"/>
                </a:ext>
              </a:extLst>
            </p:cNvPr>
            <p:cNvSpPr/>
            <p:nvPr userDrawn="1"/>
          </p:nvSpPr>
          <p:spPr>
            <a:xfrm rot="2567267">
              <a:off x="622752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246515F-7739-BF49-A9B8-5B8DBF558222}"/>
                </a:ext>
              </a:extLst>
            </p:cNvPr>
            <p:cNvSpPr/>
            <p:nvPr userDrawn="1"/>
          </p:nvSpPr>
          <p:spPr>
            <a:xfrm rot="2567267">
              <a:off x="6085030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F3C14CD-5A55-6A40-B41B-0AAC72338A67}"/>
                </a:ext>
              </a:extLst>
            </p:cNvPr>
            <p:cNvSpPr/>
            <p:nvPr userDrawn="1"/>
          </p:nvSpPr>
          <p:spPr>
            <a:xfrm rot="2567267">
              <a:off x="594254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A815EB6-2615-8D41-B9A0-6E82E3DD10AC}"/>
                </a:ext>
              </a:extLst>
            </p:cNvPr>
            <p:cNvSpPr/>
            <p:nvPr userDrawn="1"/>
          </p:nvSpPr>
          <p:spPr>
            <a:xfrm rot="2567267">
              <a:off x="580005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54E1458-B328-D14F-8D5F-52A220504C08}"/>
                </a:ext>
              </a:extLst>
            </p:cNvPr>
            <p:cNvSpPr/>
            <p:nvPr userDrawn="1"/>
          </p:nvSpPr>
          <p:spPr>
            <a:xfrm rot="2567267">
              <a:off x="565756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344FB1F-B792-474F-8706-642B1E39DE10}"/>
                </a:ext>
              </a:extLst>
            </p:cNvPr>
            <p:cNvSpPr/>
            <p:nvPr userDrawn="1"/>
          </p:nvSpPr>
          <p:spPr>
            <a:xfrm rot="2567267">
              <a:off x="5515072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0B68E61-AA04-7748-AEEF-49BBEAEDA9D1}"/>
                </a:ext>
              </a:extLst>
            </p:cNvPr>
            <p:cNvSpPr/>
            <p:nvPr userDrawn="1"/>
          </p:nvSpPr>
          <p:spPr>
            <a:xfrm rot="2567267">
              <a:off x="5230092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28354F-2081-FF4F-A076-D0E0D4A7DD04}"/>
                </a:ext>
              </a:extLst>
            </p:cNvPr>
            <p:cNvSpPr/>
            <p:nvPr userDrawn="1"/>
          </p:nvSpPr>
          <p:spPr>
            <a:xfrm rot="2567267">
              <a:off x="7794833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4C06BC7-A794-C949-B02F-C72E327CC91A}"/>
                </a:ext>
              </a:extLst>
            </p:cNvPr>
            <p:cNvSpPr/>
            <p:nvPr userDrawn="1"/>
          </p:nvSpPr>
          <p:spPr>
            <a:xfrm rot="2567267">
              <a:off x="765234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ED59FC2-95D6-3D43-A11E-1496DB870E5F}"/>
                </a:ext>
              </a:extLst>
            </p:cNvPr>
            <p:cNvSpPr/>
            <p:nvPr userDrawn="1"/>
          </p:nvSpPr>
          <p:spPr>
            <a:xfrm rot="2567267">
              <a:off x="750985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054BF3E-1B40-6F48-8645-D8F0D670203A}"/>
                </a:ext>
              </a:extLst>
            </p:cNvPr>
            <p:cNvSpPr/>
            <p:nvPr userDrawn="1"/>
          </p:nvSpPr>
          <p:spPr>
            <a:xfrm rot="2567267">
              <a:off x="7367364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7D0E632-28BF-7E44-B059-CE3AFCBA3E08}"/>
                </a:ext>
              </a:extLst>
            </p:cNvPr>
            <p:cNvSpPr/>
            <p:nvPr userDrawn="1"/>
          </p:nvSpPr>
          <p:spPr>
            <a:xfrm rot="2567267">
              <a:off x="722487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D6DC28C-691C-D04C-A1C0-E98D1276BF3B}"/>
                </a:ext>
              </a:extLst>
            </p:cNvPr>
            <p:cNvSpPr/>
            <p:nvPr userDrawn="1"/>
          </p:nvSpPr>
          <p:spPr>
            <a:xfrm rot="2567267">
              <a:off x="708238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E4FB582-F016-4944-B736-E700B91C8317}"/>
                </a:ext>
              </a:extLst>
            </p:cNvPr>
            <p:cNvSpPr/>
            <p:nvPr userDrawn="1"/>
          </p:nvSpPr>
          <p:spPr>
            <a:xfrm rot="2567267">
              <a:off x="693989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7F3587A-A674-4F41-B8A6-C4D7B59B2358}"/>
                </a:ext>
              </a:extLst>
            </p:cNvPr>
            <p:cNvSpPr/>
            <p:nvPr userDrawn="1"/>
          </p:nvSpPr>
          <p:spPr>
            <a:xfrm rot="2567267">
              <a:off x="6797406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6C65DC7-5E1A-9F45-B636-B23CFF6A81B6}"/>
                </a:ext>
              </a:extLst>
            </p:cNvPr>
            <p:cNvSpPr/>
            <p:nvPr userDrawn="1"/>
          </p:nvSpPr>
          <p:spPr>
            <a:xfrm rot="2567267">
              <a:off x="6654916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1F21A6-92DA-264F-8620-3600468D3B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7201" y="1928582"/>
            <a:ext cx="8857598" cy="1722354"/>
          </a:xfrm>
        </p:spPr>
        <p:txBody>
          <a:bodyPr anchor="b"/>
          <a:lstStyle>
            <a:lvl1pPr algn="ctr">
              <a:defRPr sz="6000" b="0" i="0"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Section header yellow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33DAB-B705-F349-8599-C55716E42A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7201" y="3677107"/>
            <a:ext cx="885759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861573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8CB6E99-384C-E44B-AD25-B0CC8EC75148}"/>
              </a:ext>
            </a:extLst>
          </p:cNvPr>
          <p:cNvSpPr/>
          <p:nvPr userDrawn="1"/>
        </p:nvSpPr>
        <p:spPr>
          <a:xfrm flipH="1">
            <a:off x="2225040" y="-7357"/>
            <a:ext cx="9966960" cy="6865357"/>
          </a:xfrm>
          <a:custGeom>
            <a:avLst/>
            <a:gdLst>
              <a:gd name="connsiteX0" fmla="*/ 7802880 w 9966960"/>
              <a:gd name="connsiteY0" fmla="*/ 0 h 6865357"/>
              <a:gd name="connsiteX1" fmla="*/ 7802880 w 9966960"/>
              <a:gd name="connsiteY1" fmla="*/ 7357 h 6865357"/>
              <a:gd name="connsiteX2" fmla="*/ 0 w 9966960"/>
              <a:gd name="connsiteY2" fmla="*/ 7357 h 6865357"/>
              <a:gd name="connsiteX3" fmla="*/ 0 w 9966960"/>
              <a:gd name="connsiteY3" fmla="*/ 6865357 h 6865357"/>
              <a:gd name="connsiteX4" fmla="*/ 7802880 w 9966960"/>
              <a:gd name="connsiteY4" fmla="*/ 6865357 h 6865357"/>
              <a:gd name="connsiteX5" fmla="*/ 9966960 w 9966960"/>
              <a:gd name="connsiteY5" fmla="*/ 6865357 h 686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6960" h="6865357">
                <a:moveTo>
                  <a:pt x="7802880" y="0"/>
                </a:moveTo>
                <a:lnTo>
                  <a:pt x="7802880" y="7357"/>
                </a:lnTo>
                <a:lnTo>
                  <a:pt x="0" y="7357"/>
                </a:lnTo>
                <a:lnTo>
                  <a:pt x="0" y="6865357"/>
                </a:lnTo>
                <a:lnTo>
                  <a:pt x="7802880" y="6865357"/>
                </a:lnTo>
                <a:lnTo>
                  <a:pt x="9966960" y="6865357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60E3BF8E-5FA6-0E46-9E54-45F6E7C953B1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9D65BBE-324A-9E47-8B30-E1B0A7038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858" y="5811520"/>
            <a:ext cx="581563" cy="78273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B7BC2-6D5D-264E-9493-90DFAA1EC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6944179"/>
            <a:ext cx="2743200" cy="365125"/>
          </a:xfrm>
        </p:spPr>
        <p:txBody>
          <a:bodyPr/>
          <a:lstStyle/>
          <a:p>
            <a:fld id="{D6E971E4-A5B7-DD4F-91B1-6CC0D9CC1841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C00E8-1781-2947-90D7-2A5A77BE5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94417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DE8BB-CDE6-DF42-9450-1E1D3BBA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1C6E55-1969-104E-928D-C6C335097E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7201" y="1928582"/>
            <a:ext cx="8857598" cy="1722354"/>
          </a:xfrm>
        </p:spPr>
        <p:txBody>
          <a:bodyPr anchor="b"/>
          <a:lstStyle>
            <a:lvl1pPr algn="ctr">
              <a:defRPr sz="6000" b="0" i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Section header black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8372478-5BB9-2447-860D-03FA56B89C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7201" y="3677107"/>
            <a:ext cx="885759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BD7243B-27FC-A14D-A2D5-238987E77B9A}"/>
              </a:ext>
            </a:extLst>
          </p:cNvPr>
          <p:cNvGrpSpPr/>
          <p:nvPr userDrawn="1"/>
        </p:nvGrpSpPr>
        <p:grpSpPr>
          <a:xfrm>
            <a:off x="839526" y="-1055526"/>
            <a:ext cx="27434" cy="5350702"/>
            <a:chOff x="839526" y="-1055526"/>
            <a:chExt cx="27434" cy="535070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416C010-8E28-5C4F-B1EC-EF31C1036358}"/>
                </a:ext>
              </a:extLst>
            </p:cNvPr>
            <p:cNvSpPr/>
            <p:nvPr userDrawn="1"/>
          </p:nvSpPr>
          <p:spPr>
            <a:xfrm rot="7967267">
              <a:off x="670364" y="396045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AFD716E-B56C-4F42-8DE6-517A3772F271}"/>
                </a:ext>
              </a:extLst>
            </p:cNvPr>
            <p:cNvSpPr/>
            <p:nvPr userDrawn="1"/>
          </p:nvSpPr>
          <p:spPr>
            <a:xfrm rot="7967267">
              <a:off x="670364" y="25355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DE03F22-82B1-4E47-ABD7-B33972266228}"/>
                </a:ext>
              </a:extLst>
            </p:cNvPr>
            <p:cNvSpPr/>
            <p:nvPr userDrawn="1"/>
          </p:nvSpPr>
          <p:spPr>
            <a:xfrm rot="7967267">
              <a:off x="670364" y="11106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049D241-8E19-F34E-B358-77A14F2BD9A0}"/>
                </a:ext>
              </a:extLst>
            </p:cNvPr>
            <p:cNvSpPr/>
            <p:nvPr userDrawn="1"/>
          </p:nvSpPr>
          <p:spPr>
            <a:xfrm rot="7967267">
              <a:off x="670363" y="-31424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FA1B22E-56F3-B644-A99E-AFAD7598EE2D}"/>
                </a:ext>
              </a:extLst>
            </p:cNvPr>
            <p:cNvSpPr/>
            <p:nvPr userDrawn="1"/>
          </p:nvSpPr>
          <p:spPr>
            <a:xfrm rot="7967267">
              <a:off x="670363" y="-17391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D5823B7-6614-8E4B-B7D4-84A13044C12F}"/>
                </a:ext>
              </a:extLst>
            </p:cNvPr>
            <p:cNvSpPr/>
            <p:nvPr userDrawn="1"/>
          </p:nvSpPr>
          <p:spPr>
            <a:xfrm rot="7967267">
              <a:off x="670363" y="-31640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242E505-EBEE-8141-A48E-D6F9C9AB6547}"/>
                </a:ext>
              </a:extLst>
            </p:cNvPr>
            <p:cNvSpPr/>
            <p:nvPr userDrawn="1"/>
          </p:nvSpPr>
          <p:spPr>
            <a:xfrm rot="7967267">
              <a:off x="670363" y="-45889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4DB89E9-92ED-774C-87F0-04D5DE61FABD}"/>
                </a:ext>
              </a:extLst>
            </p:cNvPr>
            <p:cNvSpPr/>
            <p:nvPr userDrawn="1"/>
          </p:nvSpPr>
          <p:spPr>
            <a:xfrm rot="7967267">
              <a:off x="670363" y="-60138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B54D05D-6E5D-1D4D-AFAF-9A8E7A9CE0C9}"/>
                </a:ext>
              </a:extLst>
            </p:cNvPr>
            <p:cNvSpPr/>
            <p:nvPr userDrawn="1"/>
          </p:nvSpPr>
          <p:spPr>
            <a:xfrm rot="7967267">
              <a:off x="670363" y="-74387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13DF679-A192-0248-AE3E-74754F7C355C}"/>
                </a:ext>
              </a:extLst>
            </p:cNvPr>
            <p:cNvSpPr/>
            <p:nvPr userDrawn="1"/>
          </p:nvSpPr>
          <p:spPr>
            <a:xfrm rot="7967267">
              <a:off x="670363" y="-88636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B95B907-9264-0546-B03E-57263ADF7F5C}"/>
                </a:ext>
              </a:extLst>
            </p:cNvPr>
            <p:cNvSpPr/>
            <p:nvPr userDrawn="1"/>
          </p:nvSpPr>
          <p:spPr>
            <a:xfrm rot="7967267">
              <a:off x="670364" y="167837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342BEE2-314B-E440-8F7C-C35B15BD8251}"/>
                </a:ext>
              </a:extLst>
            </p:cNvPr>
            <p:cNvSpPr/>
            <p:nvPr userDrawn="1"/>
          </p:nvSpPr>
          <p:spPr>
            <a:xfrm rot="7967267">
              <a:off x="670364" y="139340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3690D7A-8D44-AE41-9B1E-9AE64E7A7F77}"/>
                </a:ext>
              </a:extLst>
            </p:cNvPr>
            <p:cNvSpPr/>
            <p:nvPr userDrawn="1"/>
          </p:nvSpPr>
          <p:spPr>
            <a:xfrm rot="7967267">
              <a:off x="670363" y="125091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B683FFB-693A-0342-956C-D1EC7167BEB1}"/>
                </a:ext>
              </a:extLst>
            </p:cNvPr>
            <p:cNvSpPr/>
            <p:nvPr userDrawn="1"/>
          </p:nvSpPr>
          <p:spPr>
            <a:xfrm rot="7967267">
              <a:off x="670363" y="110842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3795AFD-34F0-5243-B44E-B3A6F6C1E9A7}"/>
                </a:ext>
              </a:extLst>
            </p:cNvPr>
            <p:cNvSpPr/>
            <p:nvPr userDrawn="1"/>
          </p:nvSpPr>
          <p:spPr>
            <a:xfrm rot="7967267">
              <a:off x="670363" y="96593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A85FD74-394B-604F-8236-20B55B3F44AD}"/>
                </a:ext>
              </a:extLst>
            </p:cNvPr>
            <p:cNvSpPr/>
            <p:nvPr userDrawn="1"/>
          </p:nvSpPr>
          <p:spPr>
            <a:xfrm rot="7967267">
              <a:off x="670363" y="82344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E8EA91B-40C7-A94B-BAED-E33400B520A7}"/>
                </a:ext>
              </a:extLst>
            </p:cNvPr>
            <p:cNvSpPr/>
            <p:nvPr userDrawn="1"/>
          </p:nvSpPr>
          <p:spPr>
            <a:xfrm rot="7967267">
              <a:off x="670363" y="68095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DEB65E8-8717-C94D-9992-273912F305C5}"/>
                </a:ext>
              </a:extLst>
            </p:cNvPr>
            <p:cNvSpPr/>
            <p:nvPr userDrawn="1"/>
          </p:nvSpPr>
          <p:spPr>
            <a:xfrm rot="7967267">
              <a:off x="670363" y="53846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65E1CE4-1BF8-744B-8A17-262C5FA1B587}"/>
                </a:ext>
              </a:extLst>
            </p:cNvPr>
            <p:cNvSpPr/>
            <p:nvPr userDrawn="1"/>
          </p:nvSpPr>
          <p:spPr>
            <a:xfrm rot="7967267">
              <a:off x="670363" y="281624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F4837B7-FFA3-3445-B0C0-C58373B76511}"/>
                </a:ext>
              </a:extLst>
            </p:cNvPr>
            <p:cNvSpPr/>
            <p:nvPr userDrawn="1"/>
          </p:nvSpPr>
          <p:spPr>
            <a:xfrm rot="7967267">
              <a:off x="670363" y="267375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86C76D9-A15B-EE46-BB04-0BF941F2578C}"/>
                </a:ext>
              </a:extLst>
            </p:cNvPr>
            <p:cNvSpPr/>
            <p:nvPr userDrawn="1"/>
          </p:nvSpPr>
          <p:spPr>
            <a:xfrm rot="7967267">
              <a:off x="670363" y="253126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B343BEE-E7B8-9F43-8ACD-124C03A99475}"/>
                </a:ext>
              </a:extLst>
            </p:cNvPr>
            <p:cNvSpPr/>
            <p:nvPr userDrawn="1"/>
          </p:nvSpPr>
          <p:spPr>
            <a:xfrm rot="7967267">
              <a:off x="670362" y="238877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DFBDFD5-A238-024B-B742-39F368861B6A}"/>
                </a:ext>
              </a:extLst>
            </p:cNvPr>
            <p:cNvSpPr/>
            <p:nvPr userDrawn="1"/>
          </p:nvSpPr>
          <p:spPr>
            <a:xfrm rot="7967267">
              <a:off x="670362" y="224628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16DB494-9958-6547-86E0-61638CC7F110}"/>
                </a:ext>
              </a:extLst>
            </p:cNvPr>
            <p:cNvSpPr/>
            <p:nvPr userDrawn="1"/>
          </p:nvSpPr>
          <p:spPr>
            <a:xfrm rot="7967267">
              <a:off x="670362" y="210379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CFF8D04-66D4-CC40-A81B-F57A0E896623}"/>
                </a:ext>
              </a:extLst>
            </p:cNvPr>
            <p:cNvSpPr/>
            <p:nvPr userDrawn="1"/>
          </p:nvSpPr>
          <p:spPr>
            <a:xfrm rot="7967267">
              <a:off x="670362" y="196130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9698929-2481-3B47-843D-AC3EAFEA02F2}"/>
                </a:ext>
              </a:extLst>
            </p:cNvPr>
            <p:cNvSpPr/>
            <p:nvPr userDrawn="1"/>
          </p:nvSpPr>
          <p:spPr>
            <a:xfrm rot="7967267">
              <a:off x="670362" y="181881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F0FBBFF-76DE-714A-A866-D5B46CA968D9}"/>
                </a:ext>
              </a:extLst>
            </p:cNvPr>
            <p:cNvSpPr/>
            <p:nvPr userDrawn="1"/>
          </p:nvSpPr>
          <p:spPr>
            <a:xfrm rot="7967267">
              <a:off x="670362" y="153383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F595038-5158-CA49-9D16-3D99CBABB1EF}"/>
                </a:ext>
              </a:extLst>
            </p:cNvPr>
            <p:cNvSpPr/>
            <p:nvPr userDrawn="1"/>
          </p:nvSpPr>
          <p:spPr>
            <a:xfrm rot="7967267">
              <a:off x="670363" y="409858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D61666C-CA5E-AA4E-B402-48338F05232A}"/>
                </a:ext>
              </a:extLst>
            </p:cNvPr>
            <p:cNvSpPr/>
            <p:nvPr userDrawn="1"/>
          </p:nvSpPr>
          <p:spPr>
            <a:xfrm rot="7967267">
              <a:off x="670363" y="395609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9A78E60-9718-8E4F-BA76-62FF6AF715F0}"/>
                </a:ext>
              </a:extLst>
            </p:cNvPr>
            <p:cNvSpPr/>
            <p:nvPr userDrawn="1"/>
          </p:nvSpPr>
          <p:spPr>
            <a:xfrm rot="7967267">
              <a:off x="670363" y="381360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A664CEF-6EAB-2447-93C8-282BD732F06C}"/>
                </a:ext>
              </a:extLst>
            </p:cNvPr>
            <p:cNvSpPr/>
            <p:nvPr userDrawn="1"/>
          </p:nvSpPr>
          <p:spPr>
            <a:xfrm rot="7967267">
              <a:off x="670362" y="367111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F7F8756-F2DB-8747-A2B1-ED3294DD190E}"/>
                </a:ext>
              </a:extLst>
            </p:cNvPr>
            <p:cNvSpPr/>
            <p:nvPr userDrawn="1"/>
          </p:nvSpPr>
          <p:spPr>
            <a:xfrm rot="7967267">
              <a:off x="670362" y="352862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8620DD1-FE14-3A49-82F5-D74119C3A790}"/>
                </a:ext>
              </a:extLst>
            </p:cNvPr>
            <p:cNvSpPr/>
            <p:nvPr userDrawn="1"/>
          </p:nvSpPr>
          <p:spPr>
            <a:xfrm rot="7967267">
              <a:off x="670362" y="338613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ACD61D8-010B-7E4A-A2E9-FBB19B57F276}"/>
                </a:ext>
              </a:extLst>
            </p:cNvPr>
            <p:cNvSpPr/>
            <p:nvPr userDrawn="1"/>
          </p:nvSpPr>
          <p:spPr>
            <a:xfrm rot="7967267">
              <a:off x="670362" y="324364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24697830-1913-5C4B-A684-27DDFC83C1C6}"/>
                </a:ext>
              </a:extLst>
            </p:cNvPr>
            <p:cNvSpPr/>
            <p:nvPr userDrawn="1"/>
          </p:nvSpPr>
          <p:spPr>
            <a:xfrm rot="7967267">
              <a:off x="670362" y="310115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2CB2084-D5C2-684A-A217-D55A0FE54B1B}"/>
                </a:ext>
              </a:extLst>
            </p:cNvPr>
            <p:cNvSpPr/>
            <p:nvPr userDrawn="1"/>
          </p:nvSpPr>
          <p:spPr>
            <a:xfrm rot="7967267">
              <a:off x="670362" y="295866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1346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D26948DF-5A64-0D40-9F4C-84CFF387E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893"/>
            <a:ext cx="12192000" cy="68597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08" name="Freeform 107">
            <a:extLst>
              <a:ext uri="{FF2B5EF4-FFF2-40B4-BE49-F238E27FC236}">
                <a16:creationId xmlns:a16="http://schemas.microsoft.com/office/drawing/2014/main" id="{83D98318-A4E2-E442-AD96-ED3F9A5469A4}"/>
              </a:ext>
            </a:extLst>
          </p:cNvPr>
          <p:cNvSpPr/>
          <p:nvPr userDrawn="1"/>
        </p:nvSpPr>
        <p:spPr>
          <a:xfrm>
            <a:off x="0" y="0"/>
            <a:ext cx="10996477" cy="6859787"/>
          </a:xfrm>
          <a:custGeom>
            <a:avLst/>
            <a:gdLst>
              <a:gd name="connsiteX0" fmla="*/ 0 w 10996477"/>
              <a:gd name="connsiteY0" fmla="*/ 0 h 6859787"/>
              <a:gd name="connsiteX1" fmla="*/ 645458 w 10996477"/>
              <a:gd name="connsiteY1" fmla="*/ 0 h 6859787"/>
              <a:gd name="connsiteX2" fmla="*/ 10351019 w 10996477"/>
              <a:gd name="connsiteY2" fmla="*/ 0 h 6859787"/>
              <a:gd name="connsiteX3" fmla="*/ 10996477 w 10996477"/>
              <a:gd name="connsiteY3" fmla="*/ 0 h 6859787"/>
              <a:gd name="connsiteX4" fmla="*/ 8834715 w 10996477"/>
              <a:gd name="connsiteY4" fmla="*/ 6858001 h 6859787"/>
              <a:gd name="connsiteX5" fmla="*/ 8848080 w 10996477"/>
              <a:gd name="connsiteY5" fmla="*/ 6858001 h 6859787"/>
              <a:gd name="connsiteX6" fmla="*/ 8847349 w 10996477"/>
              <a:gd name="connsiteY6" fmla="*/ 6859787 h 6859787"/>
              <a:gd name="connsiteX7" fmla="*/ 8201891 w 10996477"/>
              <a:gd name="connsiteY7" fmla="*/ 6859787 h 6859787"/>
              <a:gd name="connsiteX8" fmla="*/ 645458 w 10996477"/>
              <a:gd name="connsiteY8" fmla="*/ 6859787 h 6859787"/>
              <a:gd name="connsiteX9" fmla="*/ 0 w 10996477"/>
              <a:gd name="connsiteY9" fmla="*/ 6859787 h 685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96477" h="6859787">
                <a:moveTo>
                  <a:pt x="0" y="0"/>
                </a:moveTo>
                <a:lnTo>
                  <a:pt x="645458" y="0"/>
                </a:lnTo>
                <a:lnTo>
                  <a:pt x="10351019" y="0"/>
                </a:lnTo>
                <a:lnTo>
                  <a:pt x="10996477" y="0"/>
                </a:lnTo>
                <a:lnTo>
                  <a:pt x="8834715" y="6858001"/>
                </a:lnTo>
                <a:lnTo>
                  <a:pt x="8848080" y="6858001"/>
                </a:lnTo>
                <a:lnTo>
                  <a:pt x="8847349" y="6859787"/>
                </a:lnTo>
                <a:lnTo>
                  <a:pt x="8201891" y="6859787"/>
                </a:lnTo>
                <a:lnTo>
                  <a:pt x="645458" y="6859787"/>
                </a:lnTo>
                <a:lnTo>
                  <a:pt x="0" y="6859787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488608D-27CA-D04F-8FED-DA8DDF9FAA90}"/>
              </a:ext>
            </a:extLst>
          </p:cNvPr>
          <p:cNvSpPr/>
          <p:nvPr userDrawn="1"/>
        </p:nvSpPr>
        <p:spPr>
          <a:xfrm flipV="1">
            <a:off x="0" y="0"/>
            <a:ext cx="5038817" cy="6851158"/>
          </a:xfrm>
          <a:custGeom>
            <a:avLst/>
            <a:gdLst>
              <a:gd name="connsiteX0" fmla="*/ 0 w 10075010"/>
              <a:gd name="connsiteY0" fmla="*/ 13698746 h 13698746"/>
              <a:gd name="connsiteX1" fmla="*/ 10075010 w 10075010"/>
              <a:gd name="connsiteY1" fmla="*/ 13698746 h 13698746"/>
              <a:gd name="connsiteX2" fmla="*/ 4469997 w 10075010"/>
              <a:gd name="connsiteY2" fmla="*/ 0 h 13698746"/>
              <a:gd name="connsiteX3" fmla="*/ 0 w 10075010"/>
              <a:gd name="connsiteY3" fmla="*/ 0 h 13698746"/>
              <a:gd name="connsiteX4" fmla="*/ 0 w 10075010"/>
              <a:gd name="connsiteY4" fmla="*/ 13698746 h 13698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5010" h="13698746">
                <a:moveTo>
                  <a:pt x="0" y="13698746"/>
                </a:moveTo>
                <a:lnTo>
                  <a:pt x="10075010" y="13698746"/>
                </a:lnTo>
                <a:lnTo>
                  <a:pt x="4469997" y="0"/>
                </a:lnTo>
                <a:lnTo>
                  <a:pt x="0" y="0"/>
                </a:lnTo>
                <a:lnTo>
                  <a:pt x="0" y="13698746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84817CA-DA0A-C845-8836-86580158AE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8100" y="6934877"/>
            <a:ext cx="1728917" cy="3474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E766691-676A-3945-971A-A623CBAE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0067" y="6934877"/>
            <a:ext cx="4114800" cy="3474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BC15F3B5-9AAD-2844-93B7-10B3C57BDA0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667201" y="3677107"/>
            <a:ext cx="786397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76A8CED2-9345-AC40-A93B-A7863531B1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7201" y="1928582"/>
            <a:ext cx="7863977" cy="1722354"/>
          </a:xfrm>
        </p:spPr>
        <p:txBody>
          <a:bodyPr anchor="b"/>
          <a:lstStyle>
            <a:lvl1pPr algn="l">
              <a:defRPr sz="6000" b="0" i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Section header alt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E9A1FF2-0E6D-9744-97FE-4A9B90EFB8A7}"/>
              </a:ext>
            </a:extLst>
          </p:cNvPr>
          <p:cNvGrpSpPr/>
          <p:nvPr userDrawn="1"/>
        </p:nvGrpSpPr>
        <p:grpSpPr>
          <a:xfrm>
            <a:off x="839526" y="-1055526"/>
            <a:ext cx="27434" cy="5350702"/>
            <a:chOff x="839526" y="-1055526"/>
            <a:chExt cx="27434" cy="535070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FF12563-DFD1-6D4E-9081-749E2A5391D1}"/>
                </a:ext>
              </a:extLst>
            </p:cNvPr>
            <p:cNvSpPr/>
            <p:nvPr userDrawn="1"/>
          </p:nvSpPr>
          <p:spPr>
            <a:xfrm rot="7967267">
              <a:off x="670364" y="396045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17516DC-BCAA-A146-9680-042A326DFA1C}"/>
                </a:ext>
              </a:extLst>
            </p:cNvPr>
            <p:cNvSpPr/>
            <p:nvPr userDrawn="1"/>
          </p:nvSpPr>
          <p:spPr>
            <a:xfrm rot="7967267">
              <a:off x="670364" y="25355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2996254-432F-1949-8372-8820145FBDD6}"/>
                </a:ext>
              </a:extLst>
            </p:cNvPr>
            <p:cNvSpPr/>
            <p:nvPr userDrawn="1"/>
          </p:nvSpPr>
          <p:spPr>
            <a:xfrm rot="7967267">
              <a:off x="670364" y="11106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21E0271-1664-C14B-A431-6A2FF2C768E9}"/>
                </a:ext>
              </a:extLst>
            </p:cNvPr>
            <p:cNvSpPr/>
            <p:nvPr userDrawn="1"/>
          </p:nvSpPr>
          <p:spPr>
            <a:xfrm rot="7967267">
              <a:off x="670363" y="-31424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1D11F39-82F8-8542-B7C7-2359E14C82AF}"/>
                </a:ext>
              </a:extLst>
            </p:cNvPr>
            <p:cNvSpPr/>
            <p:nvPr userDrawn="1"/>
          </p:nvSpPr>
          <p:spPr>
            <a:xfrm rot="7967267">
              <a:off x="670363" y="-17391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915E1D6-7DCA-8845-AB31-E50BBA7D28CE}"/>
                </a:ext>
              </a:extLst>
            </p:cNvPr>
            <p:cNvSpPr/>
            <p:nvPr userDrawn="1"/>
          </p:nvSpPr>
          <p:spPr>
            <a:xfrm rot="7967267">
              <a:off x="670363" y="-31640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30107BF-77BF-F34C-B254-6460D2C56490}"/>
                </a:ext>
              </a:extLst>
            </p:cNvPr>
            <p:cNvSpPr/>
            <p:nvPr userDrawn="1"/>
          </p:nvSpPr>
          <p:spPr>
            <a:xfrm rot="7967267">
              <a:off x="670363" y="-45889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A0BAA84-0153-0647-8CAC-4EC9DA4BB2F7}"/>
                </a:ext>
              </a:extLst>
            </p:cNvPr>
            <p:cNvSpPr/>
            <p:nvPr userDrawn="1"/>
          </p:nvSpPr>
          <p:spPr>
            <a:xfrm rot="7967267">
              <a:off x="670363" y="-60138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8B03D1A-AF55-4143-8340-483088BEE794}"/>
                </a:ext>
              </a:extLst>
            </p:cNvPr>
            <p:cNvSpPr/>
            <p:nvPr userDrawn="1"/>
          </p:nvSpPr>
          <p:spPr>
            <a:xfrm rot="7967267">
              <a:off x="670363" y="-74387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1ED4364-262B-5844-A774-5A27424887EF}"/>
                </a:ext>
              </a:extLst>
            </p:cNvPr>
            <p:cNvSpPr/>
            <p:nvPr userDrawn="1"/>
          </p:nvSpPr>
          <p:spPr>
            <a:xfrm rot="7967267">
              <a:off x="670363" y="-88636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DE018CE-01B5-2344-A9E9-90CDB963FBF5}"/>
                </a:ext>
              </a:extLst>
            </p:cNvPr>
            <p:cNvSpPr/>
            <p:nvPr userDrawn="1"/>
          </p:nvSpPr>
          <p:spPr>
            <a:xfrm rot="7967267">
              <a:off x="670364" y="167837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FD3FDDA-86C2-7641-823B-428ABF7FC49B}"/>
                </a:ext>
              </a:extLst>
            </p:cNvPr>
            <p:cNvSpPr/>
            <p:nvPr userDrawn="1"/>
          </p:nvSpPr>
          <p:spPr>
            <a:xfrm rot="7967267">
              <a:off x="670364" y="139340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ED77F83-7C4C-6445-98AE-FFB8240FC1A2}"/>
                </a:ext>
              </a:extLst>
            </p:cNvPr>
            <p:cNvSpPr/>
            <p:nvPr userDrawn="1"/>
          </p:nvSpPr>
          <p:spPr>
            <a:xfrm rot="7967267">
              <a:off x="670363" y="125091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133CF63-06A0-2346-9556-05DE5890F403}"/>
                </a:ext>
              </a:extLst>
            </p:cNvPr>
            <p:cNvSpPr/>
            <p:nvPr userDrawn="1"/>
          </p:nvSpPr>
          <p:spPr>
            <a:xfrm rot="7967267">
              <a:off x="670363" y="110842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5E60CFA-63A9-AE4E-82E3-04B6BE7373F6}"/>
                </a:ext>
              </a:extLst>
            </p:cNvPr>
            <p:cNvSpPr/>
            <p:nvPr userDrawn="1"/>
          </p:nvSpPr>
          <p:spPr>
            <a:xfrm rot="7967267">
              <a:off x="670363" y="96593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BDE8A4A-0CA8-A140-9AAB-210B33E68ABD}"/>
                </a:ext>
              </a:extLst>
            </p:cNvPr>
            <p:cNvSpPr/>
            <p:nvPr userDrawn="1"/>
          </p:nvSpPr>
          <p:spPr>
            <a:xfrm rot="7967267">
              <a:off x="670363" y="82344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6584991-FB83-0844-AA4D-86EC6C24CD06}"/>
                </a:ext>
              </a:extLst>
            </p:cNvPr>
            <p:cNvSpPr/>
            <p:nvPr userDrawn="1"/>
          </p:nvSpPr>
          <p:spPr>
            <a:xfrm rot="7967267">
              <a:off x="670363" y="68095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12B2038-B891-694C-9947-AC661E3DAF73}"/>
                </a:ext>
              </a:extLst>
            </p:cNvPr>
            <p:cNvSpPr/>
            <p:nvPr userDrawn="1"/>
          </p:nvSpPr>
          <p:spPr>
            <a:xfrm rot="7967267">
              <a:off x="670363" y="53846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458CC5C-507D-2C49-A1F1-EF50628D33F0}"/>
                </a:ext>
              </a:extLst>
            </p:cNvPr>
            <p:cNvSpPr/>
            <p:nvPr userDrawn="1"/>
          </p:nvSpPr>
          <p:spPr>
            <a:xfrm rot="7967267">
              <a:off x="670363" y="281624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BF4F11D-0FD9-CC46-82E6-3CE1BC5CB566}"/>
                </a:ext>
              </a:extLst>
            </p:cNvPr>
            <p:cNvSpPr/>
            <p:nvPr userDrawn="1"/>
          </p:nvSpPr>
          <p:spPr>
            <a:xfrm rot="7967267">
              <a:off x="670363" y="267375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B15AF14-D781-204D-816F-676BB561EC18}"/>
                </a:ext>
              </a:extLst>
            </p:cNvPr>
            <p:cNvSpPr/>
            <p:nvPr userDrawn="1"/>
          </p:nvSpPr>
          <p:spPr>
            <a:xfrm rot="7967267">
              <a:off x="670363" y="253126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D3E7C56-E93D-3042-B04C-7D7D3C14AF88}"/>
                </a:ext>
              </a:extLst>
            </p:cNvPr>
            <p:cNvSpPr/>
            <p:nvPr userDrawn="1"/>
          </p:nvSpPr>
          <p:spPr>
            <a:xfrm rot="7967267">
              <a:off x="670362" y="238877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7EE6FB0-E886-A441-8564-B2DB5384C256}"/>
                </a:ext>
              </a:extLst>
            </p:cNvPr>
            <p:cNvSpPr/>
            <p:nvPr userDrawn="1"/>
          </p:nvSpPr>
          <p:spPr>
            <a:xfrm rot="7967267">
              <a:off x="670362" y="224628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6CCF9F2-EC39-804F-A465-FF58403DEAD6}"/>
                </a:ext>
              </a:extLst>
            </p:cNvPr>
            <p:cNvSpPr/>
            <p:nvPr userDrawn="1"/>
          </p:nvSpPr>
          <p:spPr>
            <a:xfrm rot="7967267">
              <a:off x="670362" y="210379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8340B6D-857F-A045-AAAE-69EBA9EDD188}"/>
                </a:ext>
              </a:extLst>
            </p:cNvPr>
            <p:cNvSpPr/>
            <p:nvPr userDrawn="1"/>
          </p:nvSpPr>
          <p:spPr>
            <a:xfrm rot="7967267">
              <a:off x="670362" y="196130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EB4951B-9AA8-A44B-BF75-9F0665D358B8}"/>
                </a:ext>
              </a:extLst>
            </p:cNvPr>
            <p:cNvSpPr/>
            <p:nvPr userDrawn="1"/>
          </p:nvSpPr>
          <p:spPr>
            <a:xfrm rot="7967267">
              <a:off x="670362" y="181881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739CC44-550A-9D4A-A12D-79900FE66DE2}"/>
                </a:ext>
              </a:extLst>
            </p:cNvPr>
            <p:cNvSpPr/>
            <p:nvPr userDrawn="1"/>
          </p:nvSpPr>
          <p:spPr>
            <a:xfrm rot="7967267">
              <a:off x="670362" y="153383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80552B5-F303-B74E-872F-AF7B39255EE0}"/>
                </a:ext>
              </a:extLst>
            </p:cNvPr>
            <p:cNvSpPr/>
            <p:nvPr userDrawn="1"/>
          </p:nvSpPr>
          <p:spPr>
            <a:xfrm rot="7967267">
              <a:off x="670363" y="409858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434B731-9C80-2B4E-BAB5-6066A59E8687}"/>
                </a:ext>
              </a:extLst>
            </p:cNvPr>
            <p:cNvSpPr/>
            <p:nvPr userDrawn="1"/>
          </p:nvSpPr>
          <p:spPr>
            <a:xfrm rot="7967267">
              <a:off x="670363" y="395609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F6DCD99-326B-8949-B2D0-A215B6FCF05F}"/>
                </a:ext>
              </a:extLst>
            </p:cNvPr>
            <p:cNvSpPr/>
            <p:nvPr userDrawn="1"/>
          </p:nvSpPr>
          <p:spPr>
            <a:xfrm rot="7967267">
              <a:off x="670363" y="381360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F98842C-75F6-1E45-BF54-EE930598752C}"/>
                </a:ext>
              </a:extLst>
            </p:cNvPr>
            <p:cNvSpPr/>
            <p:nvPr userDrawn="1"/>
          </p:nvSpPr>
          <p:spPr>
            <a:xfrm rot="7967267">
              <a:off x="670362" y="367111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4455924-A0C3-9C49-A619-FB92D839CE2B}"/>
                </a:ext>
              </a:extLst>
            </p:cNvPr>
            <p:cNvSpPr/>
            <p:nvPr userDrawn="1"/>
          </p:nvSpPr>
          <p:spPr>
            <a:xfrm rot="7967267">
              <a:off x="670362" y="352862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EC557FC2-1660-F243-AA5F-1C3B7A96F009}"/>
                </a:ext>
              </a:extLst>
            </p:cNvPr>
            <p:cNvSpPr/>
            <p:nvPr userDrawn="1"/>
          </p:nvSpPr>
          <p:spPr>
            <a:xfrm rot="7967267">
              <a:off x="670362" y="338613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8B65E95-237A-2049-9420-B45BFF4AF461}"/>
                </a:ext>
              </a:extLst>
            </p:cNvPr>
            <p:cNvSpPr/>
            <p:nvPr userDrawn="1"/>
          </p:nvSpPr>
          <p:spPr>
            <a:xfrm rot="7967267">
              <a:off x="670362" y="324364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BFB5AD2-A540-B34C-9CE1-021A75C68FBE}"/>
                </a:ext>
              </a:extLst>
            </p:cNvPr>
            <p:cNvSpPr/>
            <p:nvPr userDrawn="1"/>
          </p:nvSpPr>
          <p:spPr>
            <a:xfrm rot="7967267">
              <a:off x="670362" y="310115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AC6D7E8-D3DF-B84A-B1B4-5921873EDB91}"/>
                </a:ext>
              </a:extLst>
            </p:cNvPr>
            <p:cNvSpPr/>
            <p:nvPr userDrawn="1"/>
          </p:nvSpPr>
          <p:spPr>
            <a:xfrm rot="7967267">
              <a:off x="670362" y="295866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C1CDDC6F-E41D-4144-94CF-12B7F68A1234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CD5E38D-9A5A-5E48-AF1C-A595FEB9F5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858" y="5811520"/>
            <a:ext cx="581563" cy="7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3BA7CD55-1192-9F43-BD70-F8EC57239894}"/>
              </a:ext>
            </a:extLst>
          </p:cNvPr>
          <p:cNvSpPr/>
          <p:nvPr userDrawn="1"/>
        </p:nvSpPr>
        <p:spPr>
          <a:xfrm flipH="1">
            <a:off x="2225040" y="-7357"/>
            <a:ext cx="9966960" cy="6865357"/>
          </a:xfrm>
          <a:custGeom>
            <a:avLst/>
            <a:gdLst>
              <a:gd name="connsiteX0" fmla="*/ 7802880 w 9966960"/>
              <a:gd name="connsiteY0" fmla="*/ 0 h 6865357"/>
              <a:gd name="connsiteX1" fmla="*/ 7802880 w 9966960"/>
              <a:gd name="connsiteY1" fmla="*/ 7357 h 6865357"/>
              <a:gd name="connsiteX2" fmla="*/ 0 w 9966960"/>
              <a:gd name="connsiteY2" fmla="*/ 7357 h 6865357"/>
              <a:gd name="connsiteX3" fmla="*/ 0 w 9966960"/>
              <a:gd name="connsiteY3" fmla="*/ 6865357 h 6865357"/>
              <a:gd name="connsiteX4" fmla="*/ 7802880 w 9966960"/>
              <a:gd name="connsiteY4" fmla="*/ 6865357 h 6865357"/>
              <a:gd name="connsiteX5" fmla="*/ 9966960 w 9966960"/>
              <a:gd name="connsiteY5" fmla="*/ 6865357 h 686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6960" h="6865357">
                <a:moveTo>
                  <a:pt x="7802880" y="0"/>
                </a:moveTo>
                <a:lnTo>
                  <a:pt x="7802880" y="7357"/>
                </a:lnTo>
                <a:lnTo>
                  <a:pt x="0" y="7357"/>
                </a:lnTo>
                <a:lnTo>
                  <a:pt x="0" y="6865357"/>
                </a:lnTo>
                <a:lnTo>
                  <a:pt x="7802880" y="6865357"/>
                </a:lnTo>
                <a:lnTo>
                  <a:pt x="9966960" y="6865357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ight Triangle 64">
            <a:extLst>
              <a:ext uri="{FF2B5EF4-FFF2-40B4-BE49-F238E27FC236}">
                <a16:creationId xmlns:a16="http://schemas.microsoft.com/office/drawing/2014/main" id="{F07CF292-1A4A-4142-8DB1-8FC030BDD550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7315FC3D-7EFC-8A4C-B198-F0E7885E94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858" y="5811520"/>
            <a:ext cx="581563" cy="782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545D83-DCA8-8840-85D3-BBE94CD9D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1" y="1709738"/>
            <a:ext cx="8442960" cy="2852737"/>
          </a:xfrm>
        </p:spPr>
        <p:txBody>
          <a:bodyPr anchor="b">
            <a:noAutofit/>
          </a:bodyPr>
          <a:lstStyle>
            <a:lvl1pPr algn="r">
              <a:defRPr sz="55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slide yellow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C6347-716F-4E47-BF42-3DCE0A6B478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25039" y="4630653"/>
            <a:ext cx="8451200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ED69B1-4CB8-324A-9007-E9B04595FAB6}"/>
              </a:ext>
            </a:extLst>
          </p:cNvPr>
          <p:cNvCxnSpPr/>
          <p:nvPr userDrawn="1"/>
        </p:nvCxnSpPr>
        <p:spPr>
          <a:xfrm flipH="1">
            <a:off x="6553201" y="4562475"/>
            <a:ext cx="41148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3E52F0B-7E63-8840-B4CB-9D148E67D6F3}"/>
              </a:ext>
            </a:extLst>
          </p:cNvPr>
          <p:cNvGrpSpPr/>
          <p:nvPr userDrawn="1"/>
        </p:nvGrpSpPr>
        <p:grpSpPr>
          <a:xfrm rot="5400000">
            <a:off x="-1822108" y="1606108"/>
            <a:ext cx="5350702" cy="27434"/>
            <a:chOff x="2809891" y="966204"/>
            <a:chExt cx="5350702" cy="274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1B16A56-E0D5-2F47-8A9A-1430631B130B}"/>
                </a:ext>
              </a:extLst>
            </p:cNvPr>
            <p:cNvSpPr/>
            <p:nvPr userDrawn="1"/>
          </p:nvSpPr>
          <p:spPr>
            <a:xfrm rot="2567267">
              <a:off x="4092298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5733E9E-B269-D046-A980-4CDCEA330EE7}"/>
                </a:ext>
              </a:extLst>
            </p:cNvPr>
            <p:cNvSpPr/>
            <p:nvPr userDrawn="1"/>
          </p:nvSpPr>
          <p:spPr>
            <a:xfrm rot="2567267">
              <a:off x="3949809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F591D72-5843-204B-A86C-A3DD0A963CA1}"/>
                </a:ext>
              </a:extLst>
            </p:cNvPr>
            <p:cNvSpPr/>
            <p:nvPr userDrawn="1"/>
          </p:nvSpPr>
          <p:spPr>
            <a:xfrm rot="2567267">
              <a:off x="3807319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ECB93C5-6502-BF40-927D-D86441FDA55D}"/>
                </a:ext>
              </a:extLst>
            </p:cNvPr>
            <p:cNvSpPr/>
            <p:nvPr userDrawn="1"/>
          </p:nvSpPr>
          <p:spPr>
            <a:xfrm rot="2567267">
              <a:off x="3664829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DC1C89-8920-834D-8DED-409888A0BEEE}"/>
                </a:ext>
              </a:extLst>
            </p:cNvPr>
            <p:cNvSpPr/>
            <p:nvPr userDrawn="1"/>
          </p:nvSpPr>
          <p:spPr>
            <a:xfrm rot="2567267">
              <a:off x="352234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CB02C01-15A4-6B41-A6A9-0DC90CF4BA87}"/>
                </a:ext>
              </a:extLst>
            </p:cNvPr>
            <p:cNvSpPr/>
            <p:nvPr userDrawn="1"/>
          </p:nvSpPr>
          <p:spPr>
            <a:xfrm rot="2567267">
              <a:off x="337985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7DF7797-00A4-C24E-9447-2166B97B2182}"/>
                </a:ext>
              </a:extLst>
            </p:cNvPr>
            <p:cNvSpPr/>
            <p:nvPr userDrawn="1"/>
          </p:nvSpPr>
          <p:spPr>
            <a:xfrm rot="2567267">
              <a:off x="323736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1BB0FDC-31DC-5F4C-9BF1-3076C8C89F84}"/>
                </a:ext>
              </a:extLst>
            </p:cNvPr>
            <p:cNvSpPr/>
            <p:nvPr userDrawn="1"/>
          </p:nvSpPr>
          <p:spPr>
            <a:xfrm rot="2567267">
              <a:off x="309487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64E5A79-9A9F-1D4D-B062-B66A1AA80EB8}"/>
                </a:ext>
              </a:extLst>
            </p:cNvPr>
            <p:cNvSpPr/>
            <p:nvPr userDrawn="1"/>
          </p:nvSpPr>
          <p:spPr>
            <a:xfrm rot="2567267">
              <a:off x="295238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4070443-D942-D24C-B653-1A64C91FD7DB}"/>
                </a:ext>
              </a:extLst>
            </p:cNvPr>
            <p:cNvSpPr/>
            <p:nvPr userDrawn="1"/>
          </p:nvSpPr>
          <p:spPr>
            <a:xfrm rot="2567267">
              <a:off x="2809891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FD22DBF-E1A1-9C4B-BB7B-486408254F99}"/>
                </a:ext>
              </a:extLst>
            </p:cNvPr>
            <p:cNvSpPr/>
            <p:nvPr userDrawn="1"/>
          </p:nvSpPr>
          <p:spPr>
            <a:xfrm rot="2567267">
              <a:off x="5374632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BEAA58E-1B10-AF43-9C0A-511CB1172802}"/>
                </a:ext>
              </a:extLst>
            </p:cNvPr>
            <p:cNvSpPr/>
            <p:nvPr userDrawn="1"/>
          </p:nvSpPr>
          <p:spPr>
            <a:xfrm rot="2567267">
              <a:off x="5089653" y="966204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33DCC9C-7A7B-1D40-8216-0CF07EE72AAC}"/>
                </a:ext>
              </a:extLst>
            </p:cNvPr>
            <p:cNvSpPr/>
            <p:nvPr userDrawn="1"/>
          </p:nvSpPr>
          <p:spPr>
            <a:xfrm rot="2567267">
              <a:off x="4947163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E15224B-EC7B-BF4E-99EA-0E6C2B695FAE}"/>
                </a:ext>
              </a:extLst>
            </p:cNvPr>
            <p:cNvSpPr/>
            <p:nvPr userDrawn="1"/>
          </p:nvSpPr>
          <p:spPr>
            <a:xfrm rot="2567267">
              <a:off x="480467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B538874-E14A-DC46-899B-90D3D3A77C9B}"/>
                </a:ext>
              </a:extLst>
            </p:cNvPr>
            <p:cNvSpPr/>
            <p:nvPr userDrawn="1"/>
          </p:nvSpPr>
          <p:spPr>
            <a:xfrm rot="2567267">
              <a:off x="466218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BE63B31-0C10-5545-BABA-B34E9238E1C9}"/>
                </a:ext>
              </a:extLst>
            </p:cNvPr>
            <p:cNvSpPr/>
            <p:nvPr userDrawn="1"/>
          </p:nvSpPr>
          <p:spPr>
            <a:xfrm rot="2567267">
              <a:off x="451969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BD57453-C508-324C-AE00-E54DEE3FAB53}"/>
                </a:ext>
              </a:extLst>
            </p:cNvPr>
            <p:cNvSpPr/>
            <p:nvPr userDrawn="1"/>
          </p:nvSpPr>
          <p:spPr>
            <a:xfrm rot="2567267">
              <a:off x="4377205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11F8297-D1A6-7B41-B5E1-7290CA22603E}"/>
                </a:ext>
              </a:extLst>
            </p:cNvPr>
            <p:cNvSpPr/>
            <p:nvPr userDrawn="1"/>
          </p:nvSpPr>
          <p:spPr>
            <a:xfrm rot="2567267">
              <a:off x="4234715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4B8CA99-5FC1-D846-A470-924150EB8419}"/>
                </a:ext>
              </a:extLst>
            </p:cNvPr>
            <p:cNvSpPr/>
            <p:nvPr userDrawn="1"/>
          </p:nvSpPr>
          <p:spPr>
            <a:xfrm rot="2567267">
              <a:off x="6512499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854F9D8-B732-E44A-92D8-E45F62CB5743}"/>
                </a:ext>
              </a:extLst>
            </p:cNvPr>
            <p:cNvSpPr/>
            <p:nvPr userDrawn="1"/>
          </p:nvSpPr>
          <p:spPr>
            <a:xfrm rot="2567267">
              <a:off x="637001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439EB9E-BEA5-6B4C-A144-F4FAEF886327}"/>
                </a:ext>
              </a:extLst>
            </p:cNvPr>
            <p:cNvSpPr/>
            <p:nvPr userDrawn="1"/>
          </p:nvSpPr>
          <p:spPr>
            <a:xfrm rot="2567267">
              <a:off x="6227520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1D0D970-E836-F846-9668-8E011A25B5D0}"/>
                </a:ext>
              </a:extLst>
            </p:cNvPr>
            <p:cNvSpPr/>
            <p:nvPr userDrawn="1"/>
          </p:nvSpPr>
          <p:spPr>
            <a:xfrm rot="2567267">
              <a:off x="6085030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663B72-1A0F-3240-B3C2-9BA4327B6A7C}"/>
                </a:ext>
              </a:extLst>
            </p:cNvPr>
            <p:cNvSpPr/>
            <p:nvPr userDrawn="1"/>
          </p:nvSpPr>
          <p:spPr>
            <a:xfrm rot="2567267">
              <a:off x="594254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E68AB76-692D-014F-B0EC-9FEEE631FA7F}"/>
                </a:ext>
              </a:extLst>
            </p:cNvPr>
            <p:cNvSpPr/>
            <p:nvPr userDrawn="1"/>
          </p:nvSpPr>
          <p:spPr>
            <a:xfrm rot="2567267">
              <a:off x="580005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836824A-419B-0D49-AE27-CBAF328AF003}"/>
                </a:ext>
              </a:extLst>
            </p:cNvPr>
            <p:cNvSpPr/>
            <p:nvPr userDrawn="1"/>
          </p:nvSpPr>
          <p:spPr>
            <a:xfrm rot="2567267">
              <a:off x="5657561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F6E36BF-39C8-5A4E-B6EA-31DD047AA455}"/>
                </a:ext>
              </a:extLst>
            </p:cNvPr>
            <p:cNvSpPr/>
            <p:nvPr userDrawn="1"/>
          </p:nvSpPr>
          <p:spPr>
            <a:xfrm rot="2567267">
              <a:off x="5515072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01D9AE4-E5C3-174B-B00F-2F390479A2D0}"/>
                </a:ext>
              </a:extLst>
            </p:cNvPr>
            <p:cNvSpPr/>
            <p:nvPr userDrawn="1"/>
          </p:nvSpPr>
          <p:spPr>
            <a:xfrm rot="2567267">
              <a:off x="5230092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9A1504B-8861-7644-96BE-9ECB376855C6}"/>
                </a:ext>
              </a:extLst>
            </p:cNvPr>
            <p:cNvSpPr/>
            <p:nvPr userDrawn="1"/>
          </p:nvSpPr>
          <p:spPr>
            <a:xfrm rot="2567267">
              <a:off x="7794833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79EE74D-6602-6040-B024-B8F028BC80AE}"/>
                </a:ext>
              </a:extLst>
            </p:cNvPr>
            <p:cNvSpPr/>
            <p:nvPr userDrawn="1"/>
          </p:nvSpPr>
          <p:spPr>
            <a:xfrm rot="2567267">
              <a:off x="765234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50ADB93-C52E-DF48-A3EA-6109082DE04A}"/>
                </a:ext>
              </a:extLst>
            </p:cNvPr>
            <p:cNvSpPr/>
            <p:nvPr userDrawn="1"/>
          </p:nvSpPr>
          <p:spPr>
            <a:xfrm rot="2567267">
              <a:off x="7509854" y="966205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22A4B01-686E-5445-BD8A-6A3BC4FE6EF8}"/>
                </a:ext>
              </a:extLst>
            </p:cNvPr>
            <p:cNvSpPr/>
            <p:nvPr userDrawn="1"/>
          </p:nvSpPr>
          <p:spPr>
            <a:xfrm rot="2567267">
              <a:off x="7367364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C3288CD-6ABC-3249-A0DE-31964E19CBD1}"/>
                </a:ext>
              </a:extLst>
            </p:cNvPr>
            <p:cNvSpPr/>
            <p:nvPr userDrawn="1"/>
          </p:nvSpPr>
          <p:spPr>
            <a:xfrm rot="2567267">
              <a:off x="722487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3EEC2FE-6426-5A48-90C3-B4392C25D3D4}"/>
                </a:ext>
              </a:extLst>
            </p:cNvPr>
            <p:cNvSpPr/>
            <p:nvPr userDrawn="1"/>
          </p:nvSpPr>
          <p:spPr>
            <a:xfrm rot="2567267">
              <a:off x="708238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C6C8EE8-A18A-E74A-B309-4006A1004E92}"/>
                </a:ext>
              </a:extLst>
            </p:cNvPr>
            <p:cNvSpPr/>
            <p:nvPr userDrawn="1"/>
          </p:nvSpPr>
          <p:spPr>
            <a:xfrm rot="2567267">
              <a:off x="6939895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019A3EB-920A-F341-9849-C6CAF3B8FCF4}"/>
                </a:ext>
              </a:extLst>
            </p:cNvPr>
            <p:cNvSpPr/>
            <p:nvPr userDrawn="1"/>
          </p:nvSpPr>
          <p:spPr>
            <a:xfrm rot="2567267">
              <a:off x="6797406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FF78993-8AEE-3941-94B4-4F88F2D6B8D7}"/>
                </a:ext>
              </a:extLst>
            </p:cNvPr>
            <p:cNvSpPr/>
            <p:nvPr userDrawn="1"/>
          </p:nvSpPr>
          <p:spPr>
            <a:xfrm rot="2567267">
              <a:off x="6654916" y="966206"/>
              <a:ext cx="365760" cy="27432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22DA2-9F97-0A46-9EA6-6B099BCAF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6937647"/>
            <a:ext cx="2743200" cy="365125"/>
          </a:xfrm>
        </p:spPr>
        <p:txBody>
          <a:bodyPr/>
          <a:lstStyle/>
          <a:p>
            <a:fld id="{AF2A70AB-14D0-0648-8800-3A01FF9A5498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EDB8B-1A6F-4249-859E-F750477B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93764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25C48-9DAE-684D-9AA1-65E2A1AEE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91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Black">
    <p:bg>
      <p:bgPr>
        <a:solidFill>
          <a:schemeClr val="tx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3BA7CD55-1192-9F43-BD70-F8EC57239894}"/>
              </a:ext>
            </a:extLst>
          </p:cNvPr>
          <p:cNvSpPr/>
          <p:nvPr userDrawn="1"/>
        </p:nvSpPr>
        <p:spPr>
          <a:xfrm flipH="1">
            <a:off x="2225040" y="-7357"/>
            <a:ext cx="9966960" cy="6865357"/>
          </a:xfrm>
          <a:custGeom>
            <a:avLst/>
            <a:gdLst>
              <a:gd name="connsiteX0" fmla="*/ 7802880 w 9966960"/>
              <a:gd name="connsiteY0" fmla="*/ 0 h 6865357"/>
              <a:gd name="connsiteX1" fmla="*/ 7802880 w 9966960"/>
              <a:gd name="connsiteY1" fmla="*/ 7357 h 6865357"/>
              <a:gd name="connsiteX2" fmla="*/ 0 w 9966960"/>
              <a:gd name="connsiteY2" fmla="*/ 7357 h 6865357"/>
              <a:gd name="connsiteX3" fmla="*/ 0 w 9966960"/>
              <a:gd name="connsiteY3" fmla="*/ 6865357 h 6865357"/>
              <a:gd name="connsiteX4" fmla="*/ 7802880 w 9966960"/>
              <a:gd name="connsiteY4" fmla="*/ 6865357 h 6865357"/>
              <a:gd name="connsiteX5" fmla="*/ 9966960 w 9966960"/>
              <a:gd name="connsiteY5" fmla="*/ 6865357 h 686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6960" h="6865357">
                <a:moveTo>
                  <a:pt x="7802880" y="0"/>
                </a:moveTo>
                <a:lnTo>
                  <a:pt x="7802880" y="7357"/>
                </a:lnTo>
                <a:lnTo>
                  <a:pt x="0" y="7357"/>
                </a:lnTo>
                <a:lnTo>
                  <a:pt x="0" y="6865357"/>
                </a:lnTo>
                <a:lnTo>
                  <a:pt x="7802880" y="6865357"/>
                </a:lnTo>
                <a:lnTo>
                  <a:pt x="9966960" y="68653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3AD89E77-8685-1645-A7F4-053D9DC6009F}"/>
              </a:ext>
            </a:extLst>
          </p:cNvPr>
          <p:cNvSpPr/>
          <p:nvPr userDrawn="1"/>
        </p:nvSpPr>
        <p:spPr>
          <a:xfrm flipH="1">
            <a:off x="10424160" y="1249680"/>
            <a:ext cx="1767840" cy="560832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B99226B-2069-3445-B1E0-D1DA93F15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858" y="5811520"/>
            <a:ext cx="581563" cy="782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545D83-DCA8-8840-85D3-BBE94CD9D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9645" y="1709738"/>
            <a:ext cx="6848355" cy="2852737"/>
          </a:xfrm>
        </p:spPr>
        <p:txBody>
          <a:bodyPr anchor="b">
            <a:noAutofit/>
          </a:bodyPr>
          <a:lstStyle>
            <a:lvl1pPr algn="r">
              <a:defRPr sz="550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 black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C6347-716F-4E47-BF42-3DCE0A6B478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84921" y="4630653"/>
            <a:ext cx="6891317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ED69B1-4CB8-324A-9007-E9B04595FAB6}"/>
              </a:ext>
            </a:extLst>
          </p:cNvPr>
          <p:cNvCxnSpPr/>
          <p:nvPr userDrawn="1"/>
        </p:nvCxnSpPr>
        <p:spPr>
          <a:xfrm flipH="1">
            <a:off x="6553201" y="4562475"/>
            <a:ext cx="4114800" cy="0"/>
          </a:xfrm>
          <a:prstGeom prst="line">
            <a:avLst/>
          </a:prstGeom>
          <a:ln w="254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7F1F8-548D-8D4F-BC72-1792C93F0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597" y="6970304"/>
            <a:ext cx="2743200" cy="365125"/>
          </a:xfrm>
        </p:spPr>
        <p:txBody>
          <a:bodyPr/>
          <a:lstStyle/>
          <a:p>
            <a:fld id="{FC22A2E1-E9C5-C64C-A840-655431A6E50F}" type="datetime1">
              <a:rPr lang="en-US" smtClean="0"/>
              <a:t>6/3/21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EC8E2-70AE-E149-841E-6EC31ABDF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97030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7924E2F-120F-874A-995A-A69B90A1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45E0535-7A8F-A541-8F90-E21DC52ECFC3}"/>
              </a:ext>
            </a:extLst>
          </p:cNvPr>
          <p:cNvGrpSpPr/>
          <p:nvPr userDrawn="1"/>
        </p:nvGrpSpPr>
        <p:grpSpPr>
          <a:xfrm>
            <a:off x="839526" y="-1055526"/>
            <a:ext cx="27434" cy="5350702"/>
            <a:chOff x="839526" y="-1055526"/>
            <a:chExt cx="27434" cy="5350702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EDB6D82A-347B-CC43-B528-736E67022F2F}"/>
                </a:ext>
              </a:extLst>
            </p:cNvPr>
            <p:cNvSpPr/>
            <p:nvPr userDrawn="1"/>
          </p:nvSpPr>
          <p:spPr>
            <a:xfrm rot="7967267">
              <a:off x="670364" y="396045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3F207ABD-43B3-1B4D-99A8-64A8E7D6D79A}"/>
                </a:ext>
              </a:extLst>
            </p:cNvPr>
            <p:cNvSpPr/>
            <p:nvPr userDrawn="1"/>
          </p:nvSpPr>
          <p:spPr>
            <a:xfrm rot="7967267">
              <a:off x="670364" y="25355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9DD1210-A00D-D248-AEB3-B557E6D28283}"/>
                </a:ext>
              </a:extLst>
            </p:cNvPr>
            <p:cNvSpPr/>
            <p:nvPr userDrawn="1"/>
          </p:nvSpPr>
          <p:spPr>
            <a:xfrm rot="7967267">
              <a:off x="670364" y="11106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6F8D382D-36EF-3F44-A33E-5A5485E01770}"/>
                </a:ext>
              </a:extLst>
            </p:cNvPr>
            <p:cNvSpPr/>
            <p:nvPr userDrawn="1"/>
          </p:nvSpPr>
          <p:spPr>
            <a:xfrm rot="7967267">
              <a:off x="670363" y="-31424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7ED80629-5225-4A4F-B1BB-197C5CC651CE}"/>
                </a:ext>
              </a:extLst>
            </p:cNvPr>
            <p:cNvSpPr/>
            <p:nvPr userDrawn="1"/>
          </p:nvSpPr>
          <p:spPr>
            <a:xfrm rot="7967267">
              <a:off x="670363" y="-17391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532B3A0F-99B5-FA40-8E14-D340351C4A3C}"/>
                </a:ext>
              </a:extLst>
            </p:cNvPr>
            <p:cNvSpPr/>
            <p:nvPr userDrawn="1"/>
          </p:nvSpPr>
          <p:spPr>
            <a:xfrm rot="7967267">
              <a:off x="670363" y="-31640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A5AF3CF-7406-6A48-B9B4-2A271AEEC148}"/>
                </a:ext>
              </a:extLst>
            </p:cNvPr>
            <p:cNvSpPr/>
            <p:nvPr userDrawn="1"/>
          </p:nvSpPr>
          <p:spPr>
            <a:xfrm rot="7967267">
              <a:off x="670363" y="-45889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4AB645AA-B28E-8448-BFFA-5A4CE72673E3}"/>
                </a:ext>
              </a:extLst>
            </p:cNvPr>
            <p:cNvSpPr/>
            <p:nvPr userDrawn="1"/>
          </p:nvSpPr>
          <p:spPr>
            <a:xfrm rot="7967267">
              <a:off x="670363" y="-60138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FBAA4B9E-4511-AF47-8B07-A3FBE4130CD3}"/>
                </a:ext>
              </a:extLst>
            </p:cNvPr>
            <p:cNvSpPr/>
            <p:nvPr userDrawn="1"/>
          </p:nvSpPr>
          <p:spPr>
            <a:xfrm rot="7967267">
              <a:off x="670363" y="-74387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6760676-3EEC-3349-B5A1-D775B1A08A3E}"/>
                </a:ext>
              </a:extLst>
            </p:cNvPr>
            <p:cNvSpPr/>
            <p:nvPr userDrawn="1"/>
          </p:nvSpPr>
          <p:spPr>
            <a:xfrm rot="7967267">
              <a:off x="670363" y="-88636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87FDFA30-D2E8-2540-9FED-06DEFB3A8C55}"/>
                </a:ext>
              </a:extLst>
            </p:cNvPr>
            <p:cNvSpPr/>
            <p:nvPr userDrawn="1"/>
          </p:nvSpPr>
          <p:spPr>
            <a:xfrm rot="7967267">
              <a:off x="670364" y="167837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5E16C4AE-77A8-0A4D-8B9C-914A16D4214D}"/>
                </a:ext>
              </a:extLst>
            </p:cNvPr>
            <p:cNvSpPr/>
            <p:nvPr userDrawn="1"/>
          </p:nvSpPr>
          <p:spPr>
            <a:xfrm rot="7967267">
              <a:off x="670364" y="139340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3169A53D-EEFF-F340-AF33-A733E2052D4C}"/>
                </a:ext>
              </a:extLst>
            </p:cNvPr>
            <p:cNvSpPr/>
            <p:nvPr userDrawn="1"/>
          </p:nvSpPr>
          <p:spPr>
            <a:xfrm rot="7967267">
              <a:off x="670363" y="125091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124A6CF1-F04E-0544-884A-8E1D8B2B938D}"/>
                </a:ext>
              </a:extLst>
            </p:cNvPr>
            <p:cNvSpPr/>
            <p:nvPr userDrawn="1"/>
          </p:nvSpPr>
          <p:spPr>
            <a:xfrm rot="7967267">
              <a:off x="670363" y="110842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5150235-C772-7947-BD88-A38D1DF02BBA}"/>
                </a:ext>
              </a:extLst>
            </p:cNvPr>
            <p:cNvSpPr/>
            <p:nvPr userDrawn="1"/>
          </p:nvSpPr>
          <p:spPr>
            <a:xfrm rot="7967267">
              <a:off x="670363" y="96593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8DFCF19-A927-F54F-80C5-FAEB5CC29B20}"/>
                </a:ext>
              </a:extLst>
            </p:cNvPr>
            <p:cNvSpPr/>
            <p:nvPr userDrawn="1"/>
          </p:nvSpPr>
          <p:spPr>
            <a:xfrm rot="7967267">
              <a:off x="670363" y="82344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470A8DD4-52CB-944F-AC36-68097A458E4A}"/>
                </a:ext>
              </a:extLst>
            </p:cNvPr>
            <p:cNvSpPr/>
            <p:nvPr userDrawn="1"/>
          </p:nvSpPr>
          <p:spPr>
            <a:xfrm rot="7967267">
              <a:off x="670363" y="68095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0EE9C766-E7D0-0F4F-AC14-3AC6FC5805D3}"/>
                </a:ext>
              </a:extLst>
            </p:cNvPr>
            <p:cNvSpPr/>
            <p:nvPr userDrawn="1"/>
          </p:nvSpPr>
          <p:spPr>
            <a:xfrm rot="7967267">
              <a:off x="670363" y="53846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11068C69-F81C-A94B-82E9-86D60593C6D0}"/>
                </a:ext>
              </a:extLst>
            </p:cNvPr>
            <p:cNvSpPr/>
            <p:nvPr userDrawn="1"/>
          </p:nvSpPr>
          <p:spPr>
            <a:xfrm rot="7967267">
              <a:off x="670363" y="2816246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2544B3A3-1A3E-4540-B468-0011867BA5CD}"/>
                </a:ext>
              </a:extLst>
            </p:cNvPr>
            <p:cNvSpPr/>
            <p:nvPr userDrawn="1"/>
          </p:nvSpPr>
          <p:spPr>
            <a:xfrm rot="7967267">
              <a:off x="670363" y="267375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154E19D2-BA90-5A44-95F4-D84DC4F18CDE}"/>
                </a:ext>
              </a:extLst>
            </p:cNvPr>
            <p:cNvSpPr/>
            <p:nvPr userDrawn="1"/>
          </p:nvSpPr>
          <p:spPr>
            <a:xfrm rot="7967267">
              <a:off x="670363" y="253126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DAF736D1-4EB5-084D-8BC1-B184A070DFD8}"/>
                </a:ext>
              </a:extLst>
            </p:cNvPr>
            <p:cNvSpPr/>
            <p:nvPr userDrawn="1"/>
          </p:nvSpPr>
          <p:spPr>
            <a:xfrm rot="7967267">
              <a:off x="670362" y="2388777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4F723204-B385-E540-802B-201FDCE7FEA1}"/>
                </a:ext>
              </a:extLst>
            </p:cNvPr>
            <p:cNvSpPr/>
            <p:nvPr userDrawn="1"/>
          </p:nvSpPr>
          <p:spPr>
            <a:xfrm rot="7967267">
              <a:off x="670362" y="224628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A0A4E969-5E96-6C48-B42A-37EE53414756}"/>
                </a:ext>
              </a:extLst>
            </p:cNvPr>
            <p:cNvSpPr/>
            <p:nvPr userDrawn="1"/>
          </p:nvSpPr>
          <p:spPr>
            <a:xfrm rot="7967267">
              <a:off x="670362" y="210379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7E33AB6F-7D99-8A4A-B80B-AF153EBD4EEB}"/>
                </a:ext>
              </a:extLst>
            </p:cNvPr>
            <p:cNvSpPr/>
            <p:nvPr userDrawn="1"/>
          </p:nvSpPr>
          <p:spPr>
            <a:xfrm rot="7967267">
              <a:off x="670362" y="1961308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8955FFE6-F866-1B43-82D5-97A1D565F5E0}"/>
                </a:ext>
              </a:extLst>
            </p:cNvPr>
            <p:cNvSpPr/>
            <p:nvPr userDrawn="1"/>
          </p:nvSpPr>
          <p:spPr>
            <a:xfrm rot="7967267">
              <a:off x="670362" y="181881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3BD0BF93-A195-834A-A014-DEB632019DA9}"/>
                </a:ext>
              </a:extLst>
            </p:cNvPr>
            <p:cNvSpPr/>
            <p:nvPr userDrawn="1"/>
          </p:nvSpPr>
          <p:spPr>
            <a:xfrm rot="7967267">
              <a:off x="670362" y="1533839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B9EB6744-8BEB-F342-8435-4951A35DDDAF}"/>
                </a:ext>
              </a:extLst>
            </p:cNvPr>
            <p:cNvSpPr/>
            <p:nvPr userDrawn="1"/>
          </p:nvSpPr>
          <p:spPr>
            <a:xfrm rot="7967267">
              <a:off x="670363" y="4098580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F5EA872E-2C85-3042-A09F-A5FE92E3B2E6}"/>
                </a:ext>
              </a:extLst>
            </p:cNvPr>
            <p:cNvSpPr/>
            <p:nvPr userDrawn="1"/>
          </p:nvSpPr>
          <p:spPr>
            <a:xfrm rot="7967267">
              <a:off x="670363" y="395609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1F10B4FA-674E-9946-9516-5875C0F7B8B6}"/>
                </a:ext>
              </a:extLst>
            </p:cNvPr>
            <p:cNvSpPr/>
            <p:nvPr userDrawn="1"/>
          </p:nvSpPr>
          <p:spPr>
            <a:xfrm rot="7967267">
              <a:off x="670363" y="381360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6B745F63-6175-3A49-B1EB-489650A0661C}"/>
                </a:ext>
              </a:extLst>
            </p:cNvPr>
            <p:cNvSpPr/>
            <p:nvPr userDrawn="1"/>
          </p:nvSpPr>
          <p:spPr>
            <a:xfrm rot="7967267">
              <a:off x="670362" y="3671111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65A6AFF7-6754-8149-9C95-7709296FB55A}"/>
                </a:ext>
              </a:extLst>
            </p:cNvPr>
            <p:cNvSpPr/>
            <p:nvPr userDrawn="1"/>
          </p:nvSpPr>
          <p:spPr>
            <a:xfrm rot="7967267">
              <a:off x="670362" y="352862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CF455CF-4653-4848-AE1C-B66AD5D2C2F0}"/>
                </a:ext>
              </a:extLst>
            </p:cNvPr>
            <p:cNvSpPr/>
            <p:nvPr userDrawn="1"/>
          </p:nvSpPr>
          <p:spPr>
            <a:xfrm rot="7967267">
              <a:off x="670362" y="338613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C553EF8E-F41E-7948-ADBF-C93D767FBE59}"/>
                </a:ext>
              </a:extLst>
            </p:cNvPr>
            <p:cNvSpPr/>
            <p:nvPr userDrawn="1"/>
          </p:nvSpPr>
          <p:spPr>
            <a:xfrm rot="7967267">
              <a:off x="670362" y="3243642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D09195EF-6BAF-2848-84D1-EECAD7A352EB}"/>
                </a:ext>
              </a:extLst>
            </p:cNvPr>
            <p:cNvSpPr/>
            <p:nvPr userDrawn="1"/>
          </p:nvSpPr>
          <p:spPr>
            <a:xfrm rot="7967267">
              <a:off x="670362" y="310115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87623E78-3AD6-0842-BD8C-EF8246F24571}"/>
                </a:ext>
              </a:extLst>
            </p:cNvPr>
            <p:cNvSpPr/>
            <p:nvPr userDrawn="1"/>
          </p:nvSpPr>
          <p:spPr>
            <a:xfrm rot="7967267">
              <a:off x="670362" y="2958663"/>
              <a:ext cx="365760" cy="27432"/>
            </a:xfrm>
            <a:prstGeom prst="rect">
              <a:avLst/>
            </a:prstGeom>
            <a:solidFill>
              <a:srgbClr val="D8A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137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F14750-69C8-B647-95B7-557488544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Header, 50pt font, all caps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3ADC8-343A-684D-9CEE-E7D0AE5BB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0B8F8-67FE-B64B-B53C-7CD20099C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481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E6DF8EF-2007-D845-9931-8C96B81C2065}" type="datetime1">
              <a:rPr lang="en-US" smtClean="0"/>
              <a:pPr/>
              <a:t>6/3/21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451AE-9A80-C84D-9AEA-01511D726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240" y="6993432"/>
            <a:ext cx="552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FD60DC2-8B28-E340-A84D-ADC5DE2B31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6C7351-450D-8942-A8DA-29C59F7D012A}"/>
              </a:ext>
            </a:extLst>
          </p:cNvPr>
          <p:cNvSpPr/>
          <p:nvPr userDrawn="1"/>
        </p:nvSpPr>
        <p:spPr>
          <a:xfrm>
            <a:off x="-2204494" y="819254"/>
            <a:ext cx="1053296" cy="4745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 i="0" dirty="0">
                <a:ln>
                  <a:noFill/>
                </a:ln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#D8AB4C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188509-DC8E-F442-91B9-BB90AEB29A1E}"/>
              </a:ext>
            </a:extLst>
          </p:cNvPr>
          <p:cNvSpPr/>
          <p:nvPr userDrawn="1"/>
        </p:nvSpPr>
        <p:spPr>
          <a:xfrm>
            <a:off x="-2204494" y="1430104"/>
            <a:ext cx="1053296" cy="474562"/>
          </a:xfrm>
          <a:prstGeom prst="rect">
            <a:avLst/>
          </a:prstGeom>
          <a:solidFill>
            <a:srgbClr val="F7E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 i="0" dirty="0">
                <a:ln>
                  <a:noFill/>
                </a:ln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#F7EEDB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7D8C48-D45A-6C4D-8E36-34568468D7D0}"/>
              </a:ext>
            </a:extLst>
          </p:cNvPr>
          <p:cNvSpPr/>
          <p:nvPr userDrawn="1"/>
        </p:nvSpPr>
        <p:spPr>
          <a:xfrm>
            <a:off x="-2204494" y="2040954"/>
            <a:ext cx="1053296" cy="474562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 i="0" dirty="0">
                <a:ln>
                  <a:noFill/>
                </a:ln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#333333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DAEFF8-443B-4F4C-85CB-F34CA39AFA10}"/>
              </a:ext>
            </a:extLst>
          </p:cNvPr>
          <p:cNvSpPr/>
          <p:nvPr userDrawn="1"/>
        </p:nvSpPr>
        <p:spPr>
          <a:xfrm>
            <a:off x="-2204494" y="2651804"/>
            <a:ext cx="1053296" cy="474562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 i="0" dirty="0">
                <a:ln>
                  <a:noFill/>
                </a:ln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#DDDDDD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A96FA8-C5AF-CB45-8A98-02D198B22037}"/>
              </a:ext>
            </a:extLst>
          </p:cNvPr>
          <p:cNvSpPr/>
          <p:nvPr userDrawn="1"/>
        </p:nvSpPr>
        <p:spPr>
          <a:xfrm>
            <a:off x="-2204494" y="3262653"/>
            <a:ext cx="1053296" cy="4745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 i="0" dirty="0">
                <a:ln>
                  <a:noFill/>
                </a:ln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#000000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36E27-5E8D-2346-ABD6-627B795C5649}"/>
              </a:ext>
            </a:extLst>
          </p:cNvPr>
          <p:cNvSpPr txBox="1"/>
          <p:nvPr userDrawn="1"/>
        </p:nvSpPr>
        <p:spPr>
          <a:xfrm>
            <a:off x="-2319722" y="86043"/>
            <a:ext cx="1695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b="1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Color guidelines: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7389D-2072-A547-A32E-CB9EC1EEF330}"/>
              </a:ext>
            </a:extLst>
          </p:cNvPr>
          <p:cNvSpPr txBox="1"/>
          <p:nvPr userDrawn="1"/>
        </p:nvSpPr>
        <p:spPr>
          <a:xfrm>
            <a:off x="-2319722" y="4015145"/>
            <a:ext cx="1695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b="1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 guidelines: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56297C-9D54-494B-9A03-4C694322FED0}"/>
              </a:ext>
            </a:extLst>
          </p:cNvPr>
          <p:cNvSpPr txBox="1"/>
          <p:nvPr userDrawn="1"/>
        </p:nvSpPr>
        <p:spPr>
          <a:xfrm>
            <a:off x="-2319722" y="4599920"/>
            <a:ext cx="20432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</a:t>
            </a:r>
          </a:p>
          <a:p>
            <a:pPr algn="l">
              <a:lnSpc>
                <a:spcPct val="100000"/>
              </a:lnSpc>
            </a:pPr>
            <a: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Tahoma</a:t>
            </a:r>
          </a:p>
          <a:p>
            <a:pPr algn="l">
              <a:lnSpc>
                <a:spcPct val="100000"/>
              </a:lnSpc>
            </a:pPr>
            <a:endParaRPr lang="en-US" sz="1200" b="0" i="0" spc="150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Titles:</a:t>
            </a:r>
          </a:p>
          <a:p>
            <a:pPr algn="l">
              <a:lnSpc>
                <a:spcPct val="100000"/>
              </a:lnSpc>
            </a:pPr>
            <a: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Impact, Loose Spacing,</a:t>
            </a:r>
            <a:b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Caps</a:t>
            </a:r>
          </a:p>
          <a:p>
            <a:pPr algn="l">
              <a:lnSpc>
                <a:spcPct val="100000"/>
              </a:lnSpc>
            </a:pPr>
            <a:endParaRPr lang="en-US" sz="1200" b="0" i="0" spc="150" baseline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200" b="1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Body Copy:</a:t>
            </a:r>
          </a:p>
          <a:p>
            <a:pPr algn="l">
              <a:lnSpc>
                <a:spcPct val="100000"/>
              </a:lnSpc>
            </a:pPr>
            <a:r>
              <a:rPr lang="en-US" sz="1200" b="0" i="0" spc="15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Tahoma, Regular, 1.5 Extended Spacing</a:t>
            </a:r>
          </a:p>
        </p:txBody>
      </p:sp>
    </p:spTree>
    <p:extLst>
      <p:ext uri="{BB962C8B-B14F-4D97-AF65-F5344CB8AC3E}">
        <p14:creationId xmlns:p14="http://schemas.microsoft.com/office/powerpoint/2010/main" val="298095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2" r:id="rId3"/>
    <p:sldLayoutId id="2147483673" r:id="rId4"/>
    <p:sldLayoutId id="2147483674" r:id="rId5"/>
    <p:sldLayoutId id="2147483660" r:id="rId6"/>
    <p:sldLayoutId id="2147483682" r:id="rId7"/>
    <p:sldLayoutId id="2147483651" r:id="rId8"/>
    <p:sldLayoutId id="2147483667" r:id="rId9"/>
    <p:sldLayoutId id="2147483675" r:id="rId10"/>
    <p:sldLayoutId id="2147483650" r:id="rId11"/>
    <p:sldLayoutId id="2147483676" r:id="rId12"/>
    <p:sldLayoutId id="2147483668" r:id="rId13"/>
    <p:sldLayoutId id="2147483652" r:id="rId14"/>
    <p:sldLayoutId id="2147483677" r:id="rId15"/>
    <p:sldLayoutId id="2147483678" r:id="rId16"/>
    <p:sldLayoutId id="2147483669" r:id="rId17"/>
    <p:sldLayoutId id="2147483653" r:id="rId18"/>
    <p:sldLayoutId id="2147483679" r:id="rId19"/>
    <p:sldLayoutId id="2147483680" r:id="rId20"/>
    <p:sldLayoutId id="2147483664" r:id="rId21"/>
    <p:sldLayoutId id="2147483657" r:id="rId22"/>
    <p:sldLayoutId id="2147483681" r:id="rId23"/>
    <p:sldLayoutId id="2147483655" r:id="rId24"/>
    <p:sldLayoutId id="2147483665" r:id="rId25"/>
    <p:sldLayoutId id="2147483666" r:id="rId26"/>
    <p:sldLayoutId id="2147483658" r:id="rId27"/>
    <p:sldLayoutId id="2147483659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i="0" kern="1200" cap="all" spc="300" baseline="0">
          <a:solidFill>
            <a:schemeClr val="accent3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200" b="0" i="0" kern="1200" spc="150" baseline="0">
          <a:solidFill>
            <a:schemeClr val="accent3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150" baseline="0">
          <a:solidFill>
            <a:schemeClr val="accent3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150" baseline="0">
          <a:solidFill>
            <a:schemeClr val="accent3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b="0" i="0" kern="1200" spc="150" baseline="0">
          <a:solidFill>
            <a:schemeClr val="accent3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b="0" i="0" kern="1200" spc="150" baseline="0">
          <a:solidFill>
            <a:schemeClr val="accent3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8" userDrawn="1">
          <p15:clr>
            <a:srgbClr val="F26B43"/>
          </p15:clr>
        </p15:guide>
        <p15:guide id="4" pos="7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nderbilt.edu/coronavirus/safer-vanderbilt/" TargetMode="External"/><Relationship Id="rId2" Type="http://schemas.openxmlformats.org/officeDocument/2006/relationships/hyperlink" Target="https://www.vanderbilt.edu/coronavirus/covid-19-vaccine-information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outlook.office.com/vanderbilt.edu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medschool.vanderbilt.edu/vssa/2021-in-person-vssa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ccines.gov/search" TargetMode="External"/><Relationship Id="rId2" Type="http://schemas.openxmlformats.org/officeDocument/2006/relationships/hyperlink" Target="tel:615-322-5000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medschool.vanderbilt.edu/qcb/" TargetMode="External"/><Relationship Id="rId3" Type="http://schemas.openxmlformats.org/officeDocument/2006/relationships/hyperlink" Target="https://medschool.vanderbilt.edu/md-admissions/" TargetMode="External"/><Relationship Id="rId7" Type="http://schemas.openxmlformats.org/officeDocument/2006/relationships/hyperlink" Target="https://medschool.vanderbilt.edu/igp/" TargetMode="External"/><Relationship Id="rId12" Type="http://schemas.openxmlformats.org/officeDocument/2006/relationships/image" Target="../media/image28.png"/><Relationship Id="rId2" Type="http://schemas.openxmlformats.org/officeDocument/2006/relationships/hyperlink" Target="https://medschool.vanderbilt.edu/mstp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vanderbilt.edu/chemistry/graduate.php" TargetMode="External"/><Relationship Id="rId11" Type="http://schemas.openxmlformats.org/officeDocument/2006/relationships/hyperlink" Target="https://vanderbiltbiomedg.com/" TargetMode="External"/><Relationship Id="rId5" Type="http://schemas.openxmlformats.org/officeDocument/2006/relationships/hyperlink" Target="http://engineering.vanderbilt.edu/eecs/Graduate/Programs.php" TargetMode="External"/><Relationship Id="rId10" Type="http://schemas.openxmlformats.org/officeDocument/2006/relationships/image" Target="../media/image27.png"/><Relationship Id="rId4" Type="http://schemas.openxmlformats.org/officeDocument/2006/relationships/hyperlink" Target="http://engineering.vanderbilt.edu/bme/GraduateProgram/" TargetMode="Externa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elizabeth.a.bowman@vanderbilt.edu" TargetMode="External"/><Relationship Id="rId2" Type="http://schemas.openxmlformats.org/officeDocument/2006/relationships/hyperlink" Target="https://bit.ly/3z71qyn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bit.ly/3zfF1iG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medschool.vanderbilt.edu/vssa/2021-in-person-vssa/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medschool.vanderbilt.edu/vssa/calendar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vanderbilt.edu/vu-web/medschool-wpcontent/sites/61/2021/04/04002944/Mentor-Mentee-form.docx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medschool.vanderbilt.edu/vssa/vanderbilt-campus-safety" TargetMode="Externa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738FDE-5434-244E-965D-66F4EF4AD1A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89240" y="6356350"/>
            <a:ext cx="552451" cy="365125"/>
          </a:xfrm>
        </p:spPr>
        <p:txBody>
          <a:bodyPr/>
          <a:lstStyle/>
          <a:p>
            <a:fld id="{DFD60DC2-8B28-E340-A84D-ADC5DE2B31F0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9DEEB2-28BD-1D48-910D-5AC7F9B2E0B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Beth Bowman, PhD</a:t>
            </a:r>
          </a:p>
          <a:p>
            <a:r>
              <a:rPr lang="en-US" dirty="0"/>
              <a:t>VSSA Director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B5A562-5092-D740-9DBC-8BE9A8176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7201" y="1928582"/>
            <a:ext cx="8261990" cy="1722354"/>
          </a:xfrm>
        </p:spPr>
        <p:txBody>
          <a:bodyPr/>
          <a:lstStyle/>
          <a:p>
            <a:r>
              <a:rPr lang="en-US" dirty="0"/>
              <a:t>2021 VSSA Orientation</a:t>
            </a:r>
          </a:p>
        </p:txBody>
      </p:sp>
    </p:spTree>
    <p:extLst>
      <p:ext uri="{BB962C8B-B14F-4D97-AF65-F5344CB8AC3E}">
        <p14:creationId xmlns:p14="http://schemas.microsoft.com/office/powerpoint/2010/main" val="3726662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327278-BB23-E448-968E-8827DC050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0727C5-2A66-5241-8C20-DABD61332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VSSA Survey &amp; Evaluation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CD6FD7-4E12-4640-948E-92B0CDD08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Goals &amp; purpose</a:t>
            </a:r>
          </a:p>
          <a:p>
            <a:r>
              <a:rPr lang="en-US" dirty="0"/>
              <a:t>Initial survey due, Friday, June 11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Overall program survey, end of the program</a:t>
            </a:r>
          </a:p>
          <a:p>
            <a:r>
              <a:rPr lang="en-US" dirty="0"/>
              <a:t>Follow-up survey, in 1 year</a:t>
            </a:r>
          </a:p>
        </p:txBody>
      </p:sp>
      <p:pic>
        <p:nvPicPr>
          <p:cNvPr id="4098" name="Picture 2" descr="Best WordPress Survey Plugins in 2020: 12 Options Compared | SurveyMonkey">
            <a:extLst>
              <a:ext uri="{FF2B5EF4-FFF2-40B4-BE49-F238E27FC236}">
                <a16:creationId xmlns:a16="http://schemas.microsoft.com/office/drawing/2014/main" id="{81A72B0C-FE7C-3949-9988-4790961D7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0"/>
          <a:stretch/>
        </p:blipFill>
        <p:spPr bwMode="auto">
          <a:xfrm>
            <a:off x="6096000" y="3591732"/>
            <a:ext cx="3949699" cy="26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670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0AC699-6366-1245-BDDD-F82CA818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FBE985-052F-D646-A465-499F1C0E0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Vanderbilt Summer Science Mentoring (VSSM)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B8CCC0-2695-EF42-88A0-595FB7FDE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490" y="2361516"/>
            <a:ext cx="7358140" cy="4251644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/>
              <a:t>Grad–Undergrad mentoring group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Connect with a Vanderbilt grad student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For PhD and MD/PhD students</a:t>
            </a:r>
          </a:p>
          <a:p>
            <a:pPr marL="458788" indent="-177800"/>
            <a:r>
              <a:rPr lang="en-US" dirty="0"/>
              <a:t>(not for students who already have near-peer mentoring through their funding program)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9D919-6DC2-5D4B-B22C-3FEAA74D8565}"/>
              </a:ext>
            </a:extLst>
          </p:cNvPr>
          <p:cNvSpPr txBox="1"/>
          <p:nvPr/>
        </p:nvSpPr>
        <p:spPr>
          <a:xfrm>
            <a:off x="1311677" y="5356159"/>
            <a:ext cx="7914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lack"/>
                <a:cs typeface="Avenir Black"/>
              </a:rPr>
              <a:t>Any Problem? </a:t>
            </a:r>
            <a:r>
              <a:rPr lang="en-US" sz="3200" i="1" dirty="0">
                <a:latin typeface="Avenir Black"/>
                <a:cs typeface="Avenir Black"/>
              </a:rPr>
              <a:t>No Problem!!</a:t>
            </a:r>
          </a:p>
          <a:p>
            <a:r>
              <a:rPr lang="en-US" sz="3200" dirty="0">
                <a:latin typeface="Avenir Black"/>
                <a:cs typeface="Avenir Black"/>
              </a:rPr>
              <a:t>                 </a:t>
            </a:r>
            <a:r>
              <a:rPr lang="is-IS" sz="3200" dirty="0">
                <a:latin typeface="Avenir Black"/>
                <a:cs typeface="Avenir Black"/>
              </a:rPr>
              <a:t>That’s what we are here for!! </a:t>
            </a:r>
            <a:endParaRPr lang="en-US" sz="3200" dirty="0">
              <a:latin typeface="Avenir Black"/>
              <a:cs typeface="Avenir Black"/>
            </a:endParaRPr>
          </a:p>
        </p:txBody>
      </p:sp>
      <p:pic>
        <p:nvPicPr>
          <p:cNvPr id="5122" name="Picture 2" descr="Essential Role that the Mentor Plays in a Startup">
            <a:extLst>
              <a:ext uri="{FF2B5EF4-FFF2-40B4-BE49-F238E27FC236}">
                <a16:creationId xmlns:a16="http://schemas.microsoft.com/office/drawing/2014/main" id="{4638D462-D812-1548-AFCD-5229BAFBC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952" y="2624328"/>
            <a:ext cx="3312018" cy="186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1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78877A-AF23-D34B-948F-E44E9BCFC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E7666B-E46A-FB42-BEE1-8104A13F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669" y="158764"/>
            <a:ext cx="10084991" cy="1536192"/>
          </a:xfrm>
        </p:spPr>
        <p:txBody>
          <a:bodyPr/>
          <a:lstStyle/>
          <a:p>
            <a:r>
              <a:rPr lang="en-US" dirty="0"/>
              <a:t>Covid Guidelines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2ACCF-6D4C-3E47-AEE4-D5C7D76E1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60" y="926860"/>
            <a:ext cx="10393600" cy="4251644"/>
          </a:xfrm>
        </p:spPr>
        <p:txBody>
          <a:bodyPr/>
          <a:lstStyle/>
          <a:p>
            <a:r>
              <a:rPr lang="en-US" dirty="0"/>
              <a:t>Submit vaccination card to VU </a:t>
            </a:r>
            <a:r>
              <a:rPr lang="en-US" dirty="0">
                <a:hlinkClick r:id="rId2"/>
              </a:rPr>
              <a:t>https://www.vanderbilt.edu/coronavirus/covid-19-vaccine-information/</a:t>
            </a:r>
            <a:endParaRPr lang="en-US" dirty="0"/>
          </a:p>
          <a:p>
            <a:pPr lvl="1"/>
            <a:r>
              <a:rPr lang="en-US" dirty="0"/>
              <a:t>Approved as fully vaccinated</a:t>
            </a:r>
          </a:p>
          <a:p>
            <a:pPr lvl="2"/>
            <a:r>
              <a:rPr lang="en-US" dirty="0"/>
              <a:t>Generally no testing or masking needed</a:t>
            </a:r>
          </a:p>
          <a:p>
            <a:pPr lvl="1"/>
            <a:r>
              <a:rPr lang="en-US" dirty="0"/>
              <a:t>Not yet approved as fully vaccinated</a:t>
            </a:r>
          </a:p>
          <a:p>
            <a:pPr lvl="2"/>
            <a:r>
              <a:rPr lang="en-US" dirty="0"/>
              <a:t>Download testing app (</a:t>
            </a:r>
            <a:r>
              <a:rPr lang="en-US" dirty="0">
                <a:hlinkClick r:id="rId3"/>
              </a:rPr>
              <a:t>https://www.vanderbilt.edu/coronavirus/safer-vanderbilt/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Weekly testing at Rec center</a:t>
            </a:r>
          </a:p>
          <a:p>
            <a:pPr lvl="3"/>
            <a:r>
              <a:rPr lang="en-US" dirty="0"/>
              <a:t>Monday from 7am-3pm</a:t>
            </a:r>
          </a:p>
          <a:p>
            <a:pPr lvl="3"/>
            <a:r>
              <a:rPr lang="en-US" dirty="0"/>
              <a:t>Tuesday from 7am-1pm</a:t>
            </a:r>
          </a:p>
          <a:p>
            <a:pPr lvl="3"/>
            <a:r>
              <a:rPr lang="en-US" dirty="0"/>
              <a:t>Wednesday from 7am-1pm</a:t>
            </a:r>
          </a:p>
          <a:p>
            <a:pPr lvl="3"/>
            <a:r>
              <a:rPr lang="en-US" dirty="0"/>
              <a:t>Thursday from 7am-1pm</a:t>
            </a:r>
          </a:p>
          <a:p>
            <a:pPr lvl="1"/>
            <a:r>
              <a:rPr lang="en-US" dirty="0"/>
              <a:t>Carry mask with you: follow area guidelines. You are welcome to wear a mask!</a:t>
            </a:r>
          </a:p>
          <a:p>
            <a:r>
              <a:rPr lang="en-US" dirty="0"/>
              <a:t>More information: </a:t>
            </a:r>
            <a:r>
              <a:rPr lang="en-US" dirty="0">
                <a:hlinkClick r:id="rId4"/>
              </a:rPr>
              <a:t>https://medschool.vanderbilt.edu/vssa/2021-in-person-vssa/</a:t>
            </a:r>
            <a:r>
              <a:rPr lang="en-US" dirty="0"/>
              <a:t> </a:t>
            </a:r>
          </a:p>
          <a:p>
            <a:endParaRPr lang="en-US" dirty="0"/>
          </a:p>
          <a:p>
            <a:pPr lvl="3"/>
            <a:endParaRPr lang="en-US" dirty="0"/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8D1129DA-9FDE-0E43-9CBA-7F577E795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3471" y="1761092"/>
            <a:ext cx="1291590" cy="12915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46C963-B73A-7B4A-957F-80A530A3F751}"/>
              </a:ext>
            </a:extLst>
          </p:cNvPr>
          <p:cNvSpPr/>
          <p:nvPr/>
        </p:nvSpPr>
        <p:spPr>
          <a:xfrm>
            <a:off x="6474070" y="1694956"/>
            <a:ext cx="4369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hlinkClick r:id="rId6"/>
              </a:rPr>
              <a:t>https://outlook.office.com/vanderbilt.edu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397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78877A-AF23-D34B-948F-E44E9BCFC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E7666B-E46A-FB42-BEE1-8104A13FF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Get Vaccinated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2ACCF-6D4C-3E47-AEE4-D5C7D76E1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Vanderbilt University Medical Center (</a:t>
            </a:r>
            <a:r>
              <a:rPr lang="en-US" dirty="0">
                <a:hlinkClick r:id="rId2"/>
              </a:rPr>
              <a:t>615-322-5000</a:t>
            </a:r>
            <a:r>
              <a:rPr lang="en-US" dirty="0"/>
              <a:t>)</a:t>
            </a:r>
          </a:p>
          <a:p>
            <a:r>
              <a:rPr lang="en-US" dirty="0" err="1"/>
              <a:t>Vaccines.gov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www.vaccines.gov/search</a:t>
            </a:r>
            <a:endParaRPr lang="en-US" dirty="0"/>
          </a:p>
          <a:p>
            <a:pPr lvl="1"/>
            <a:r>
              <a:rPr lang="en-US" dirty="0"/>
              <a:t>Zip code 37212</a:t>
            </a:r>
          </a:p>
          <a:p>
            <a:endParaRPr lang="en-US" dirty="0"/>
          </a:p>
        </p:txBody>
      </p:sp>
      <p:pic>
        <p:nvPicPr>
          <p:cNvPr id="7170" name="Picture 2" descr="Where Teachers Are Eligible for the COVID-19 Vaccine">
            <a:extLst>
              <a:ext uri="{FF2B5EF4-FFF2-40B4-BE49-F238E27FC236}">
                <a16:creationId xmlns:a16="http://schemas.microsoft.com/office/drawing/2014/main" id="{9959B0C6-5F77-4443-BA5B-CCC9D6CFC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94253"/>
            <a:ext cx="4390390" cy="297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356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78877A-AF23-D34B-948F-E44E9BCFC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E7666B-E46A-FB42-BEE1-8104A13FF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Scarritt</a:t>
            </a:r>
            <a:r>
              <a:rPr lang="en-US" dirty="0"/>
              <a:t> Bennett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2ACCF-6D4C-3E47-AEE4-D5C7D76E1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8479"/>
            <a:ext cx="4343400" cy="4251644"/>
          </a:xfrm>
        </p:spPr>
        <p:txBody>
          <a:bodyPr/>
          <a:lstStyle/>
          <a:p>
            <a:r>
              <a:rPr lang="en-US" dirty="0"/>
              <a:t>No visitors in dorms</a:t>
            </a:r>
          </a:p>
          <a:p>
            <a:r>
              <a:rPr lang="en-US" dirty="0"/>
              <a:t>Gibson and Bragg laundry sign ups</a:t>
            </a:r>
          </a:p>
          <a:p>
            <a:r>
              <a:rPr lang="en-US" dirty="0"/>
              <a:t>Weekly cleaning</a:t>
            </a:r>
          </a:p>
          <a:p>
            <a:r>
              <a:rPr lang="en-US" dirty="0"/>
              <a:t>Kitchen cart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floor </a:t>
            </a:r>
            <a:r>
              <a:rPr lang="en-US" dirty="0" err="1"/>
              <a:t>Ereny</a:t>
            </a:r>
            <a:r>
              <a:rPr lang="en-US" dirty="0"/>
              <a:t> </a:t>
            </a:r>
            <a:r>
              <a:rPr lang="en-US" dirty="0" err="1"/>
              <a:t>Morcos</a:t>
            </a:r>
            <a:r>
              <a:rPr lang="en-US" dirty="0"/>
              <a:t> (585) 820-3545</a:t>
            </a:r>
          </a:p>
          <a:p>
            <a:pPr lvl="1"/>
            <a:r>
              <a:rPr lang="en-US" dirty="0"/>
              <a:t>Another floor? (text me)</a:t>
            </a:r>
          </a:p>
        </p:txBody>
      </p:sp>
      <p:pic>
        <p:nvPicPr>
          <p:cNvPr id="6146" name="Picture 2" descr="Scarritt Bennett Center | The Cultural Landscape Foundation">
            <a:extLst>
              <a:ext uri="{FF2B5EF4-FFF2-40B4-BE49-F238E27FC236}">
                <a16:creationId xmlns:a16="http://schemas.microsoft.com/office/drawing/2014/main" id="{DECF46B8-0852-0B4D-9C58-CFE11DD1B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470" y="1969276"/>
            <a:ext cx="5711190" cy="321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25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7ACEC1-4E5B-AF4D-AA4D-E073B7CC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215" y="445623"/>
            <a:ext cx="6999646" cy="1542616"/>
          </a:xfrm>
        </p:spPr>
        <p:txBody>
          <a:bodyPr/>
          <a:lstStyle/>
          <a:p>
            <a:r>
              <a:rPr lang="en-US" dirty="0"/>
              <a:t>Vanderbilt Medical/ Graduate programs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F1080-55C6-034F-8C4F-AED6D8A2F4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0141" y="2073654"/>
            <a:ext cx="6903720" cy="4235853"/>
          </a:xfrm>
        </p:spPr>
        <p:txBody>
          <a:bodyPr/>
          <a:lstStyle/>
          <a:p>
            <a:r>
              <a:rPr lang="en-US" sz="1400" dirty="0"/>
              <a:t>MSTP (MD/PhD)</a:t>
            </a:r>
            <a:endParaRPr lang="en-US" sz="1400" dirty="0">
              <a:hlinkClick r:id="rId2"/>
            </a:endParaRPr>
          </a:p>
          <a:p>
            <a:pPr lvl="1"/>
            <a:r>
              <a:rPr lang="en-US" sz="1400" dirty="0">
                <a:hlinkClick r:id="rId2"/>
              </a:rPr>
              <a:t>https://medschool.vanderbilt.edu/mstp/</a:t>
            </a:r>
            <a:endParaRPr lang="en-US" sz="1400" dirty="0"/>
          </a:p>
          <a:p>
            <a:r>
              <a:rPr lang="en-US" sz="1400" dirty="0"/>
              <a:t>MD</a:t>
            </a:r>
          </a:p>
          <a:p>
            <a:pPr lvl="1"/>
            <a:r>
              <a:rPr lang="en-US" sz="1400" dirty="0">
                <a:hlinkClick r:id="rId3"/>
              </a:rPr>
              <a:t>https://medschool.vanderbilt.edu/md-admissions/</a:t>
            </a:r>
            <a:endParaRPr lang="en-US" sz="1400" dirty="0"/>
          </a:p>
          <a:p>
            <a:r>
              <a:rPr lang="en-US" sz="1400" dirty="0"/>
              <a:t>Graduate programs</a:t>
            </a:r>
          </a:p>
          <a:p>
            <a:pPr lvl="1"/>
            <a:r>
              <a:rPr lang="en-US" sz="1400" dirty="0"/>
              <a:t>PhD &amp; Masters</a:t>
            </a:r>
            <a:endParaRPr lang="en-US" sz="1400" dirty="0">
              <a:hlinkClick r:id="rId2"/>
            </a:endParaRPr>
          </a:p>
          <a:p>
            <a:pPr lvl="2"/>
            <a:r>
              <a:rPr lang="en-US" sz="1400" dirty="0"/>
              <a:t>Biomedical Engineering: </a:t>
            </a:r>
            <a:r>
              <a:rPr lang="en-US" sz="1400" dirty="0">
                <a:hlinkClick r:id="rId4"/>
              </a:rPr>
              <a:t>http://engineering.vanderbilt.edu/bme/GraduateProgram/</a:t>
            </a:r>
            <a:endParaRPr lang="en-US" sz="1400" dirty="0"/>
          </a:p>
          <a:p>
            <a:pPr lvl="2"/>
            <a:r>
              <a:rPr lang="en-US" sz="1400" dirty="0"/>
              <a:t>Computer Science: </a:t>
            </a:r>
            <a:r>
              <a:rPr lang="en-US" sz="1400" dirty="0">
                <a:hlinkClick r:id="rId5"/>
              </a:rPr>
              <a:t>http://engineering.vanderbilt.edu/eecs/Graduate/Programs.php</a:t>
            </a:r>
            <a:endParaRPr lang="en-US" sz="1400" dirty="0"/>
          </a:p>
          <a:p>
            <a:pPr lvl="1"/>
            <a:r>
              <a:rPr lang="en-US" sz="1400" dirty="0"/>
              <a:t>PhD</a:t>
            </a:r>
          </a:p>
          <a:p>
            <a:pPr lvl="2"/>
            <a:r>
              <a:rPr lang="en-US" sz="1400" dirty="0"/>
              <a:t>Chemistry: </a:t>
            </a:r>
            <a:r>
              <a:rPr lang="en-US" sz="1400" dirty="0">
                <a:hlinkClick r:id="rId6"/>
              </a:rPr>
              <a:t>http://www.vanderbilt.edu/chemistry/graduate.php</a:t>
            </a:r>
            <a:endParaRPr lang="en-US" sz="1400" dirty="0"/>
          </a:p>
          <a:p>
            <a:pPr lvl="2"/>
            <a:r>
              <a:rPr lang="en-US" sz="1400" dirty="0"/>
              <a:t>IGP: </a:t>
            </a:r>
            <a:r>
              <a:rPr lang="en-US" sz="1400" dirty="0">
                <a:hlinkClick r:id="rId7"/>
              </a:rPr>
              <a:t>https://medschool.vanderbilt.edu/igp/</a:t>
            </a:r>
            <a:endParaRPr lang="en-US" sz="1400" dirty="0"/>
          </a:p>
          <a:p>
            <a:pPr lvl="2"/>
            <a:r>
              <a:rPr lang="en-US" sz="1400" dirty="0"/>
              <a:t>QCB: </a:t>
            </a:r>
            <a:r>
              <a:rPr lang="en-US" sz="1400" dirty="0">
                <a:hlinkClick r:id="rId8"/>
              </a:rPr>
              <a:t>https://medschool.vanderbilt.edu/qcb/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EDA41-E9AE-2F42-BBFF-089ED4B77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 descr="Screen Shot 2015-05-20 at 11.32.01 AM.png">
            <a:extLst>
              <a:ext uri="{FF2B5EF4-FFF2-40B4-BE49-F238E27FC236}">
                <a16:creationId xmlns:a16="http://schemas.microsoft.com/office/drawing/2014/main" id="{868CB4B6-BF0F-ED46-92BA-0A2634ECE82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40"/>
          <a:stretch/>
        </p:blipFill>
        <p:spPr>
          <a:xfrm>
            <a:off x="8110858" y="51071"/>
            <a:ext cx="4081142" cy="2331720"/>
          </a:xfrm>
          <a:prstGeom prst="rect">
            <a:avLst/>
          </a:prstGeom>
        </p:spPr>
      </p:pic>
      <p:pic>
        <p:nvPicPr>
          <p:cNvPr id="6" name="Picture 5" descr="Screen Shot 2015-05-20 at 11.32.23 AM.png">
            <a:extLst>
              <a:ext uri="{FF2B5EF4-FFF2-40B4-BE49-F238E27FC236}">
                <a16:creationId xmlns:a16="http://schemas.microsoft.com/office/drawing/2014/main" id="{B10C7FF8-C1DC-6842-98CB-3500DD4819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78"/>
          <a:stretch/>
        </p:blipFill>
        <p:spPr>
          <a:xfrm>
            <a:off x="8110858" y="2382791"/>
            <a:ext cx="4081142" cy="23317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7FEF03-DB30-1E40-8CF8-DEECF3A3E5B0}"/>
              </a:ext>
            </a:extLst>
          </p:cNvPr>
          <p:cNvSpPr/>
          <p:nvPr/>
        </p:nvSpPr>
        <p:spPr>
          <a:xfrm>
            <a:off x="7779611" y="6072174"/>
            <a:ext cx="3292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1"/>
              </a:rPr>
              <a:t>https://vanderbiltbiomedg.com/</a:t>
            </a:r>
            <a:r>
              <a:rPr lang="en-US" dirty="0"/>
              <a:t> </a:t>
            </a:r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71E5731-52B2-834F-9817-49699519E7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6019" y="5341426"/>
            <a:ext cx="3545840" cy="80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8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CA3A09-DA2E-2543-A165-FADEBD1BC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BB180D-4982-614A-B09C-785C9F305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542F4-9CFC-6144-A9CB-B5403CF24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 and Welcome bags</a:t>
            </a:r>
          </a:p>
          <a:p>
            <a:pPr lvl="1"/>
            <a:r>
              <a:rPr lang="en-US" dirty="0"/>
              <a:t>340 Light Hall</a:t>
            </a:r>
          </a:p>
          <a:p>
            <a:pPr lvl="1"/>
            <a:endParaRPr lang="en-US" dirty="0"/>
          </a:p>
          <a:p>
            <a:r>
              <a:rPr lang="en-US" dirty="0"/>
              <a:t>Slack</a:t>
            </a:r>
          </a:p>
          <a:p>
            <a:pPr lvl="1"/>
            <a:r>
              <a:rPr lang="en-US" dirty="0">
                <a:hlinkClick r:id="rId2"/>
              </a:rPr>
              <a:t>https://bit.ly/3z71qyn</a:t>
            </a:r>
            <a:r>
              <a:rPr lang="en-US" dirty="0"/>
              <a:t>  </a:t>
            </a:r>
          </a:p>
          <a:p>
            <a:r>
              <a:rPr lang="en-US" dirty="0"/>
              <a:t>Contact:</a:t>
            </a:r>
          </a:p>
          <a:p>
            <a:pPr lvl="1"/>
            <a:r>
              <a:rPr lang="en-US" dirty="0">
                <a:hlinkClick r:id="rId3"/>
              </a:rPr>
              <a:t>elizabeth.a.bowman@vanderbilt.edu</a:t>
            </a:r>
            <a:endParaRPr lang="en-US" dirty="0"/>
          </a:p>
          <a:p>
            <a:pPr lvl="1"/>
            <a:r>
              <a:rPr lang="en-US" dirty="0"/>
              <a:t>Cell: 615-979-2870 (program it now!)</a:t>
            </a:r>
          </a:p>
          <a:p>
            <a:endParaRPr lang="en-US" dirty="0"/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19989167-0917-7642-AD8C-0AA8D865D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680" y="2294890"/>
            <a:ext cx="20955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13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CA3A09-DA2E-2543-A165-FADEBD1BC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BB180D-4982-614A-B09C-785C9F305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Activities &amp; Sign 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542F4-9CFC-6144-A9CB-B5403CF24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341" y="1579756"/>
            <a:ext cx="9374660" cy="4251644"/>
          </a:xfrm>
        </p:spPr>
        <p:txBody>
          <a:bodyPr/>
          <a:lstStyle/>
          <a:p>
            <a:r>
              <a:rPr lang="en-US" dirty="0"/>
              <a:t>Social Activities</a:t>
            </a:r>
          </a:p>
          <a:p>
            <a:pPr lvl="1"/>
            <a:r>
              <a:rPr lang="en-US" dirty="0"/>
              <a:t>$ June 13</a:t>
            </a:r>
            <a:r>
              <a:rPr lang="en-US" baseline="30000" dirty="0"/>
              <a:t>th</a:t>
            </a:r>
            <a:r>
              <a:rPr lang="en-US" dirty="0"/>
              <a:t>: Canoeing/Kayaking</a:t>
            </a:r>
          </a:p>
          <a:p>
            <a:pPr lvl="1"/>
            <a:r>
              <a:rPr lang="en-US" dirty="0"/>
              <a:t>$ June 19</a:t>
            </a:r>
            <a:r>
              <a:rPr lang="en-US" baseline="30000" dirty="0"/>
              <a:t>th</a:t>
            </a:r>
            <a:r>
              <a:rPr lang="en-US" dirty="0"/>
              <a:t>: Tour of African American Museum (first come first served)</a:t>
            </a:r>
          </a:p>
          <a:p>
            <a:pPr lvl="1"/>
            <a:r>
              <a:rPr lang="en-US" dirty="0"/>
              <a:t>$ June 26/27</a:t>
            </a:r>
            <a:r>
              <a:rPr lang="en-US" baseline="30000" dirty="0"/>
              <a:t>th</a:t>
            </a:r>
            <a:r>
              <a:rPr lang="en-US" dirty="0"/>
              <a:t>: Movie</a:t>
            </a:r>
          </a:p>
          <a:p>
            <a:pPr lvl="1"/>
            <a:r>
              <a:rPr lang="en-US" dirty="0"/>
              <a:t>July 3</a:t>
            </a:r>
            <a:r>
              <a:rPr lang="en-US" baseline="30000" dirty="0"/>
              <a:t>rd</a:t>
            </a:r>
            <a:r>
              <a:rPr lang="en-US" dirty="0"/>
              <a:t>: Picnic</a:t>
            </a:r>
          </a:p>
          <a:p>
            <a:r>
              <a:rPr lang="en-US" dirty="0"/>
              <a:t>VSSA Mentoring (VSSM) sign up</a:t>
            </a:r>
          </a:p>
          <a:p>
            <a:pPr lvl="1"/>
            <a:r>
              <a:rPr lang="en-US" dirty="0"/>
              <a:t>For those interested in PhD or MD/PhD</a:t>
            </a:r>
          </a:p>
          <a:p>
            <a:r>
              <a:rPr lang="en-US" dirty="0"/>
              <a:t>Photo for website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9BA3FF-DC64-E842-BE40-D8B7747500D6}"/>
              </a:ext>
            </a:extLst>
          </p:cNvPr>
          <p:cNvSpPr/>
          <p:nvPr/>
        </p:nvSpPr>
        <p:spPr>
          <a:xfrm>
            <a:off x="4348240" y="5169680"/>
            <a:ext cx="64416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Electronic Sign up and Photos: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redcap.link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/k44qsfrq</a:t>
            </a:r>
            <a:endParaRPr lang="en-US" sz="40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F76135F3-30DF-DE48-BAE8-5218083F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130" y="3038060"/>
            <a:ext cx="20828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96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DF305C-D66A-1849-89BB-AD4123B55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2E13AA-73DB-A944-A191-11578D6BC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C7414D-12AE-E347-B2C8-3140DDBA6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669" y="1433931"/>
            <a:ext cx="9374660" cy="4251644"/>
          </a:xfrm>
        </p:spPr>
        <p:txBody>
          <a:bodyPr/>
          <a:lstStyle/>
          <a:p>
            <a:r>
              <a:rPr lang="en-US" dirty="0"/>
              <a:t>Sign in</a:t>
            </a:r>
          </a:p>
          <a:p>
            <a:r>
              <a:rPr lang="en-US" dirty="0"/>
              <a:t>8:00 What is VSSA? </a:t>
            </a:r>
          </a:p>
          <a:p>
            <a:pPr lvl="1"/>
            <a:r>
              <a:rPr lang="en-US" dirty="0"/>
              <a:t>Handbook</a:t>
            </a:r>
          </a:p>
          <a:p>
            <a:pPr lvl="1"/>
            <a:r>
              <a:rPr lang="en-US" dirty="0"/>
              <a:t>VSSA calendar/schedule</a:t>
            </a:r>
          </a:p>
          <a:p>
            <a:pPr lvl="1"/>
            <a:r>
              <a:rPr lang="en-US" dirty="0"/>
              <a:t>Covid considerations</a:t>
            </a:r>
          </a:p>
          <a:p>
            <a:pPr lvl="1"/>
            <a:r>
              <a:rPr lang="en-US" dirty="0"/>
              <a:t>Welcome bags</a:t>
            </a:r>
          </a:p>
          <a:p>
            <a:r>
              <a:rPr lang="en-US" dirty="0"/>
              <a:t>9:00 Bio-safety training </a:t>
            </a:r>
          </a:p>
          <a:p>
            <a:pPr lvl="1"/>
            <a:r>
              <a:rPr lang="en-US" dirty="0"/>
              <a:t>Note: Animal safety training not included</a:t>
            </a:r>
          </a:p>
          <a:p>
            <a:r>
              <a:rPr lang="en-US" dirty="0"/>
              <a:t>11:00 Chem safety training</a:t>
            </a:r>
          </a:p>
          <a:p>
            <a:r>
              <a:rPr lang="en-US" dirty="0"/>
              <a:t>12:00 Radiation training</a:t>
            </a:r>
          </a:p>
          <a:p>
            <a:r>
              <a:rPr lang="en-US" dirty="0"/>
              <a:t>12:15 Sexual Harassment training</a:t>
            </a:r>
          </a:p>
          <a:p>
            <a:pPr marL="82296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CF2CE2-5744-C440-AABC-ED334A137E45}"/>
              </a:ext>
            </a:extLst>
          </p:cNvPr>
          <p:cNvSpPr txBox="1"/>
          <p:nvPr/>
        </p:nvSpPr>
        <p:spPr>
          <a:xfrm>
            <a:off x="7509510" y="1739325"/>
            <a:ext cx="2567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0" i="0" spc="15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 in:</a:t>
            </a:r>
          </a:p>
          <a:p>
            <a:r>
              <a:rPr lang="en-US" sz="1600" spc="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https://bit.ly/3zfF1iG</a:t>
            </a:r>
            <a:r>
              <a:rPr lang="en-US" sz="1600" spc="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b="0" i="0" spc="150" baseline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F0FE88C3-DDE7-F741-989E-3A8D1A8D8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430" y="2381250"/>
            <a:ext cx="2108200" cy="2095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6C6709-6F4D-D044-A55C-60644FE8F6BB}"/>
              </a:ext>
            </a:extLst>
          </p:cNvPr>
          <p:cNvSpPr txBox="1"/>
          <p:nvPr/>
        </p:nvSpPr>
        <p:spPr>
          <a:xfrm>
            <a:off x="7509510" y="5157950"/>
            <a:ext cx="2841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0" i="0" spc="15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Welcome bags; ID Cards</a:t>
            </a:r>
          </a:p>
        </p:txBody>
      </p:sp>
    </p:spTree>
    <p:extLst>
      <p:ext uri="{BB962C8B-B14F-4D97-AF65-F5344CB8AC3E}">
        <p14:creationId xmlns:p14="http://schemas.microsoft.com/office/powerpoint/2010/main" val="2906901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301E185-581A-4145-B2C8-4BC12E5FAE80}"/>
              </a:ext>
            </a:extLst>
          </p:cNvPr>
          <p:cNvSpPr/>
          <p:nvPr/>
        </p:nvSpPr>
        <p:spPr>
          <a:xfrm>
            <a:off x="842481" y="431515"/>
            <a:ext cx="10541285" cy="544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B9EE7-29DA-7044-A0AD-760462E7E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6841" t="5769" r="10287" b="5167"/>
          <a:stretch/>
        </p:blipFill>
        <p:spPr>
          <a:xfrm rot="1199336">
            <a:off x="3160760" y="973159"/>
            <a:ext cx="5870478" cy="5089907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B79165-0E33-F84D-A575-E6D960938162}"/>
              </a:ext>
            </a:extLst>
          </p:cNvPr>
          <p:cNvSpPr/>
          <p:nvPr/>
        </p:nvSpPr>
        <p:spPr>
          <a:xfrm>
            <a:off x="6499694" y="3363497"/>
            <a:ext cx="27402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PRIDE</a:t>
            </a:r>
          </a:p>
          <a:p>
            <a:r>
              <a:rPr lang="en-US" b="1" dirty="0"/>
              <a:t>SURI-BMI</a:t>
            </a:r>
          </a:p>
          <a:p>
            <a:r>
              <a:rPr lang="en-US" b="1" dirty="0"/>
              <a:t>UCRIP</a:t>
            </a:r>
            <a:endParaRPr lang="en-US" dirty="0"/>
          </a:p>
          <a:p>
            <a:r>
              <a:rPr lang="en-US" b="1" dirty="0"/>
              <a:t>Vascular Biology STTP</a:t>
            </a:r>
          </a:p>
          <a:p>
            <a:r>
              <a:rPr lang="en-US" b="1" dirty="0"/>
              <a:t>VDSRP (Diabetes) </a:t>
            </a:r>
          </a:p>
          <a:p>
            <a:r>
              <a:rPr lang="en-US" b="1" dirty="0"/>
              <a:t>VI4</a:t>
            </a:r>
          </a:p>
          <a:p>
            <a:r>
              <a:rPr lang="en-US" b="1" dirty="0"/>
              <a:t>VICC-CURE</a:t>
            </a:r>
          </a:p>
          <a:p>
            <a:r>
              <a:rPr lang="en-US" b="1" dirty="0"/>
              <a:t>V-SURE</a:t>
            </a:r>
            <a:endParaRPr lang="en-US" dirty="0"/>
          </a:p>
          <a:p>
            <a:r>
              <a:rPr lang="en-US" b="1" dirty="0"/>
              <a:t>VVC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0E675E-44F9-9D48-AFCF-0C7F3D757C15}"/>
              </a:ext>
            </a:extLst>
          </p:cNvPr>
          <p:cNvSpPr/>
          <p:nvPr/>
        </p:nvSpPr>
        <p:spPr>
          <a:xfrm>
            <a:off x="3211915" y="3382504"/>
            <a:ext cx="33936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AHA-SURE</a:t>
            </a:r>
          </a:p>
          <a:p>
            <a:r>
              <a:rPr lang="en-US" b="1" dirty="0"/>
              <a:t>ASPIRNAUT </a:t>
            </a:r>
            <a:endParaRPr lang="en-US" dirty="0"/>
          </a:p>
          <a:p>
            <a:r>
              <a:rPr lang="en-US" b="1" dirty="0"/>
              <a:t>BECKMAN SCHOLARS </a:t>
            </a:r>
          </a:p>
          <a:p>
            <a:r>
              <a:rPr lang="en-US" b="1" dirty="0"/>
              <a:t>BP-ENDURE </a:t>
            </a:r>
            <a:r>
              <a:rPr lang="en-US" dirty="0"/>
              <a:t> </a:t>
            </a:r>
          </a:p>
          <a:p>
            <a:r>
              <a:rPr lang="en-US" b="1" dirty="0"/>
              <a:t>CHEM-BIO REU</a:t>
            </a:r>
          </a:p>
          <a:p>
            <a:r>
              <a:rPr lang="en-US" b="1" dirty="0"/>
              <a:t>LEADERSHIP ALLIANCE</a:t>
            </a:r>
            <a:r>
              <a:rPr lang="en-US" dirty="0"/>
              <a:t> </a:t>
            </a:r>
          </a:p>
          <a:p>
            <a:r>
              <a:rPr lang="en-US" b="1" dirty="0"/>
              <a:t>MCB</a:t>
            </a:r>
          </a:p>
          <a:p>
            <a:r>
              <a:rPr lang="en-US" b="1" dirty="0"/>
              <a:t>MSTP </a:t>
            </a:r>
          </a:p>
          <a:p>
            <a:r>
              <a:rPr lang="en-US" b="1" dirty="0"/>
              <a:t>PAECER</a:t>
            </a:r>
          </a:p>
          <a:p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D23C1E-A07F-974B-9480-B3783DF086D0}"/>
              </a:ext>
            </a:extLst>
          </p:cNvPr>
          <p:cNvSpPr/>
          <p:nvPr/>
        </p:nvSpPr>
        <p:spPr>
          <a:xfrm>
            <a:off x="5228229" y="6144202"/>
            <a:ext cx="1674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Independents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7436D7-30DD-BC4F-BC42-ABE5211C0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3081"/>
            <a:ext cx="10515600" cy="738409"/>
          </a:xfrm>
          <a:noFill/>
        </p:spPr>
        <p:txBody>
          <a:bodyPr/>
          <a:lstStyle/>
          <a:p>
            <a:r>
              <a:rPr lang="en-US" dirty="0"/>
              <a:t>What is the VSSA?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068C24-9B1B-A64D-94E9-5625927A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7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5BBC0B-A19E-D244-B52A-22E23E85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9D8F1E-A269-764A-BD33-6827536DE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the VSSA?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F1F41BD-701A-0340-B2ED-67FC0A135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99" y="1371600"/>
            <a:ext cx="8515375" cy="5053316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253CC0-EE56-2245-B614-087F52BAF5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8883502"/>
              </p:ext>
            </p:extLst>
          </p:nvPr>
        </p:nvGraphicFramePr>
        <p:xfrm>
          <a:off x="7497701" y="266319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506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A644E3-E3EF-5B4F-B885-73ECB1ED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166390-5B82-744C-96AC-CA8A6BD13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VSSA Handbook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6FAFA-43D1-6549-953C-582CBF7D6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670" y="2008479"/>
            <a:ext cx="5677930" cy="4251644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https://medschool.vanderbilt.edu/vssa/2021-in-person-vssa/</a:t>
            </a:r>
            <a:endParaRPr lang="en-US" dirty="0"/>
          </a:p>
          <a:p>
            <a:pPr lvl="1"/>
            <a:r>
              <a:rPr lang="en-US" b="1" dirty="0"/>
              <a:t>Password: </a:t>
            </a:r>
            <a:r>
              <a:rPr lang="en-US" b="1" dirty="0" err="1"/>
              <a:t>VSSAStudent</a:t>
            </a:r>
            <a:endParaRPr lang="en-US" b="1" dirty="0"/>
          </a:p>
          <a:p>
            <a:r>
              <a:rPr lang="en-US" sz="2400" dirty="0"/>
              <a:t>Info about program activities</a:t>
            </a:r>
          </a:p>
          <a:p>
            <a:r>
              <a:rPr lang="en-US" sz="2400" dirty="0"/>
              <a:t>Covid Considerations</a:t>
            </a:r>
          </a:p>
          <a:p>
            <a:r>
              <a:rPr lang="en-US" sz="2400" dirty="0"/>
              <a:t>Important contact info </a:t>
            </a:r>
          </a:p>
          <a:p>
            <a:r>
              <a:rPr lang="en-US" sz="2400" dirty="0"/>
              <a:t>Living at </a:t>
            </a:r>
            <a:r>
              <a:rPr lang="en-US" sz="2400" dirty="0" err="1"/>
              <a:t>Scarritt</a:t>
            </a:r>
            <a:r>
              <a:rPr lang="en-US" sz="2400" dirty="0"/>
              <a:t> Bennett</a:t>
            </a:r>
          </a:p>
          <a:p>
            <a:r>
              <a:rPr lang="en-US" sz="2400" dirty="0"/>
              <a:t>Stuff to do nearby and around town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F1B337-CE53-CF40-90AD-5A4F6D975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607" y="0"/>
            <a:ext cx="3033445" cy="44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7752CED-6EB3-864D-81D6-E66422CB2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2" y="3216551"/>
            <a:ext cx="3580758" cy="364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DAE788B3-3AEE-454C-BAB5-18DCC71BF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340" y="1410602"/>
            <a:ext cx="1696092" cy="16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3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968F48-C673-C24D-BAAF-19CFEFD5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5AE9EB-2FE9-A647-90A4-DECFAA5B1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21532-6D45-594A-A66B-1E156FE2A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671" y="1551279"/>
            <a:ext cx="9374660" cy="4251644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https://medschool.vanderbilt.edu/vssa/calendar</a:t>
            </a:r>
            <a:endParaRPr lang="en-US" dirty="0"/>
          </a:p>
          <a:p>
            <a:pPr lvl="1"/>
            <a:r>
              <a:rPr lang="en-US" dirty="0"/>
              <a:t>Password: </a:t>
            </a:r>
            <a:r>
              <a:rPr lang="en-US" dirty="0" err="1"/>
              <a:t>VSSAStudent</a:t>
            </a:r>
            <a:endParaRPr lang="en-US" dirty="0"/>
          </a:p>
          <a:p>
            <a:r>
              <a:rPr lang="en-US" dirty="0"/>
              <a:t>Schedule</a:t>
            </a:r>
          </a:p>
          <a:p>
            <a:pPr lvl="1"/>
            <a:r>
              <a:rPr lang="en-US" dirty="0"/>
              <a:t>RCR: Wednesday 9</a:t>
            </a:r>
            <a:r>
              <a:rPr lang="en-US" baseline="30000" dirty="0"/>
              <a:t>th</a:t>
            </a:r>
            <a:r>
              <a:rPr lang="en-US" dirty="0"/>
              <a:t>, 12:00</a:t>
            </a:r>
          </a:p>
          <a:p>
            <a:pPr lvl="1"/>
            <a:r>
              <a:rPr lang="en-US" dirty="0"/>
              <a:t>Virtual VSSA, 12:00 CST</a:t>
            </a:r>
          </a:p>
          <a:p>
            <a:pPr lvl="2"/>
            <a:r>
              <a:rPr lang="en-US" dirty="0"/>
              <a:t>Mon: PhD</a:t>
            </a:r>
          </a:p>
          <a:p>
            <a:pPr lvl="2"/>
            <a:r>
              <a:rPr lang="en-US" dirty="0"/>
              <a:t>Wed: MD</a:t>
            </a:r>
          </a:p>
          <a:p>
            <a:pPr lvl="2"/>
            <a:r>
              <a:rPr lang="en-US" dirty="0"/>
              <a:t>Fri: MD/PhD</a:t>
            </a:r>
          </a:p>
          <a:p>
            <a:pPr lvl="1"/>
            <a:r>
              <a:rPr lang="en-US" dirty="0"/>
              <a:t>Various social activities! </a:t>
            </a:r>
            <a:r>
              <a:rPr lang="en-US" dirty="0">
                <a:sym typeface="Wingdings"/>
              </a:rPr>
              <a:t></a:t>
            </a:r>
          </a:p>
          <a:p>
            <a:pPr lvl="1"/>
            <a:r>
              <a:rPr lang="en-US" dirty="0">
                <a:sym typeface="Wingdings"/>
              </a:rPr>
              <a:t>Poster Session: Thursday, August 5</a:t>
            </a:r>
            <a:r>
              <a:rPr lang="en-US" baseline="30000" dirty="0">
                <a:sym typeface="Wingdings"/>
              </a:rPr>
              <a:t>th</a:t>
            </a:r>
          </a:p>
          <a:p>
            <a:pPr lvl="2"/>
            <a:r>
              <a:rPr lang="en-US" dirty="0">
                <a:sym typeface="Wingdings"/>
              </a:rPr>
              <a:t>Titles and abstracts due by Friday, July 2</a:t>
            </a:r>
            <a:r>
              <a:rPr lang="en-US" baseline="30000" dirty="0">
                <a:sym typeface="Wingdings"/>
              </a:rPr>
              <a:t>nd</a:t>
            </a:r>
            <a:r>
              <a:rPr lang="en-US" dirty="0">
                <a:sym typeface="Wingdings"/>
              </a:rPr>
              <a:t> (info coming)</a:t>
            </a:r>
          </a:p>
          <a:p>
            <a:pPr lvl="2"/>
            <a:r>
              <a:rPr lang="en-US" dirty="0">
                <a:sym typeface="Wingdings"/>
              </a:rPr>
              <a:t>Preparing Your Poster Talk– July 7th</a:t>
            </a:r>
            <a:endParaRPr lang="en-US" dirty="0"/>
          </a:p>
          <a:p>
            <a:pPr lvl="2"/>
            <a:r>
              <a:rPr lang="en-US" dirty="0">
                <a:sym typeface="Wingdings"/>
              </a:rPr>
              <a:t>Posters due by Monday, August 2nd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35E3B12-EE5C-FA42-8D27-91E6DD999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05990"/>
            <a:ext cx="4944852" cy="224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BCC300DB-5F0D-4B4F-A09B-E2C86F59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340" y="731139"/>
            <a:ext cx="1415840" cy="13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43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EBD755-D518-0F44-865B-6F534834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74A800-937F-604C-B39A-A66159271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Activities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AF26D7-08CD-E041-A099-8FA7E76C8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671" y="2173272"/>
            <a:ext cx="9374660" cy="4251644"/>
          </a:xfrm>
        </p:spPr>
        <p:txBody>
          <a:bodyPr/>
          <a:lstStyle/>
          <a:p>
            <a:r>
              <a:rPr lang="en-US" dirty="0"/>
              <a:t>Virtual Social Activities</a:t>
            </a:r>
          </a:p>
          <a:p>
            <a:pPr lvl="1"/>
            <a:r>
              <a:rPr lang="en-US" dirty="0"/>
              <a:t>Every-other-week</a:t>
            </a:r>
          </a:p>
          <a:p>
            <a:r>
              <a:rPr lang="en-US" dirty="0"/>
              <a:t>In-person Social Activities</a:t>
            </a:r>
          </a:p>
          <a:p>
            <a:pPr lvl="1"/>
            <a:r>
              <a:rPr lang="en-US" dirty="0"/>
              <a:t>June 13</a:t>
            </a:r>
            <a:r>
              <a:rPr lang="en-US" baseline="30000" dirty="0"/>
              <a:t>th</a:t>
            </a:r>
            <a:r>
              <a:rPr lang="en-US" dirty="0"/>
              <a:t>: Canoeing/Kayaking</a:t>
            </a:r>
          </a:p>
          <a:p>
            <a:pPr lvl="1"/>
            <a:r>
              <a:rPr lang="en-US" dirty="0"/>
              <a:t>June 19</a:t>
            </a:r>
            <a:r>
              <a:rPr lang="en-US" baseline="30000" dirty="0"/>
              <a:t>th</a:t>
            </a:r>
            <a:r>
              <a:rPr lang="en-US" dirty="0"/>
              <a:t>: Tour of African American Museum (first come first served)</a:t>
            </a:r>
          </a:p>
          <a:p>
            <a:pPr lvl="1"/>
            <a:r>
              <a:rPr lang="en-US" dirty="0"/>
              <a:t>June 26/27</a:t>
            </a:r>
            <a:r>
              <a:rPr lang="en-US" baseline="30000" dirty="0"/>
              <a:t>th</a:t>
            </a:r>
            <a:r>
              <a:rPr lang="en-US" dirty="0"/>
              <a:t>: Movie</a:t>
            </a:r>
          </a:p>
          <a:p>
            <a:pPr lvl="1"/>
            <a:r>
              <a:rPr lang="en-US" dirty="0"/>
              <a:t>July 3</a:t>
            </a:r>
            <a:r>
              <a:rPr lang="en-US" baseline="30000" dirty="0"/>
              <a:t>rd</a:t>
            </a:r>
            <a:r>
              <a:rPr lang="en-US" dirty="0"/>
              <a:t>: Picnic</a:t>
            </a:r>
          </a:p>
        </p:txBody>
      </p:sp>
      <p:pic>
        <p:nvPicPr>
          <p:cNvPr id="3076" name="Picture 4" descr="The Best Social Skills Activities and Resources for Teens | And Next Comes  L - Hyperlexia Resources">
            <a:extLst>
              <a:ext uri="{FF2B5EF4-FFF2-40B4-BE49-F238E27FC236}">
                <a16:creationId xmlns:a16="http://schemas.microsoft.com/office/drawing/2014/main" id="{CC42C446-C059-1644-9E97-A4BE23CA1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845" y="1738323"/>
            <a:ext cx="3795486" cy="199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908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68F665-0954-6040-A2B4-F7C0477D1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D25696-5E61-0F48-AEA4-9CDB5DCA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504" y="289407"/>
            <a:ext cx="10913706" cy="1536192"/>
          </a:xfrm>
        </p:spPr>
        <p:txBody>
          <a:bodyPr/>
          <a:lstStyle/>
          <a:p>
            <a:r>
              <a:rPr lang="en-US" dirty="0"/>
              <a:t>Tips for a successful summer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24890-08C3-2046-878E-873600FA8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760" y="2456520"/>
            <a:ext cx="6337402" cy="4251644"/>
          </a:xfrm>
        </p:spPr>
        <p:txBody>
          <a:bodyPr/>
          <a:lstStyle/>
          <a:p>
            <a:pPr lvl="1"/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dirty="0"/>
              <a:t>Understand your project</a:t>
            </a:r>
          </a:p>
          <a:p>
            <a:pPr lvl="2"/>
            <a:r>
              <a:rPr lang="en-US" dirty="0"/>
              <a:t>Ask questions! Your PI, your mentor, other lab mates</a:t>
            </a:r>
          </a:p>
          <a:p>
            <a:pPr lvl="2"/>
            <a:r>
              <a:rPr lang="en-US" dirty="0"/>
              <a:t>Share your own ideas</a:t>
            </a:r>
          </a:p>
          <a:p>
            <a:pPr lvl="1"/>
            <a:r>
              <a:rPr lang="en-US" dirty="0"/>
              <a:t>Communicate with your mentor</a:t>
            </a:r>
          </a:p>
          <a:p>
            <a:pPr lvl="2"/>
            <a:r>
              <a:rPr lang="en-US" dirty="0"/>
              <a:t>Take initiative</a:t>
            </a:r>
          </a:p>
          <a:p>
            <a:pPr lvl="1"/>
            <a:r>
              <a:rPr lang="en-US" dirty="0"/>
              <a:t>Honesty in lab work</a:t>
            </a:r>
          </a:p>
          <a:p>
            <a:pPr lvl="1"/>
            <a:r>
              <a:rPr lang="en-US" dirty="0"/>
              <a:t>Be courteous &amp; professional</a:t>
            </a:r>
          </a:p>
          <a:p>
            <a:pPr lvl="2"/>
            <a:r>
              <a:rPr lang="en-US" dirty="0"/>
              <a:t>Lab chores, ordering reagents</a:t>
            </a:r>
          </a:p>
          <a:p>
            <a:pPr lvl="1"/>
            <a:r>
              <a:rPr lang="en-US" dirty="0"/>
              <a:t>Letter of recommendation</a:t>
            </a:r>
          </a:p>
          <a:p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2A60719-211F-3D4B-9FBE-18CC22790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207" y="3241547"/>
            <a:ext cx="4049078" cy="268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120CF6C-7E4F-AB41-BF3B-E718C8433E6D}"/>
              </a:ext>
            </a:extLst>
          </p:cNvPr>
          <p:cNvSpPr txBox="1">
            <a:spLocks/>
          </p:cNvSpPr>
          <p:nvPr/>
        </p:nvSpPr>
        <p:spPr>
          <a:xfrm>
            <a:off x="902760" y="1156993"/>
            <a:ext cx="9880570" cy="1949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 spc="15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spc="15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15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15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spc="15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the lab</a:t>
            </a:r>
          </a:p>
          <a:p>
            <a:pPr lvl="1"/>
            <a:r>
              <a:rPr lang="en-US" dirty="0"/>
              <a:t>VSSA Mentor &amp; Mentee Discussion form (</a:t>
            </a:r>
            <a:r>
              <a:rPr lang="en-US" dirty="0">
                <a:hlinkClick r:id="rId3"/>
              </a:rPr>
              <a:t>https://cdn.vanderbilt.edu/vu-web/medschool-wpcontent/sites/61/2021/04/04002944/Mentor-Mentee-form.docx</a:t>
            </a:r>
            <a:r>
              <a:rPr lang="en-US" dirty="0"/>
              <a:t>)</a:t>
            </a: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91113C6A-C26B-6042-9229-2DC37C4E4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8185" y="1390849"/>
            <a:ext cx="140335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18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3302E3-A9F2-8947-9A62-74580FE0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60DC2-8B28-E340-A84D-ADC5DE2B31F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A3E51-6722-534C-8757-ADD1960DE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successful summer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F2DA34-5136-DA47-8059-2D85C4EC5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650" y="2563952"/>
            <a:ext cx="9374660" cy="4251644"/>
          </a:xfrm>
        </p:spPr>
        <p:txBody>
          <a:bodyPr/>
          <a:lstStyle/>
          <a:p>
            <a:r>
              <a:rPr lang="en-US" dirty="0"/>
              <a:t>Outside of the lab</a:t>
            </a:r>
          </a:p>
          <a:p>
            <a:pPr lvl="1"/>
            <a:r>
              <a:rPr lang="en-US" dirty="0"/>
              <a:t>Be courteous and professional to all</a:t>
            </a:r>
          </a:p>
          <a:p>
            <a:pPr lvl="1"/>
            <a:r>
              <a:rPr lang="en-US" dirty="0"/>
              <a:t>Be responsible in your apartment</a:t>
            </a:r>
          </a:p>
          <a:p>
            <a:pPr lvl="1"/>
            <a:r>
              <a:rPr lang="en-US" dirty="0"/>
              <a:t>Check out Campus Safety Tips</a:t>
            </a:r>
          </a:p>
          <a:p>
            <a:pPr lvl="2"/>
            <a:r>
              <a:rPr lang="en-US" dirty="0">
                <a:hlinkClick r:id="rId2"/>
              </a:rPr>
              <a:t>https://medschool.vanderbilt.edu/vssa/vanderbilt-campus-safety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Overall: science is a small world!</a:t>
            </a:r>
          </a:p>
          <a:p>
            <a:r>
              <a:rPr lang="en-US" dirty="0"/>
              <a:t>If you’re unsatisfied, schedule a meeting with Beth</a:t>
            </a:r>
          </a:p>
          <a:p>
            <a:endParaRPr lang="en-US" dirty="0"/>
          </a:p>
        </p:txBody>
      </p:sp>
      <p:pic>
        <p:nvPicPr>
          <p:cNvPr id="7" name="Picture 6" descr="A large group of people posing for a photo&#10;&#10;Description automatically generated">
            <a:extLst>
              <a:ext uri="{FF2B5EF4-FFF2-40B4-BE49-F238E27FC236}">
                <a16:creationId xmlns:a16="http://schemas.microsoft.com/office/drawing/2014/main" id="{4A5E95E8-7435-A64B-BED1-7DAEAA983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590" y="2177066"/>
            <a:ext cx="5092810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18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 VU Powerpoint Template (Oswald) 2018">
      <a:dk1>
        <a:srgbClr val="000000"/>
      </a:dk1>
      <a:lt1>
        <a:srgbClr val="FFFFFF"/>
      </a:lt1>
      <a:dk2>
        <a:srgbClr val="33333D"/>
      </a:dk2>
      <a:lt2>
        <a:srgbClr val="E1DFE1"/>
      </a:lt2>
      <a:accent1>
        <a:srgbClr val="D7AB4C"/>
      </a:accent1>
      <a:accent2>
        <a:srgbClr val="D7AB4C"/>
      </a:accent2>
      <a:accent3>
        <a:srgbClr val="333333"/>
      </a:accent3>
      <a:accent4>
        <a:srgbClr val="485058"/>
      </a:accent4>
      <a:accent5>
        <a:srgbClr val="FBF6EC"/>
      </a:accent5>
      <a:accent6>
        <a:srgbClr val="E6E5E5"/>
      </a:accent6>
      <a:hlink>
        <a:srgbClr val="196586"/>
      </a:hlink>
      <a:folHlink>
        <a:srgbClr val="61B0B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600" b="0" i="0" spc="150" baseline="0" dirty="0" err="1" smtClean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anderbilt Template 2020 - Impact" id="{61FB3681-DBC1-B340-ADFE-AED54FD4F20F}" vid="{8FF56D63-F679-034B-A134-024254E2A6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4972</TotalTime>
  <Words>874</Words>
  <Application>Microsoft Macintosh PowerPoint</Application>
  <PresentationFormat>Widescreen</PresentationFormat>
  <Paragraphs>181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Avenir Black</vt:lpstr>
      <vt:lpstr>Calibri</vt:lpstr>
      <vt:lpstr>Impact</vt:lpstr>
      <vt:lpstr>Segoe UI</vt:lpstr>
      <vt:lpstr>Source Sans Pro</vt:lpstr>
      <vt:lpstr>Tahoma</vt:lpstr>
      <vt:lpstr>Office Theme</vt:lpstr>
      <vt:lpstr>2021 VSSA Orientation</vt:lpstr>
      <vt:lpstr>Overview</vt:lpstr>
      <vt:lpstr>What is the VSSA?</vt:lpstr>
      <vt:lpstr>Who is the VSSA?</vt:lpstr>
      <vt:lpstr>VSSA Handbook</vt:lpstr>
      <vt:lpstr>Schedule</vt:lpstr>
      <vt:lpstr>Social Activities</vt:lpstr>
      <vt:lpstr>Tips for a successful summer</vt:lpstr>
      <vt:lpstr>Tips for a successful summer</vt:lpstr>
      <vt:lpstr>VSSA Survey &amp; Evaluation</vt:lpstr>
      <vt:lpstr>Vanderbilt Summer Science Mentoring (VSSM) </vt:lpstr>
      <vt:lpstr>Covid Guidelines</vt:lpstr>
      <vt:lpstr>Where to Get Vaccinated</vt:lpstr>
      <vt:lpstr>Scarritt Bennett</vt:lpstr>
      <vt:lpstr>Vanderbilt Medical/ Graduate programs</vt:lpstr>
      <vt:lpstr>Questions?</vt:lpstr>
      <vt:lpstr>Social Activities &amp; Sign Up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Bowman, Elizabeth</dc:creator>
  <cp:keywords/>
  <dc:description/>
  <cp:lastModifiedBy>Bowman, Elizabeth</cp:lastModifiedBy>
  <cp:revision>29</cp:revision>
  <dcterms:created xsi:type="dcterms:W3CDTF">2021-06-04T03:23:02Z</dcterms:created>
  <dcterms:modified xsi:type="dcterms:W3CDTF">2021-06-07T14:15:29Z</dcterms:modified>
  <cp:category/>
</cp:coreProperties>
</file>