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67" r:id="rId14"/>
    <p:sldId id="271" r:id="rId15"/>
    <p:sldId id="272"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1E3DB8-073B-46C9-9BAD-DEA5E01B7A2B}" v="8" dt="2024-01-29T18:08:22.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64" autoAdjust="0"/>
    <p:restoredTop sz="94660"/>
  </p:normalViewPr>
  <p:slideViewPr>
    <p:cSldViewPr snapToGrid="0">
      <p:cViewPr varScale="1">
        <p:scale>
          <a:sx n="111" d="100"/>
          <a:sy n="111" d="100"/>
        </p:scale>
        <p:origin x="10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right, Dallas" userId="b0fe4d6b-44a5-4afb-b6bd-507ee02df5f3" providerId="ADAL" clId="{8C1E3DB8-073B-46C9-9BAD-DEA5E01B7A2B}"/>
    <pc:docChg chg="modSld">
      <pc:chgData name="Albright, Dallas" userId="b0fe4d6b-44a5-4afb-b6bd-507ee02df5f3" providerId="ADAL" clId="{8C1E3DB8-073B-46C9-9BAD-DEA5E01B7A2B}" dt="2024-01-29T18:10:54.763" v="76" actId="20577"/>
      <pc:docMkLst>
        <pc:docMk/>
      </pc:docMkLst>
      <pc:sldChg chg="modSp">
        <pc:chgData name="Albright, Dallas" userId="b0fe4d6b-44a5-4afb-b6bd-507ee02df5f3" providerId="ADAL" clId="{8C1E3DB8-073B-46C9-9BAD-DEA5E01B7A2B}" dt="2024-01-29T18:08:22.182" v="7" actId="20577"/>
        <pc:sldMkLst>
          <pc:docMk/>
          <pc:sldMk cId="1911293986" sldId="256"/>
        </pc:sldMkLst>
        <pc:spChg chg="mod">
          <ac:chgData name="Albright, Dallas" userId="b0fe4d6b-44a5-4afb-b6bd-507ee02df5f3" providerId="ADAL" clId="{8C1E3DB8-073B-46C9-9BAD-DEA5E01B7A2B}" dt="2024-01-29T18:08:22.182" v="7" actId="20577"/>
          <ac:spMkLst>
            <pc:docMk/>
            <pc:sldMk cId="1911293986" sldId="256"/>
            <ac:spMk id="3" creationId="{AB7BD839-203C-7949-C16B-B9BAD7FE36D3}"/>
          </ac:spMkLst>
        </pc:spChg>
      </pc:sldChg>
      <pc:sldChg chg="modSp mod">
        <pc:chgData name="Albright, Dallas" userId="b0fe4d6b-44a5-4afb-b6bd-507ee02df5f3" providerId="ADAL" clId="{8C1E3DB8-073B-46C9-9BAD-DEA5E01B7A2B}" dt="2024-01-29T18:10:54.763" v="76" actId="20577"/>
        <pc:sldMkLst>
          <pc:docMk/>
          <pc:sldMk cId="2325660335" sldId="262"/>
        </pc:sldMkLst>
        <pc:spChg chg="mod">
          <ac:chgData name="Albright, Dallas" userId="b0fe4d6b-44a5-4afb-b6bd-507ee02df5f3" providerId="ADAL" clId="{8C1E3DB8-073B-46C9-9BAD-DEA5E01B7A2B}" dt="2024-01-29T18:10:54.763" v="76" actId="20577"/>
          <ac:spMkLst>
            <pc:docMk/>
            <pc:sldMk cId="2325660335" sldId="262"/>
            <ac:spMk id="2" creationId="{FE2C6284-A003-8E1F-4849-720C6353C4DB}"/>
          </ac:spMkLst>
        </pc:spChg>
        <pc:spChg chg="mod">
          <ac:chgData name="Albright, Dallas" userId="b0fe4d6b-44a5-4afb-b6bd-507ee02df5f3" providerId="ADAL" clId="{8C1E3DB8-073B-46C9-9BAD-DEA5E01B7A2B}" dt="2024-01-29T18:10:40.389" v="64" actId="20577"/>
          <ac:spMkLst>
            <pc:docMk/>
            <pc:sldMk cId="2325660335" sldId="262"/>
            <ac:spMk id="3" creationId="{B733E2E5-4DDE-93E2-3914-0D4374963823}"/>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C17CC0-741A-402F-9318-64F72BCED97E}"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2DDF163A-9EAF-404D-B981-1E3A4DA20CDC}">
      <dgm:prSet/>
      <dgm:spPr/>
      <dgm:t>
        <a:bodyPr/>
        <a:lstStyle/>
        <a:p>
          <a:r>
            <a:rPr lang="en-US"/>
            <a:t>Faculty</a:t>
          </a:r>
        </a:p>
      </dgm:t>
    </dgm:pt>
    <dgm:pt modelId="{23E2C6A9-73DE-435D-BB7A-D34D842C2FB9}" type="parTrans" cxnId="{743461B5-C04E-4CD9-BF55-42431FFA5893}">
      <dgm:prSet/>
      <dgm:spPr/>
      <dgm:t>
        <a:bodyPr/>
        <a:lstStyle/>
        <a:p>
          <a:endParaRPr lang="en-US"/>
        </a:p>
      </dgm:t>
    </dgm:pt>
    <dgm:pt modelId="{53223115-14F5-47FE-8937-80C2D9A6B6D5}" type="sibTrans" cxnId="{743461B5-C04E-4CD9-BF55-42431FFA5893}">
      <dgm:prSet/>
      <dgm:spPr/>
      <dgm:t>
        <a:bodyPr/>
        <a:lstStyle/>
        <a:p>
          <a:endParaRPr lang="en-US"/>
        </a:p>
      </dgm:t>
    </dgm:pt>
    <dgm:pt modelId="{0EE9288A-4C39-4DEB-82C0-67C3BEB23201}">
      <dgm:prSet/>
      <dgm:spPr/>
      <dgm:t>
        <a:bodyPr/>
        <a:lstStyle/>
        <a:p>
          <a:r>
            <a:rPr lang="en-US"/>
            <a:t>One Card Holders</a:t>
          </a:r>
        </a:p>
      </dgm:t>
    </dgm:pt>
    <dgm:pt modelId="{848742D5-0375-4169-ACD7-A22CA937FB72}" type="parTrans" cxnId="{E3E22655-B730-489D-8E4A-5DE9881A246C}">
      <dgm:prSet/>
      <dgm:spPr/>
      <dgm:t>
        <a:bodyPr/>
        <a:lstStyle/>
        <a:p>
          <a:endParaRPr lang="en-US"/>
        </a:p>
      </dgm:t>
    </dgm:pt>
    <dgm:pt modelId="{B02B73AE-0D49-4412-A141-4C7E0D277B59}" type="sibTrans" cxnId="{E3E22655-B730-489D-8E4A-5DE9881A246C}">
      <dgm:prSet/>
      <dgm:spPr/>
      <dgm:t>
        <a:bodyPr/>
        <a:lstStyle/>
        <a:p>
          <a:endParaRPr lang="en-US"/>
        </a:p>
      </dgm:t>
    </dgm:pt>
    <dgm:pt modelId="{FC4CE4FB-184B-4064-95D3-C79D0B30FA54}">
      <dgm:prSet/>
      <dgm:spPr/>
      <dgm:t>
        <a:bodyPr/>
        <a:lstStyle/>
        <a:p>
          <a:r>
            <a:rPr lang="en-US"/>
            <a:t>Staff</a:t>
          </a:r>
        </a:p>
      </dgm:t>
    </dgm:pt>
    <dgm:pt modelId="{1EEE3949-4C29-4DED-94CB-28EB8666CED2}" type="parTrans" cxnId="{D37DAC2C-B815-4122-911E-07CC38E30680}">
      <dgm:prSet/>
      <dgm:spPr/>
      <dgm:t>
        <a:bodyPr/>
        <a:lstStyle/>
        <a:p>
          <a:endParaRPr lang="en-US"/>
        </a:p>
      </dgm:t>
    </dgm:pt>
    <dgm:pt modelId="{FED865BE-C5B7-46EA-9593-719C3BA4964D}" type="sibTrans" cxnId="{D37DAC2C-B815-4122-911E-07CC38E30680}">
      <dgm:prSet/>
      <dgm:spPr/>
      <dgm:t>
        <a:bodyPr/>
        <a:lstStyle/>
        <a:p>
          <a:endParaRPr lang="en-US"/>
        </a:p>
      </dgm:t>
    </dgm:pt>
    <dgm:pt modelId="{FA2A661D-F314-4A45-85E6-5A0C0BDB4F37}">
      <dgm:prSet/>
      <dgm:spPr/>
      <dgm:t>
        <a:bodyPr/>
        <a:lstStyle/>
        <a:p>
          <a:r>
            <a:rPr lang="en-US"/>
            <a:t>Any student who has a work relationship set up</a:t>
          </a:r>
        </a:p>
      </dgm:t>
    </dgm:pt>
    <dgm:pt modelId="{214C9ADD-E010-485E-A740-55C4E08918B6}" type="parTrans" cxnId="{BB849D34-7C3F-426F-9501-A0E62DCD2A9C}">
      <dgm:prSet/>
      <dgm:spPr/>
      <dgm:t>
        <a:bodyPr/>
        <a:lstStyle/>
        <a:p>
          <a:endParaRPr lang="en-US"/>
        </a:p>
      </dgm:t>
    </dgm:pt>
    <dgm:pt modelId="{B8483F60-7C94-445E-88DA-658F562B99D7}" type="sibTrans" cxnId="{BB849D34-7C3F-426F-9501-A0E62DCD2A9C}">
      <dgm:prSet/>
      <dgm:spPr/>
      <dgm:t>
        <a:bodyPr/>
        <a:lstStyle/>
        <a:p>
          <a:endParaRPr lang="en-US"/>
        </a:p>
      </dgm:t>
    </dgm:pt>
    <dgm:pt modelId="{8D02203D-42FC-4A90-B742-A975CAF3F87E}">
      <dgm:prSet/>
      <dgm:spPr/>
      <dgm:t>
        <a:bodyPr/>
        <a:lstStyle/>
        <a:p>
          <a:r>
            <a:rPr lang="en-US" dirty="0"/>
            <a:t>***For a student who is not employed, they will need to be “hired” in an expense only position</a:t>
          </a:r>
        </a:p>
      </dgm:t>
    </dgm:pt>
    <dgm:pt modelId="{F3D80E03-3433-4245-BE86-78D20697CC0E}" type="parTrans" cxnId="{89E53B8E-B404-4B84-A04F-FE3246C31DE7}">
      <dgm:prSet/>
      <dgm:spPr/>
      <dgm:t>
        <a:bodyPr/>
        <a:lstStyle/>
        <a:p>
          <a:endParaRPr lang="en-US"/>
        </a:p>
      </dgm:t>
    </dgm:pt>
    <dgm:pt modelId="{1B214331-5A6E-4528-89FC-6769E58F7376}" type="sibTrans" cxnId="{89E53B8E-B404-4B84-A04F-FE3246C31DE7}">
      <dgm:prSet/>
      <dgm:spPr/>
      <dgm:t>
        <a:bodyPr/>
        <a:lstStyle/>
        <a:p>
          <a:endParaRPr lang="en-US"/>
        </a:p>
      </dgm:t>
    </dgm:pt>
    <dgm:pt modelId="{4CC95BD4-3927-4458-9597-9D424577FF21}" type="pres">
      <dgm:prSet presAssocID="{F7C17CC0-741A-402F-9318-64F72BCED97E}" presName="diagram" presStyleCnt="0">
        <dgm:presLayoutVars>
          <dgm:dir/>
          <dgm:resizeHandles val="exact"/>
        </dgm:presLayoutVars>
      </dgm:prSet>
      <dgm:spPr/>
    </dgm:pt>
    <dgm:pt modelId="{A7DAC4C1-E0B5-4F11-8458-7021D529663D}" type="pres">
      <dgm:prSet presAssocID="{2DDF163A-9EAF-404D-B981-1E3A4DA20CDC}" presName="node" presStyleLbl="node1" presStyleIdx="0" presStyleCnt="5">
        <dgm:presLayoutVars>
          <dgm:bulletEnabled val="1"/>
        </dgm:presLayoutVars>
      </dgm:prSet>
      <dgm:spPr/>
    </dgm:pt>
    <dgm:pt modelId="{5412B857-D7D1-496D-8DA7-14335161D7D4}" type="pres">
      <dgm:prSet presAssocID="{53223115-14F5-47FE-8937-80C2D9A6B6D5}" presName="sibTrans" presStyleCnt="0"/>
      <dgm:spPr/>
    </dgm:pt>
    <dgm:pt modelId="{65ED6AD3-A19F-46CD-8F26-8D98F545AFBC}" type="pres">
      <dgm:prSet presAssocID="{0EE9288A-4C39-4DEB-82C0-67C3BEB23201}" presName="node" presStyleLbl="node1" presStyleIdx="1" presStyleCnt="5">
        <dgm:presLayoutVars>
          <dgm:bulletEnabled val="1"/>
        </dgm:presLayoutVars>
      </dgm:prSet>
      <dgm:spPr/>
    </dgm:pt>
    <dgm:pt modelId="{BF024216-9B91-452F-B78E-FC727466B2C7}" type="pres">
      <dgm:prSet presAssocID="{B02B73AE-0D49-4412-A141-4C7E0D277B59}" presName="sibTrans" presStyleCnt="0"/>
      <dgm:spPr/>
    </dgm:pt>
    <dgm:pt modelId="{0E6CD5EA-1745-45A4-8A9F-5A86757B1FC8}" type="pres">
      <dgm:prSet presAssocID="{FC4CE4FB-184B-4064-95D3-C79D0B30FA54}" presName="node" presStyleLbl="node1" presStyleIdx="2" presStyleCnt="5">
        <dgm:presLayoutVars>
          <dgm:bulletEnabled val="1"/>
        </dgm:presLayoutVars>
      </dgm:prSet>
      <dgm:spPr/>
    </dgm:pt>
    <dgm:pt modelId="{BF6CB74E-3D59-454D-8B5B-29C7D97F8D75}" type="pres">
      <dgm:prSet presAssocID="{FED865BE-C5B7-46EA-9593-719C3BA4964D}" presName="sibTrans" presStyleCnt="0"/>
      <dgm:spPr/>
    </dgm:pt>
    <dgm:pt modelId="{836B7DF0-0557-4BDF-8BB9-FDD17753DF1A}" type="pres">
      <dgm:prSet presAssocID="{FA2A661D-F314-4A45-85E6-5A0C0BDB4F37}" presName="node" presStyleLbl="node1" presStyleIdx="3" presStyleCnt="5">
        <dgm:presLayoutVars>
          <dgm:bulletEnabled val="1"/>
        </dgm:presLayoutVars>
      </dgm:prSet>
      <dgm:spPr/>
    </dgm:pt>
    <dgm:pt modelId="{A301B17E-7B2A-4E8E-9635-F6424C74F46E}" type="pres">
      <dgm:prSet presAssocID="{B8483F60-7C94-445E-88DA-658F562B99D7}" presName="sibTrans" presStyleCnt="0"/>
      <dgm:spPr/>
    </dgm:pt>
    <dgm:pt modelId="{79373D43-1A5A-4F0C-8FE4-6CD487D5AC9F}" type="pres">
      <dgm:prSet presAssocID="{8D02203D-42FC-4A90-B742-A975CAF3F87E}" presName="node" presStyleLbl="node1" presStyleIdx="4" presStyleCnt="5">
        <dgm:presLayoutVars>
          <dgm:bulletEnabled val="1"/>
        </dgm:presLayoutVars>
      </dgm:prSet>
      <dgm:spPr/>
    </dgm:pt>
  </dgm:ptLst>
  <dgm:cxnLst>
    <dgm:cxn modelId="{B9B1E42A-E80B-48C2-91A1-AD03606DD28E}" type="presOf" srcId="{FA2A661D-F314-4A45-85E6-5A0C0BDB4F37}" destId="{836B7DF0-0557-4BDF-8BB9-FDD17753DF1A}" srcOrd="0" destOrd="0" presId="urn:microsoft.com/office/officeart/2005/8/layout/default"/>
    <dgm:cxn modelId="{D37DAC2C-B815-4122-911E-07CC38E30680}" srcId="{F7C17CC0-741A-402F-9318-64F72BCED97E}" destId="{FC4CE4FB-184B-4064-95D3-C79D0B30FA54}" srcOrd="2" destOrd="0" parTransId="{1EEE3949-4C29-4DED-94CB-28EB8666CED2}" sibTransId="{FED865BE-C5B7-46EA-9593-719C3BA4964D}"/>
    <dgm:cxn modelId="{BB849D34-7C3F-426F-9501-A0E62DCD2A9C}" srcId="{F7C17CC0-741A-402F-9318-64F72BCED97E}" destId="{FA2A661D-F314-4A45-85E6-5A0C0BDB4F37}" srcOrd="3" destOrd="0" parTransId="{214C9ADD-E010-485E-A740-55C4E08918B6}" sibTransId="{B8483F60-7C94-445E-88DA-658F562B99D7}"/>
    <dgm:cxn modelId="{9ED8B747-2589-46B3-B2F7-153811AB001C}" type="presOf" srcId="{8D02203D-42FC-4A90-B742-A975CAF3F87E}" destId="{79373D43-1A5A-4F0C-8FE4-6CD487D5AC9F}" srcOrd="0" destOrd="0" presId="urn:microsoft.com/office/officeart/2005/8/layout/default"/>
    <dgm:cxn modelId="{4FA1A46C-AFED-44FA-887C-825560192727}" type="presOf" srcId="{F7C17CC0-741A-402F-9318-64F72BCED97E}" destId="{4CC95BD4-3927-4458-9597-9D424577FF21}" srcOrd="0" destOrd="0" presId="urn:microsoft.com/office/officeart/2005/8/layout/default"/>
    <dgm:cxn modelId="{E3E22655-B730-489D-8E4A-5DE9881A246C}" srcId="{F7C17CC0-741A-402F-9318-64F72BCED97E}" destId="{0EE9288A-4C39-4DEB-82C0-67C3BEB23201}" srcOrd="1" destOrd="0" parTransId="{848742D5-0375-4169-ACD7-A22CA937FB72}" sibTransId="{B02B73AE-0D49-4412-A141-4C7E0D277B59}"/>
    <dgm:cxn modelId="{89E53B8E-B404-4B84-A04F-FE3246C31DE7}" srcId="{F7C17CC0-741A-402F-9318-64F72BCED97E}" destId="{8D02203D-42FC-4A90-B742-A975CAF3F87E}" srcOrd="4" destOrd="0" parTransId="{F3D80E03-3433-4245-BE86-78D20697CC0E}" sibTransId="{1B214331-5A6E-4528-89FC-6769E58F7376}"/>
    <dgm:cxn modelId="{7617F195-D2B0-481F-9BB1-9B593BAD0198}" type="presOf" srcId="{FC4CE4FB-184B-4064-95D3-C79D0B30FA54}" destId="{0E6CD5EA-1745-45A4-8A9F-5A86757B1FC8}" srcOrd="0" destOrd="0" presId="urn:microsoft.com/office/officeart/2005/8/layout/default"/>
    <dgm:cxn modelId="{9517EDA8-6BD8-42D9-BB80-C26A5CE4FFE8}" type="presOf" srcId="{2DDF163A-9EAF-404D-B981-1E3A4DA20CDC}" destId="{A7DAC4C1-E0B5-4F11-8458-7021D529663D}" srcOrd="0" destOrd="0" presId="urn:microsoft.com/office/officeart/2005/8/layout/default"/>
    <dgm:cxn modelId="{743461B5-C04E-4CD9-BF55-42431FFA5893}" srcId="{F7C17CC0-741A-402F-9318-64F72BCED97E}" destId="{2DDF163A-9EAF-404D-B981-1E3A4DA20CDC}" srcOrd="0" destOrd="0" parTransId="{23E2C6A9-73DE-435D-BB7A-D34D842C2FB9}" sibTransId="{53223115-14F5-47FE-8937-80C2D9A6B6D5}"/>
    <dgm:cxn modelId="{719D52C5-47E8-41BF-A603-67F6F53A92FD}" type="presOf" srcId="{0EE9288A-4C39-4DEB-82C0-67C3BEB23201}" destId="{65ED6AD3-A19F-46CD-8F26-8D98F545AFBC}" srcOrd="0" destOrd="0" presId="urn:microsoft.com/office/officeart/2005/8/layout/default"/>
    <dgm:cxn modelId="{14AD08F2-A13E-42E0-A135-3953638BAB9E}" type="presParOf" srcId="{4CC95BD4-3927-4458-9597-9D424577FF21}" destId="{A7DAC4C1-E0B5-4F11-8458-7021D529663D}" srcOrd="0" destOrd="0" presId="urn:microsoft.com/office/officeart/2005/8/layout/default"/>
    <dgm:cxn modelId="{3C94CB0A-AEAE-4F56-A3EB-7F49DB8D8EE1}" type="presParOf" srcId="{4CC95BD4-3927-4458-9597-9D424577FF21}" destId="{5412B857-D7D1-496D-8DA7-14335161D7D4}" srcOrd="1" destOrd="0" presId="urn:microsoft.com/office/officeart/2005/8/layout/default"/>
    <dgm:cxn modelId="{228D9913-1074-42AA-8F0B-E9D92667E631}" type="presParOf" srcId="{4CC95BD4-3927-4458-9597-9D424577FF21}" destId="{65ED6AD3-A19F-46CD-8F26-8D98F545AFBC}" srcOrd="2" destOrd="0" presId="urn:microsoft.com/office/officeart/2005/8/layout/default"/>
    <dgm:cxn modelId="{4B012ED6-8CB9-4E76-AFD8-83622CFF893A}" type="presParOf" srcId="{4CC95BD4-3927-4458-9597-9D424577FF21}" destId="{BF024216-9B91-452F-B78E-FC727466B2C7}" srcOrd="3" destOrd="0" presId="urn:microsoft.com/office/officeart/2005/8/layout/default"/>
    <dgm:cxn modelId="{E0F33BA4-3B4C-4D39-A303-27FDB4533508}" type="presParOf" srcId="{4CC95BD4-3927-4458-9597-9D424577FF21}" destId="{0E6CD5EA-1745-45A4-8A9F-5A86757B1FC8}" srcOrd="4" destOrd="0" presId="urn:microsoft.com/office/officeart/2005/8/layout/default"/>
    <dgm:cxn modelId="{0BA8DA21-F778-4817-AB77-451E90874ABB}" type="presParOf" srcId="{4CC95BD4-3927-4458-9597-9D424577FF21}" destId="{BF6CB74E-3D59-454D-8B5B-29C7D97F8D75}" srcOrd="5" destOrd="0" presId="urn:microsoft.com/office/officeart/2005/8/layout/default"/>
    <dgm:cxn modelId="{F0A912C9-462C-43C7-B590-43E6EA1E758D}" type="presParOf" srcId="{4CC95BD4-3927-4458-9597-9D424577FF21}" destId="{836B7DF0-0557-4BDF-8BB9-FDD17753DF1A}" srcOrd="6" destOrd="0" presId="urn:microsoft.com/office/officeart/2005/8/layout/default"/>
    <dgm:cxn modelId="{0919424E-4313-4D5F-9066-1CF99B56C3BE}" type="presParOf" srcId="{4CC95BD4-3927-4458-9597-9D424577FF21}" destId="{A301B17E-7B2A-4E8E-9635-F6424C74F46E}" srcOrd="7" destOrd="0" presId="urn:microsoft.com/office/officeart/2005/8/layout/default"/>
    <dgm:cxn modelId="{ADA3975E-904A-472A-BAAD-54FCB213C203}" type="presParOf" srcId="{4CC95BD4-3927-4458-9597-9D424577FF21}" destId="{79373D43-1A5A-4F0C-8FE4-6CD487D5AC9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B86703-6CBF-4B0E-BA2E-DA70B2260E0C}"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17054ABC-F2D2-40CC-9891-328782CBE2B9}">
      <dgm:prSet/>
      <dgm:spPr/>
      <dgm:t>
        <a:bodyPr/>
        <a:lstStyle/>
        <a:p>
          <a:r>
            <a:rPr lang="en-US" dirty="0"/>
            <a:t>Date: What is listed on the receipt (not the current date)</a:t>
          </a:r>
        </a:p>
      </dgm:t>
    </dgm:pt>
    <dgm:pt modelId="{CFE12844-FE0F-4868-BE68-9DC44EF42BFD}" type="parTrans" cxnId="{6F0F84B3-03A0-4D55-8EEC-97B09C8675E9}">
      <dgm:prSet/>
      <dgm:spPr/>
      <dgm:t>
        <a:bodyPr/>
        <a:lstStyle/>
        <a:p>
          <a:endParaRPr lang="en-US"/>
        </a:p>
      </dgm:t>
    </dgm:pt>
    <dgm:pt modelId="{BA0CF76C-65C6-4F45-A13C-C80954AE32F2}" type="sibTrans" cxnId="{6F0F84B3-03A0-4D55-8EEC-97B09C8675E9}">
      <dgm:prSet/>
      <dgm:spPr/>
      <dgm:t>
        <a:bodyPr/>
        <a:lstStyle/>
        <a:p>
          <a:endParaRPr lang="en-US"/>
        </a:p>
      </dgm:t>
    </dgm:pt>
    <dgm:pt modelId="{BF3C258F-CCC3-49C3-9B39-52408BCF2CF8}">
      <dgm:prSet/>
      <dgm:spPr/>
      <dgm:t>
        <a:bodyPr/>
        <a:lstStyle/>
        <a:p>
          <a:r>
            <a:rPr lang="en-US" dirty="0"/>
            <a:t>Type: Pick the closest matching type</a:t>
          </a:r>
        </a:p>
      </dgm:t>
    </dgm:pt>
    <dgm:pt modelId="{C672A7EE-12A2-478E-84E4-71E06758E370}" type="parTrans" cxnId="{102B4B9D-3386-4D07-BF7E-5B820EE46391}">
      <dgm:prSet/>
      <dgm:spPr/>
      <dgm:t>
        <a:bodyPr/>
        <a:lstStyle/>
        <a:p>
          <a:endParaRPr lang="en-US"/>
        </a:p>
      </dgm:t>
    </dgm:pt>
    <dgm:pt modelId="{CCAF4382-6298-43BF-8B2A-EB9910114FFE}" type="sibTrans" cxnId="{102B4B9D-3386-4D07-BF7E-5B820EE46391}">
      <dgm:prSet/>
      <dgm:spPr/>
      <dgm:t>
        <a:bodyPr/>
        <a:lstStyle/>
        <a:p>
          <a:endParaRPr lang="en-US"/>
        </a:p>
      </dgm:t>
    </dgm:pt>
    <dgm:pt modelId="{576F7871-3827-439B-BDE9-487B34434815}">
      <dgm:prSet/>
      <dgm:spPr/>
      <dgm:t>
        <a:bodyPr/>
        <a:lstStyle/>
        <a:p>
          <a:r>
            <a:rPr lang="en-US"/>
            <a:t>Miscellaneous Expense should </a:t>
          </a:r>
          <a:r>
            <a:rPr lang="en-US" b="1"/>
            <a:t>not be used. </a:t>
          </a:r>
          <a:r>
            <a:rPr lang="en-US" b="0"/>
            <a:t>Please select the closest match.</a:t>
          </a:r>
          <a:endParaRPr lang="en-US" b="0" dirty="0"/>
        </a:p>
      </dgm:t>
    </dgm:pt>
    <dgm:pt modelId="{F3E7BFDD-7B57-44EC-98ED-9BEBF3BB80A7}" type="parTrans" cxnId="{9E32A891-3E9E-4FE6-AC85-B4AC4E1FD905}">
      <dgm:prSet/>
      <dgm:spPr/>
      <dgm:t>
        <a:bodyPr/>
        <a:lstStyle/>
        <a:p>
          <a:endParaRPr lang="en-US"/>
        </a:p>
      </dgm:t>
    </dgm:pt>
    <dgm:pt modelId="{EB254DE2-D7DB-4FFA-9EE8-580D7418570A}" type="sibTrans" cxnId="{9E32A891-3E9E-4FE6-AC85-B4AC4E1FD905}">
      <dgm:prSet/>
      <dgm:spPr/>
      <dgm:t>
        <a:bodyPr/>
        <a:lstStyle/>
        <a:p>
          <a:endParaRPr lang="en-US"/>
        </a:p>
      </dgm:t>
    </dgm:pt>
    <dgm:pt modelId="{B385BF5A-0739-4222-AE23-8E094EF466AA}">
      <dgm:prSet/>
      <dgm:spPr/>
      <dgm:t>
        <a:bodyPr/>
        <a:lstStyle/>
        <a:p>
          <a:r>
            <a:rPr lang="en-US" dirty="0"/>
            <a:t>Expense Location: Where the charge occurred OR the trip destination and where most expenses took place</a:t>
          </a:r>
        </a:p>
      </dgm:t>
    </dgm:pt>
    <dgm:pt modelId="{2F9298DC-00D1-4165-AA7A-EFC65D9CE97F}" type="parTrans" cxnId="{564E7BF9-783A-4207-96BF-21101765A551}">
      <dgm:prSet/>
      <dgm:spPr/>
      <dgm:t>
        <a:bodyPr/>
        <a:lstStyle/>
        <a:p>
          <a:endParaRPr lang="en-US"/>
        </a:p>
      </dgm:t>
    </dgm:pt>
    <dgm:pt modelId="{5C141069-BB5C-4FB3-897A-E06FC8C2DD1C}" type="sibTrans" cxnId="{564E7BF9-783A-4207-96BF-21101765A551}">
      <dgm:prSet/>
      <dgm:spPr/>
      <dgm:t>
        <a:bodyPr/>
        <a:lstStyle/>
        <a:p>
          <a:endParaRPr lang="en-US"/>
        </a:p>
      </dgm:t>
    </dgm:pt>
    <dgm:pt modelId="{3C7DD9CA-BD1D-40EE-8908-F7AAB90D2342}">
      <dgm:prSet/>
      <dgm:spPr/>
      <dgm:t>
        <a:bodyPr/>
        <a:lstStyle/>
        <a:p>
          <a:r>
            <a:rPr lang="en-US" dirty="0"/>
            <a:t>For example, a plane ticket to Spain would list Spain here (even if it is round trip)</a:t>
          </a:r>
        </a:p>
      </dgm:t>
    </dgm:pt>
    <dgm:pt modelId="{783249CC-680B-4EA0-810F-A5D27EC04B41}" type="parTrans" cxnId="{03E3AC1F-20CC-41B1-ACCA-88916997B8A2}">
      <dgm:prSet/>
      <dgm:spPr/>
      <dgm:t>
        <a:bodyPr/>
        <a:lstStyle/>
        <a:p>
          <a:endParaRPr lang="en-US"/>
        </a:p>
      </dgm:t>
    </dgm:pt>
    <dgm:pt modelId="{BF69519C-E709-4B69-A391-C5782B4A0D78}" type="sibTrans" cxnId="{03E3AC1F-20CC-41B1-ACCA-88916997B8A2}">
      <dgm:prSet/>
      <dgm:spPr/>
      <dgm:t>
        <a:bodyPr/>
        <a:lstStyle/>
        <a:p>
          <a:endParaRPr lang="en-US"/>
        </a:p>
      </dgm:t>
    </dgm:pt>
    <dgm:pt modelId="{EE7421AC-EC23-4842-B4AD-78A5FFC2417E}">
      <dgm:prSet/>
      <dgm:spPr/>
      <dgm:t>
        <a:bodyPr/>
        <a:lstStyle/>
        <a:p>
          <a:r>
            <a:rPr lang="en-US" dirty="0"/>
            <a:t>Meals ate while in the US airport would list the US</a:t>
          </a:r>
        </a:p>
      </dgm:t>
    </dgm:pt>
    <dgm:pt modelId="{7D0BD91C-7682-41A6-9949-4952F2BB84BB}" type="parTrans" cxnId="{0DE31CD1-1DBC-4D51-B5E1-4EB27B749783}">
      <dgm:prSet/>
      <dgm:spPr/>
      <dgm:t>
        <a:bodyPr/>
        <a:lstStyle/>
        <a:p>
          <a:endParaRPr lang="en-US"/>
        </a:p>
      </dgm:t>
    </dgm:pt>
    <dgm:pt modelId="{64D5324B-175D-408D-8349-40FAFB7CCE1C}" type="sibTrans" cxnId="{0DE31CD1-1DBC-4D51-B5E1-4EB27B749783}">
      <dgm:prSet/>
      <dgm:spPr/>
      <dgm:t>
        <a:bodyPr/>
        <a:lstStyle/>
        <a:p>
          <a:endParaRPr lang="en-US"/>
        </a:p>
      </dgm:t>
    </dgm:pt>
    <dgm:pt modelId="{22225FBB-96FD-4F03-BC21-CD0DFA419D31}">
      <dgm:prSet/>
      <dgm:spPr/>
      <dgm:t>
        <a:bodyPr/>
        <a:lstStyle/>
        <a:p>
          <a:r>
            <a:rPr lang="en-US" dirty="0"/>
            <a:t>Description: To describe the purpose of the purchase, not necessarily what was bought</a:t>
          </a:r>
        </a:p>
      </dgm:t>
    </dgm:pt>
    <dgm:pt modelId="{E3E54DE1-BA6A-4701-A1EC-A205EB2529E4}" type="parTrans" cxnId="{F91788CD-DEC4-4ADA-A076-6C72C6441556}">
      <dgm:prSet/>
      <dgm:spPr/>
      <dgm:t>
        <a:bodyPr/>
        <a:lstStyle/>
        <a:p>
          <a:endParaRPr lang="en-US"/>
        </a:p>
      </dgm:t>
    </dgm:pt>
    <dgm:pt modelId="{8EEC9CBB-8766-4F96-92E5-173104F52E9F}" type="sibTrans" cxnId="{F91788CD-DEC4-4ADA-A076-6C72C6441556}">
      <dgm:prSet/>
      <dgm:spPr/>
      <dgm:t>
        <a:bodyPr/>
        <a:lstStyle/>
        <a:p>
          <a:endParaRPr lang="en-US"/>
        </a:p>
      </dgm:t>
    </dgm:pt>
    <dgm:pt modelId="{A7BDB47D-647E-4088-8E30-6192C8232E35}">
      <dgm:prSet/>
      <dgm:spPr/>
      <dgm:t>
        <a:bodyPr/>
        <a:lstStyle/>
        <a:p>
          <a:r>
            <a:rPr lang="en-US" dirty="0"/>
            <a:t>If software such as Calendly was purchased, you would state “software to help schedule student workers” </a:t>
          </a:r>
        </a:p>
      </dgm:t>
    </dgm:pt>
    <dgm:pt modelId="{ACA65689-DC0C-4743-B471-8D1155002E2F}" type="parTrans" cxnId="{A8218C5E-7DBD-48FF-9B23-CAED89D06342}">
      <dgm:prSet/>
      <dgm:spPr/>
      <dgm:t>
        <a:bodyPr/>
        <a:lstStyle/>
        <a:p>
          <a:endParaRPr lang="en-US"/>
        </a:p>
      </dgm:t>
    </dgm:pt>
    <dgm:pt modelId="{308AAE4E-4AB2-4D7C-AC41-BDEC66CACC87}" type="sibTrans" cxnId="{A8218C5E-7DBD-48FF-9B23-CAED89D06342}">
      <dgm:prSet/>
      <dgm:spPr/>
      <dgm:t>
        <a:bodyPr/>
        <a:lstStyle/>
        <a:p>
          <a:endParaRPr lang="en-US"/>
        </a:p>
      </dgm:t>
    </dgm:pt>
    <dgm:pt modelId="{4D52E7D8-9155-4EB1-91A5-92E43DCFF203}">
      <dgm:prSet/>
      <dgm:spPr/>
      <dgm:t>
        <a:bodyPr/>
        <a:lstStyle/>
        <a:p>
          <a:r>
            <a:rPr lang="en-US" dirty="0"/>
            <a:t>If you are not attaching a receipt, also include what was bought in addition to the purpose – receipts only required for $75+</a:t>
          </a:r>
        </a:p>
      </dgm:t>
    </dgm:pt>
    <dgm:pt modelId="{77CC42F6-E6A4-41FF-A0AC-1CEBDBC72837}" type="parTrans" cxnId="{2C1F86FB-B34D-49B0-8933-FD8B1EAEA4E1}">
      <dgm:prSet/>
      <dgm:spPr/>
      <dgm:t>
        <a:bodyPr/>
        <a:lstStyle/>
        <a:p>
          <a:endParaRPr lang="en-US"/>
        </a:p>
      </dgm:t>
    </dgm:pt>
    <dgm:pt modelId="{A32FEB1A-FBCF-4242-811A-3B668CE0F37B}" type="sibTrans" cxnId="{2C1F86FB-B34D-49B0-8933-FD8B1EAEA4E1}">
      <dgm:prSet/>
      <dgm:spPr/>
      <dgm:t>
        <a:bodyPr/>
        <a:lstStyle/>
        <a:p>
          <a:endParaRPr lang="en-US"/>
        </a:p>
      </dgm:t>
    </dgm:pt>
    <dgm:pt modelId="{5CDA8186-EA36-4A44-B156-DA185C6E2B34}">
      <dgm:prSet/>
      <dgm:spPr/>
      <dgm:t>
        <a:bodyPr/>
        <a:lstStyle/>
        <a:p>
          <a:r>
            <a:rPr lang="en-US" dirty="0"/>
            <a:t>If a group meal was purchased, list the occasion and who attended</a:t>
          </a:r>
        </a:p>
      </dgm:t>
    </dgm:pt>
    <dgm:pt modelId="{23C7C7A0-614A-44AB-BE23-AA16145DAD74}" type="parTrans" cxnId="{B6448788-0231-4DF9-8C9E-3A0751779394}">
      <dgm:prSet/>
      <dgm:spPr/>
      <dgm:t>
        <a:bodyPr/>
        <a:lstStyle/>
        <a:p>
          <a:endParaRPr lang="en-US"/>
        </a:p>
      </dgm:t>
    </dgm:pt>
    <dgm:pt modelId="{596AEBEB-33D6-4668-9549-73B6AE89725A}" type="sibTrans" cxnId="{B6448788-0231-4DF9-8C9E-3A0751779394}">
      <dgm:prSet/>
      <dgm:spPr/>
      <dgm:t>
        <a:bodyPr/>
        <a:lstStyle/>
        <a:p>
          <a:endParaRPr lang="en-US"/>
        </a:p>
      </dgm:t>
    </dgm:pt>
    <dgm:pt modelId="{713B9145-F99B-4E4C-823F-F4150F9A81C6}">
      <dgm:prSet/>
      <dgm:spPr/>
      <dgm:t>
        <a:bodyPr/>
        <a:lstStyle/>
        <a:p>
          <a:r>
            <a:rPr lang="en-US" b="1" dirty="0"/>
            <a:t>***Any entertainment expense, event, or group food purchase requires a list of attendees. </a:t>
          </a:r>
          <a:r>
            <a:rPr lang="en-US" dirty="0"/>
            <a:t>If more than 10, describe the group and approximate number of attendees.</a:t>
          </a:r>
        </a:p>
      </dgm:t>
    </dgm:pt>
    <dgm:pt modelId="{3F1EB774-C3A0-4FE3-90B1-14180D4DE700}" type="parTrans" cxnId="{F7818CDB-646E-4B23-BACB-7051DAA18646}">
      <dgm:prSet/>
      <dgm:spPr/>
      <dgm:t>
        <a:bodyPr/>
        <a:lstStyle/>
        <a:p>
          <a:endParaRPr lang="en-US"/>
        </a:p>
      </dgm:t>
    </dgm:pt>
    <dgm:pt modelId="{E9D8E3CC-131B-496E-82A3-D1BF5C51E5B6}" type="sibTrans" cxnId="{F7818CDB-646E-4B23-BACB-7051DAA18646}">
      <dgm:prSet/>
      <dgm:spPr/>
      <dgm:t>
        <a:bodyPr/>
        <a:lstStyle/>
        <a:p>
          <a:endParaRPr lang="en-US"/>
        </a:p>
      </dgm:t>
    </dgm:pt>
    <dgm:pt modelId="{F0CB8892-C1DD-46CC-8C26-A4AB493A3F8B}" type="pres">
      <dgm:prSet presAssocID="{84B86703-6CBF-4B0E-BA2E-DA70B2260E0C}" presName="linear" presStyleCnt="0">
        <dgm:presLayoutVars>
          <dgm:animLvl val="lvl"/>
          <dgm:resizeHandles val="exact"/>
        </dgm:presLayoutVars>
      </dgm:prSet>
      <dgm:spPr/>
    </dgm:pt>
    <dgm:pt modelId="{6DC803A1-A330-4732-A196-0F49FD745434}" type="pres">
      <dgm:prSet presAssocID="{17054ABC-F2D2-40CC-9891-328782CBE2B9}" presName="parentText" presStyleLbl="node1" presStyleIdx="0" presStyleCnt="4" custLinFactY="-1019" custLinFactNeighborX="0" custLinFactNeighborY="-100000">
        <dgm:presLayoutVars>
          <dgm:chMax val="0"/>
          <dgm:bulletEnabled val="1"/>
        </dgm:presLayoutVars>
      </dgm:prSet>
      <dgm:spPr/>
    </dgm:pt>
    <dgm:pt modelId="{8A3FD7BD-E4D4-441E-AA7F-F52C57071233}" type="pres">
      <dgm:prSet presAssocID="{BA0CF76C-65C6-4F45-A13C-C80954AE32F2}" presName="spacer" presStyleCnt="0"/>
      <dgm:spPr/>
    </dgm:pt>
    <dgm:pt modelId="{E7A2283B-66AE-41A2-AF8E-78E472942FBE}" type="pres">
      <dgm:prSet presAssocID="{BF3C258F-CCC3-49C3-9B39-52408BCF2CF8}" presName="parentText" presStyleLbl="node1" presStyleIdx="1" presStyleCnt="4">
        <dgm:presLayoutVars>
          <dgm:chMax val="0"/>
          <dgm:bulletEnabled val="1"/>
        </dgm:presLayoutVars>
      </dgm:prSet>
      <dgm:spPr/>
    </dgm:pt>
    <dgm:pt modelId="{47DB6410-EBDD-45A7-ABCA-B507CC1A42A2}" type="pres">
      <dgm:prSet presAssocID="{BF3C258F-CCC3-49C3-9B39-52408BCF2CF8}" presName="childText" presStyleLbl="revTx" presStyleIdx="0" presStyleCnt="3">
        <dgm:presLayoutVars>
          <dgm:bulletEnabled val="1"/>
        </dgm:presLayoutVars>
      </dgm:prSet>
      <dgm:spPr/>
    </dgm:pt>
    <dgm:pt modelId="{7C7D7366-3E1C-41B0-A749-21592684A917}" type="pres">
      <dgm:prSet presAssocID="{B385BF5A-0739-4222-AE23-8E094EF466AA}" presName="parentText" presStyleLbl="node1" presStyleIdx="2" presStyleCnt="4">
        <dgm:presLayoutVars>
          <dgm:chMax val="0"/>
          <dgm:bulletEnabled val="1"/>
        </dgm:presLayoutVars>
      </dgm:prSet>
      <dgm:spPr/>
    </dgm:pt>
    <dgm:pt modelId="{BA91EDBB-2D34-4CE2-AF01-328CB6EA663E}" type="pres">
      <dgm:prSet presAssocID="{B385BF5A-0739-4222-AE23-8E094EF466AA}" presName="childText" presStyleLbl="revTx" presStyleIdx="1" presStyleCnt="3">
        <dgm:presLayoutVars>
          <dgm:bulletEnabled val="1"/>
        </dgm:presLayoutVars>
      </dgm:prSet>
      <dgm:spPr/>
    </dgm:pt>
    <dgm:pt modelId="{AD86F073-051C-4261-851F-EFD2DCD00F37}" type="pres">
      <dgm:prSet presAssocID="{22225FBB-96FD-4F03-BC21-CD0DFA419D31}" presName="parentText" presStyleLbl="node1" presStyleIdx="3" presStyleCnt="4">
        <dgm:presLayoutVars>
          <dgm:chMax val="0"/>
          <dgm:bulletEnabled val="1"/>
        </dgm:presLayoutVars>
      </dgm:prSet>
      <dgm:spPr/>
    </dgm:pt>
    <dgm:pt modelId="{A035863B-07B2-4E66-99A8-B9C732B051A3}" type="pres">
      <dgm:prSet presAssocID="{22225FBB-96FD-4F03-BC21-CD0DFA419D31}" presName="childText" presStyleLbl="revTx" presStyleIdx="2" presStyleCnt="3">
        <dgm:presLayoutVars>
          <dgm:bulletEnabled val="1"/>
        </dgm:presLayoutVars>
      </dgm:prSet>
      <dgm:spPr/>
    </dgm:pt>
  </dgm:ptLst>
  <dgm:cxnLst>
    <dgm:cxn modelId="{03E3AC1F-20CC-41B1-ACCA-88916997B8A2}" srcId="{B385BF5A-0739-4222-AE23-8E094EF466AA}" destId="{3C7DD9CA-BD1D-40EE-8908-F7AAB90D2342}" srcOrd="0" destOrd="0" parTransId="{783249CC-680B-4EA0-810F-A5D27EC04B41}" sibTransId="{BF69519C-E709-4B69-A391-C5782B4A0D78}"/>
    <dgm:cxn modelId="{05C15732-687F-4933-B98D-17DD49039855}" type="presOf" srcId="{576F7871-3827-439B-BDE9-487B34434815}" destId="{47DB6410-EBDD-45A7-ABCA-B507CC1A42A2}" srcOrd="0" destOrd="0" presId="urn:microsoft.com/office/officeart/2005/8/layout/vList2"/>
    <dgm:cxn modelId="{30BC9736-B6D1-47E5-9BC8-D0A95B773F66}" type="presOf" srcId="{B385BF5A-0739-4222-AE23-8E094EF466AA}" destId="{7C7D7366-3E1C-41B0-A749-21592684A917}" srcOrd="0" destOrd="0" presId="urn:microsoft.com/office/officeart/2005/8/layout/vList2"/>
    <dgm:cxn modelId="{F013B73E-E7F0-4DA5-BCE5-778207FC1AD1}" type="presOf" srcId="{BF3C258F-CCC3-49C3-9B39-52408BCF2CF8}" destId="{E7A2283B-66AE-41A2-AF8E-78E472942FBE}" srcOrd="0" destOrd="0" presId="urn:microsoft.com/office/officeart/2005/8/layout/vList2"/>
    <dgm:cxn modelId="{A8218C5E-7DBD-48FF-9B23-CAED89D06342}" srcId="{22225FBB-96FD-4F03-BC21-CD0DFA419D31}" destId="{A7BDB47D-647E-4088-8E30-6192C8232E35}" srcOrd="0" destOrd="0" parTransId="{ACA65689-DC0C-4743-B471-8D1155002E2F}" sibTransId="{308AAE4E-4AB2-4D7C-AC41-BDEC66CACC87}"/>
    <dgm:cxn modelId="{B15FA876-884A-424A-ADFF-C89D2905E9FE}" type="presOf" srcId="{84B86703-6CBF-4B0E-BA2E-DA70B2260E0C}" destId="{F0CB8892-C1DD-46CC-8C26-A4AB493A3F8B}" srcOrd="0" destOrd="0" presId="urn:microsoft.com/office/officeart/2005/8/layout/vList2"/>
    <dgm:cxn modelId="{B6448788-0231-4DF9-8C9E-3A0751779394}" srcId="{22225FBB-96FD-4F03-BC21-CD0DFA419D31}" destId="{5CDA8186-EA36-4A44-B156-DA185C6E2B34}" srcOrd="1" destOrd="0" parTransId="{23C7C7A0-614A-44AB-BE23-AA16145DAD74}" sibTransId="{596AEBEB-33D6-4668-9549-73B6AE89725A}"/>
    <dgm:cxn modelId="{9E32A891-3E9E-4FE6-AC85-B4AC4E1FD905}" srcId="{BF3C258F-CCC3-49C3-9B39-52408BCF2CF8}" destId="{576F7871-3827-439B-BDE9-487B34434815}" srcOrd="0" destOrd="0" parTransId="{F3E7BFDD-7B57-44EC-98ED-9BEBF3BB80A7}" sibTransId="{EB254DE2-D7DB-4FFA-9EE8-580D7418570A}"/>
    <dgm:cxn modelId="{102B4B9D-3386-4D07-BF7E-5B820EE46391}" srcId="{84B86703-6CBF-4B0E-BA2E-DA70B2260E0C}" destId="{BF3C258F-CCC3-49C3-9B39-52408BCF2CF8}" srcOrd="1" destOrd="0" parTransId="{C672A7EE-12A2-478E-84E4-71E06758E370}" sibTransId="{CCAF4382-6298-43BF-8B2A-EB9910114FFE}"/>
    <dgm:cxn modelId="{7FE65B9F-DA92-40F2-9717-F9C1F2D5188E}" type="presOf" srcId="{3C7DD9CA-BD1D-40EE-8908-F7AAB90D2342}" destId="{BA91EDBB-2D34-4CE2-AF01-328CB6EA663E}" srcOrd="0" destOrd="0" presId="urn:microsoft.com/office/officeart/2005/8/layout/vList2"/>
    <dgm:cxn modelId="{CA08F2B2-2E59-46AA-9163-9F491C9F492A}" type="presOf" srcId="{EE7421AC-EC23-4842-B4AD-78A5FFC2417E}" destId="{BA91EDBB-2D34-4CE2-AF01-328CB6EA663E}" srcOrd="0" destOrd="1" presId="urn:microsoft.com/office/officeart/2005/8/layout/vList2"/>
    <dgm:cxn modelId="{6F0F84B3-03A0-4D55-8EEC-97B09C8675E9}" srcId="{84B86703-6CBF-4B0E-BA2E-DA70B2260E0C}" destId="{17054ABC-F2D2-40CC-9891-328782CBE2B9}" srcOrd="0" destOrd="0" parTransId="{CFE12844-FE0F-4868-BE68-9DC44EF42BFD}" sibTransId="{BA0CF76C-65C6-4F45-A13C-C80954AE32F2}"/>
    <dgm:cxn modelId="{B9CD98C7-B6B7-4DC4-8A00-9DC57EEEC2F3}" type="presOf" srcId="{4D52E7D8-9155-4EB1-91A5-92E43DCFF203}" destId="{A035863B-07B2-4E66-99A8-B9C732B051A3}" srcOrd="0" destOrd="1" presId="urn:microsoft.com/office/officeart/2005/8/layout/vList2"/>
    <dgm:cxn modelId="{F91788CD-DEC4-4ADA-A076-6C72C6441556}" srcId="{84B86703-6CBF-4B0E-BA2E-DA70B2260E0C}" destId="{22225FBB-96FD-4F03-BC21-CD0DFA419D31}" srcOrd="3" destOrd="0" parTransId="{E3E54DE1-BA6A-4701-A1EC-A205EB2529E4}" sibTransId="{8EEC9CBB-8766-4F96-92E5-173104F52E9F}"/>
    <dgm:cxn modelId="{C416E5CF-75E7-4227-9D37-6484E2C5259D}" type="presOf" srcId="{A7BDB47D-647E-4088-8E30-6192C8232E35}" destId="{A035863B-07B2-4E66-99A8-B9C732B051A3}" srcOrd="0" destOrd="0" presId="urn:microsoft.com/office/officeart/2005/8/layout/vList2"/>
    <dgm:cxn modelId="{0DE31CD1-1DBC-4D51-B5E1-4EB27B749783}" srcId="{B385BF5A-0739-4222-AE23-8E094EF466AA}" destId="{EE7421AC-EC23-4842-B4AD-78A5FFC2417E}" srcOrd="1" destOrd="0" parTransId="{7D0BD91C-7682-41A6-9949-4952F2BB84BB}" sibTransId="{64D5324B-175D-408D-8349-40FAFB7CCE1C}"/>
    <dgm:cxn modelId="{F7818CDB-646E-4B23-BACB-7051DAA18646}" srcId="{22225FBB-96FD-4F03-BC21-CD0DFA419D31}" destId="{713B9145-F99B-4E4C-823F-F4150F9A81C6}" srcOrd="2" destOrd="0" parTransId="{3F1EB774-C3A0-4FE3-90B1-14180D4DE700}" sibTransId="{E9D8E3CC-131B-496E-82A3-D1BF5C51E5B6}"/>
    <dgm:cxn modelId="{638DC6EF-5544-4716-9B85-B6458389A498}" type="presOf" srcId="{713B9145-F99B-4E4C-823F-F4150F9A81C6}" destId="{A035863B-07B2-4E66-99A8-B9C732B051A3}" srcOrd="0" destOrd="3" presId="urn:microsoft.com/office/officeart/2005/8/layout/vList2"/>
    <dgm:cxn modelId="{94742AF0-8BA7-4D95-9729-98C2ABC56E19}" type="presOf" srcId="{22225FBB-96FD-4F03-BC21-CD0DFA419D31}" destId="{AD86F073-051C-4261-851F-EFD2DCD00F37}" srcOrd="0" destOrd="0" presId="urn:microsoft.com/office/officeart/2005/8/layout/vList2"/>
    <dgm:cxn modelId="{ACE60AF9-06F1-4221-8C6D-CA1D9BEBEC4D}" type="presOf" srcId="{5CDA8186-EA36-4A44-B156-DA185C6E2B34}" destId="{A035863B-07B2-4E66-99A8-B9C732B051A3}" srcOrd="0" destOrd="2" presId="urn:microsoft.com/office/officeart/2005/8/layout/vList2"/>
    <dgm:cxn modelId="{564E7BF9-783A-4207-96BF-21101765A551}" srcId="{84B86703-6CBF-4B0E-BA2E-DA70B2260E0C}" destId="{B385BF5A-0739-4222-AE23-8E094EF466AA}" srcOrd="2" destOrd="0" parTransId="{2F9298DC-00D1-4165-AA7A-EFC65D9CE97F}" sibTransId="{5C141069-BB5C-4FB3-897A-E06FC8C2DD1C}"/>
    <dgm:cxn modelId="{2C1F86FB-B34D-49B0-8933-FD8B1EAEA4E1}" srcId="{A7BDB47D-647E-4088-8E30-6192C8232E35}" destId="{4D52E7D8-9155-4EB1-91A5-92E43DCFF203}" srcOrd="0" destOrd="0" parTransId="{77CC42F6-E6A4-41FF-A0AC-1CEBDBC72837}" sibTransId="{A32FEB1A-FBCF-4242-811A-3B668CE0F37B}"/>
    <dgm:cxn modelId="{063B63FD-1C18-4E46-85A6-A267D997BB57}" type="presOf" srcId="{17054ABC-F2D2-40CC-9891-328782CBE2B9}" destId="{6DC803A1-A330-4732-A196-0F49FD745434}" srcOrd="0" destOrd="0" presId="urn:microsoft.com/office/officeart/2005/8/layout/vList2"/>
    <dgm:cxn modelId="{143EBB06-E8BD-46A6-A2BF-9DC24100F3AE}" type="presParOf" srcId="{F0CB8892-C1DD-46CC-8C26-A4AB493A3F8B}" destId="{6DC803A1-A330-4732-A196-0F49FD745434}" srcOrd="0" destOrd="0" presId="urn:microsoft.com/office/officeart/2005/8/layout/vList2"/>
    <dgm:cxn modelId="{7FE726E0-712E-4ACF-A4DC-3FA4714ADB5E}" type="presParOf" srcId="{F0CB8892-C1DD-46CC-8C26-A4AB493A3F8B}" destId="{8A3FD7BD-E4D4-441E-AA7F-F52C57071233}" srcOrd="1" destOrd="0" presId="urn:microsoft.com/office/officeart/2005/8/layout/vList2"/>
    <dgm:cxn modelId="{061BB12F-DBA0-4BCC-A54F-AA27FDAC7844}" type="presParOf" srcId="{F0CB8892-C1DD-46CC-8C26-A4AB493A3F8B}" destId="{E7A2283B-66AE-41A2-AF8E-78E472942FBE}" srcOrd="2" destOrd="0" presId="urn:microsoft.com/office/officeart/2005/8/layout/vList2"/>
    <dgm:cxn modelId="{A41C2A07-C030-471B-901A-E22EA8FDA91A}" type="presParOf" srcId="{F0CB8892-C1DD-46CC-8C26-A4AB493A3F8B}" destId="{47DB6410-EBDD-45A7-ABCA-B507CC1A42A2}" srcOrd="3" destOrd="0" presId="urn:microsoft.com/office/officeart/2005/8/layout/vList2"/>
    <dgm:cxn modelId="{C54D8861-1FD4-4839-94AE-F9949C9D196F}" type="presParOf" srcId="{F0CB8892-C1DD-46CC-8C26-A4AB493A3F8B}" destId="{7C7D7366-3E1C-41B0-A749-21592684A917}" srcOrd="4" destOrd="0" presId="urn:microsoft.com/office/officeart/2005/8/layout/vList2"/>
    <dgm:cxn modelId="{606D9480-AF25-4107-8503-227CDEE58627}" type="presParOf" srcId="{F0CB8892-C1DD-46CC-8C26-A4AB493A3F8B}" destId="{BA91EDBB-2D34-4CE2-AF01-328CB6EA663E}" srcOrd="5" destOrd="0" presId="urn:microsoft.com/office/officeart/2005/8/layout/vList2"/>
    <dgm:cxn modelId="{40E77612-2677-4DB4-BD5E-CE45AE189E38}" type="presParOf" srcId="{F0CB8892-C1DD-46CC-8C26-A4AB493A3F8B}" destId="{AD86F073-051C-4261-851F-EFD2DCD00F37}" srcOrd="6" destOrd="0" presId="urn:microsoft.com/office/officeart/2005/8/layout/vList2"/>
    <dgm:cxn modelId="{59B4B2BF-1FEB-411E-90B6-7B266939739A}" type="presParOf" srcId="{F0CB8892-C1DD-46CC-8C26-A4AB493A3F8B}" destId="{A035863B-07B2-4E66-99A8-B9C732B051A3}"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DB7501-FD34-4B91-9D63-A25F6B05892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A1F9C2-7D8B-494F-8B86-B6A6F4334027}">
      <dgm:prSet/>
      <dgm:spPr/>
      <dgm:t>
        <a:bodyPr/>
        <a:lstStyle/>
        <a:p>
          <a:pPr>
            <a:lnSpc>
              <a:spcPct val="100000"/>
            </a:lnSpc>
          </a:pPr>
          <a:r>
            <a:rPr lang="en-US" dirty="0">
              <a:solidFill>
                <a:schemeClr val="accent6"/>
              </a:solidFill>
            </a:rPr>
            <a:t>Only </a:t>
          </a:r>
          <a:r>
            <a:rPr lang="en-US" b="1" u="sng" dirty="0">
              <a:solidFill>
                <a:schemeClr val="accent6"/>
              </a:solidFill>
            </a:rPr>
            <a:t>3</a:t>
          </a:r>
          <a:r>
            <a:rPr lang="en-US" dirty="0">
              <a:solidFill>
                <a:schemeClr val="accent6"/>
              </a:solidFill>
            </a:rPr>
            <a:t> expense types require the Itemization section: </a:t>
          </a:r>
          <a:r>
            <a:rPr lang="en-US" b="1" dirty="0">
              <a:solidFill>
                <a:schemeClr val="accent6"/>
              </a:solidFill>
            </a:rPr>
            <a:t>Travel Expenses, Utilities, and Services</a:t>
          </a:r>
        </a:p>
      </dgm:t>
    </dgm:pt>
    <dgm:pt modelId="{C420A091-059B-4D16-9203-DF881CB1787E}" type="parTrans" cxnId="{55EF7733-D5A5-44EF-BE5E-2CFFA337101C}">
      <dgm:prSet/>
      <dgm:spPr/>
      <dgm:t>
        <a:bodyPr/>
        <a:lstStyle/>
        <a:p>
          <a:endParaRPr lang="en-US"/>
        </a:p>
      </dgm:t>
    </dgm:pt>
    <dgm:pt modelId="{4EB84B4C-FD47-4A30-9166-E14A1398A99F}" type="sibTrans" cxnId="{55EF7733-D5A5-44EF-BE5E-2CFFA337101C}">
      <dgm:prSet/>
      <dgm:spPr/>
      <dgm:t>
        <a:bodyPr/>
        <a:lstStyle/>
        <a:p>
          <a:endParaRPr lang="en-US"/>
        </a:p>
      </dgm:t>
    </dgm:pt>
    <dgm:pt modelId="{3C27D857-E2AA-4D10-BEBC-177194EB0F14}">
      <dgm:prSet custT="1"/>
      <dgm:spPr>
        <a:noFill/>
      </dgm:spPr>
      <dgm:t>
        <a:bodyPr/>
        <a:lstStyle/>
        <a:p>
          <a:pPr>
            <a:lnSpc>
              <a:spcPct val="100000"/>
            </a:lnSpc>
          </a:pPr>
          <a:r>
            <a:rPr lang="en-US" sz="1600" dirty="0">
              <a:solidFill>
                <a:schemeClr val="accent6"/>
              </a:solidFill>
            </a:rPr>
            <a:t>Travel Expenses </a:t>
          </a:r>
          <a:r>
            <a:rPr lang="en-US" sz="1600" b="1" dirty="0">
              <a:solidFill>
                <a:schemeClr val="accent6"/>
              </a:solidFill>
            </a:rPr>
            <a:t>always</a:t>
          </a:r>
          <a:r>
            <a:rPr lang="en-US" sz="1600" dirty="0">
              <a:solidFill>
                <a:schemeClr val="accent6"/>
              </a:solidFill>
            </a:rPr>
            <a:t> require itemization as do One Card personal expense violations</a:t>
          </a:r>
        </a:p>
        <a:p>
          <a:pPr>
            <a:lnSpc>
              <a:spcPct val="100000"/>
            </a:lnSpc>
          </a:pPr>
          <a:r>
            <a:rPr lang="en-US" sz="1600" dirty="0">
              <a:solidFill>
                <a:schemeClr val="accent6"/>
              </a:solidFill>
            </a:rPr>
            <a:t>A</a:t>
          </a:r>
          <a:r>
            <a:rPr lang="en-US" sz="1600" b="0" dirty="0">
              <a:solidFill>
                <a:schemeClr val="accent6"/>
              </a:solidFill>
            </a:rPr>
            <a:t>lcohol</a:t>
          </a:r>
          <a:r>
            <a:rPr lang="en-US" sz="1600" dirty="0">
              <a:solidFill>
                <a:schemeClr val="accent6"/>
              </a:solidFill>
            </a:rPr>
            <a:t> requires itemization if it is part of a larger expense (meal, catering, etc.)</a:t>
          </a:r>
        </a:p>
        <a:p>
          <a:pPr>
            <a:lnSpc>
              <a:spcPct val="100000"/>
            </a:lnSpc>
          </a:pPr>
          <a:r>
            <a:rPr lang="en-US" sz="1600" dirty="0">
              <a:solidFill>
                <a:schemeClr val="accent6"/>
              </a:solidFill>
            </a:rPr>
            <a:t>Multiple funding sources can be added through itemization</a:t>
          </a:r>
        </a:p>
      </dgm:t>
    </dgm:pt>
    <dgm:pt modelId="{50D4B69C-5576-4685-91EC-133F9AB9A20C}" type="parTrans" cxnId="{7045EF52-0B93-4CFF-A39F-600A3C00191A}">
      <dgm:prSet/>
      <dgm:spPr/>
      <dgm:t>
        <a:bodyPr/>
        <a:lstStyle/>
        <a:p>
          <a:endParaRPr lang="en-US"/>
        </a:p>
      </dgm:t>
    </dgm:pt>
    <dgm:pt modelId="{595E10B2-8141-4033-BC96-384B62902A46}" type="sibTrans" cxnId="{7045EF52-0B93-4CFF-A39F-600A3C00191A}">
      <dgm:prSet/>
      <dgm:spPr/>
      <dgm:t>
        <a:bodyPr/>
        <a:lstStyle/>
        <a:p>
          <a:endParaRPr lang="en-US"/>
        </a:p>
      </dgm:t>
    </dgm:pt>
    <dgm:pt modelId="{661864EC-2883-4E51-8983-1FDEF26574A6}">
      <dgm:prSet custT="1"/>
      <dgm:spPr/>
      <dgm:t>
        <a:bodyPr/>
        <a:lstStyle/>
        <a:p>
          <a:pPr>
            <a:lnSpc>
              <a:spcPct val="100000"/>
            </a:lnSpc>
          </a:pPr>
          <a:r>
            <a:rPr lang="en-US" sz="2000" dirty="0">
              <a:solidFill>
                <a:schemeClr val="accent6"/>
              </a:solidFill>
            </a:rPr>
            <a:t>The Travel expense type pulls up numerous options to narrow down the type of purchase</a:t>
          </a:r>
        </a:p>
      </dgm:t>
    </dgm:pt>
    <dgm:pt modelId="{CC6BDC77-7714-4C9F-85B9-51087971AB50}" type="parTrans" cxnId="{F2E1547A-29D6-4F0C-B527-2251B926A35E}">
      <dgm:prSet/>
      <dgm:spPr/>
      <dgm:t>
        <a:bodyPr/>
        <a:lstStyle/>
        <a:p>
          <a:endParaRPr lang="en-US"/>
        </a:p>
      </dgm:t>
    </dgm:pt>
    <dgm:pt modelId="{FEC591C5-0661-472F-80C5-CEFBC46D743A}" type="sibTrans" cxnId="{F2E1547A-29D6-4F0C-B527-2251B926A35E}">
      <dgm:prSet/>
      <dgm:spPr/>
      <dgm:t>
        <a:bodyPr/>
        <a:lstStyle/>
        <a:p>
          <a:endParaRPr lang="en-US"/>
        </a:p>
      </dgm:t>
    </dgm:pt>
    <dgm:pt modelId="{4B0B3AC7-FDDB-4656-AEAA-EFD0735F28B8}">
      <dgm:prSet custT="1"/>
      <dgm:spPr/>
      <dgm:t>
        <a:bodyPr/>
        <a:lstStyle/>
        <a:p>
          <a:pPr>
            <a:lnSpc>
              <a:spcPct val="100000"/>
            </a:lnSpc>
          </a:pPr>
          <a:r>
            <a:rPr lang="en-US" sz="1800" dirty="0"/>
            <a:t>Any purchase made while traveling needs to fall under the main type of Travel Expenses and then select the subtype under itemization</a:t>
          </a:r>
        </a:p>
      </dgm:t>
    </dgm:pt>
    <dgm:pt modelId="{9D7A9DFC-3593-4175-943B-93E52B749FFB}" type="parTrans" cxnId="{640035F3-EB08-44AE-A53C-2139A71A6BD9}">
      <dgm:prSet/>
      <dgm:spPr/>
      <dgm:t>
        <a:bodyPr/>
        <a:lstStyle/>
        <a:p>
          <a:endParaRPr lang="en-US"/>
        </a:p>
      </dgm:t>
    </dgm:pt>
    <dgm:pt modelId="{AA29F7D9-0D41-442D-9ABE-AD97A0270692}" type="sibTrans" cxnId="{640035F3-EB08-44AE-A53C-2139A71A6BD9}">
      <dgm:prSet/>
      <dgm:spPr/>
      <dgm:t>
        <a:bodyPr/>
        <a:lstStyle/>
        <a:p>
          <a:endParaRPr lang="en-US"/>
        </a:p>
      </dgm:t>
    </dgm:pt>
    <dgm:pt modelId="{ED819039-FFF0-49A0-A6B8-0373660DBC5A}">
      <dgm:prSet custT="1"/>
      <dgm:spPr/>
      <dgm:t>
        <a:bodyPr/>
        <a:lstStyle/>
        <a:p>
          <a:r>
            <a:rPr lang="en-US" sz="1800" dirty="0"/>
            <a:t>Ex: Meals purchased while traveling should </a:t>
          </a:r>
          <a:r>
            <a:rPr lang="en-US" sz="1800" b="1" dirty="0">
              <a:solidFill>
                <a:srgbClr val="FF0000"/>
              </a:solidFill>
            </a:rPr>
            <a:t>not </a:t>
          </a:r>
          <a:r>
            <a:rPr lang="en-US" sz="1800" dirty="0"/>
            <a:t>use the Food and Beverages category, but should be Travel Expenses – Individual Breakfast (or other meal)</a:t>
          </a:r>
        </a:p>
      </dgm:t>
    </dgm:pt>
    <dgm:pt modelId="{37C3DD4E-2A70-41C5-A262-7B02573B36BC}" type="parTrans" cxnId="{49777D17-7787-4635-8F88-F6FC7A7F4D94}">
      <dgm:prSet/>
      <dgm:spPr/>
      <dgm:t>
        <a:bodyPr/>
        <a:lstStyle/>
        <a:p>
          <a:endParaRPr lang="en-US"/>
        </a:p>
      </dgm:t>
    </dgm:pt>
    <dgm:pt modelId="{9204A772-BC86-420B-9FDE-C505F0708D46}" type="sibTrans" cxnId="{49777D17-7787-4635-8F88-F6FC7A7F4D94}">
      <dgm:prSet/>
      <dgm:spPr/>
      <dgm:t>
        <a:bodyPr/>
        <a:lstStyle/>
        <a:p>
          <a:endParaRPr lang="en-US"/>
        </a:p>
      </dgm:t>
    </dgm:pt>
    <dgm:pt modelId="{8C3C1B48-02A1-4ACC-AFA9-763535EE19F6}">
      <dgm:prSet/>
      <dgm:spPr/>
      <dgm:t>
        <a:bodyPr/>
        <a:lstStyle/>
        <a:p>
          <a:pPr>
            <a:lnSpc>
              <a:spcPct val="100000"/>
            </a:lnSpc>
          </a:pPr>
          <a:endParaRPr lang="en-US" b="1" dirty="0"/>
        </a:p>
      </dgm:t>
    </dgm:pt>
    <dgm:pt modelId="{B31F89E6-FB9C-4D5C-953C-01F22A0D74E5}" type="parTrans" cxnId="{093067DE-666E-42D1-AE0B-55774D9A4E40}">
      <dgm:prSet/>
      <dgm:spPr/>
      <dgm:t>
        <a:bodyPr/>
        <a:lstStyle/>
        <a:p>
          <a:endParaRPr lang="en-US"/>
        </a:p>
      </dgm:t>
    </dgm:pt>
    <dgm:pt modelId="{028C8D36-1141-4EC2-86E2-DC396F598067}" type="sibTrans" cxnId="{093067DE-666E-42D1-AE0B-55774D9A4E40}">
      <dgm:prSet/>
      <dgm:spPr/>
      <dgm:t>
        <a:bodyPr/>
        <a:lstStyle/>
        <a:p>
          <a:endParaRPr lang="en-US"/>
        </a:p>
      </dgm:t>
    </dgm:pt>
    <dgm:pt modelId="{83C5666E-C5A2-4BA6-82D0-431933B192F5}" type="pres">
      <dgm:prSet presAssocID="{B5DB7501-FD34-4B91-9D63-A25F6B058922}" presName="root" presStyleCnt="0">
        <dgm:presLayoutVars>
          <dgm:dir/>
          <dgm:resizeHandles val="exact"/>
        </dgm:presLayoutVars>
      </dgm:prSet>
      <dgm:spPr/>
    </dgm:pt>
    <dgm:pt modelId="{890CB5FA-6389-4116-B843-D6777C6EED85}" type="pres">
      <dgm:prSet presAssocID="{55A1F9C2-7D8B-494F-8B86-B6A6F4334027}" presName="compNode" presStyleCnt="0"/>
      <dgm:spPr/>
    </dgm:pt>
    <dgm:pt modelId="{E094636E-BBC3-4377-8AD7-D95F68740AA5}" type="pres">
      <dgm:prSet presAssocID="{55A1F9C2-7D8B-494F-8B86-B6A6F4334027}" presName="bgRect" presStyleLbl="bgShp" presStyleIdx="0" presStyleCnt="3" custLinFactNeighborX="12515" custLinFactNeighborY="3130"/>
      <dgm:spPr>
        <a:solidFill>
          <a:schemeClr val="accent3"/>
        </a:solidFill>
      </dgm:spPr>
    </dgm:pt>
    <dgm:pt modelId="{F4AC2E01-106E-4682-B7EC-F5254293A619}" type="pres">
      <dgm:prSet presAssocID="{55A1F9C2-7D8B-494F-8B86-B6A6F4334027}" presName="iconRect" presStyleLbl="node1" presStyleIdx="0" presStyleCnt="3" custLinFactNeighborX="98920" custLinFactNeighborY="-695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3 with solid fill"/>
        </a:ext>
      </dgm:extLst>
    </dgm:pt>
    <dgm:pt modelId="{199D43BA-6DC5-4E59-B246-9ACA05113CB4}" type="pres">
      <dgm:prSet presAssocID="{55A1F9C2-7D8B-494F-8B86-B6A6F4334027}" presName="spaceRect" presStyleCnt="0"/>
      <dgm:spPr/>
    </dgm:pt>
    <dgm:pt modelId="{C1211DFC-64A0-4221-907F-782FECED84E6}" type="pres">
      <dgm:prSet presAssocID="{55A1F9C2-7D8B-494F-8B86-B6A6F4334027}" presName="parTx" presStyleLbl="revTx" presStyleIdx="0" presStyleCnt="5" custScaleY="86156" custLinFactNeighborX="8138" custLinFactNeighborY="2498">
        <dgm:presLayoutVars>
          <dgm:chMax val="0"/>
          <dgm:chPref val="0"/>
        </dgm:presLayoutVars>
      </dgm:prSet>
      <dgm:spPr/>
    </dgm:pt>
    <dgm:pt modelId="{46DDC7D3-7CAE-44D0-9C06-DDC263F35530}" type="pres">
      <dgm:prSet presAssocID="{4EB84B4C-FD47-4A30-9166-E14A1398A99F}" presName="sibTrans" presStyleCnt="0"/>
      <dgm:spPr/>
    </dgm:pt>
    <dgm:pt modelId="{B75958AF-D75A-4C51-8550-0132FE1AF87F}" type="pres">
      <dgm:prSet presAssocID="{8C3C1B48-02A1-4ACC-AFA9-763535EE19F6}" presName="compNode" presStyleCnt="0"/>
      <dgm:spPr/>
    </dgm:pt>
    <dgm:pt modelId="{5063C90E-26DE-40FE-A44B-E00C3C948C46}" type="pres">
      <dgm:prSet presAssocID="{8C3C1B48-02A1-4ACC-AFA9-763535EE19F6}" presName="bgRect" presStyleLbl="bgShp" presStyleIdx="1" presStyleCnt="3" custLinFactNeighborX="14448" custLinFactNeighborY="-1708"/>
      <dgm:spPr>
        <a:solidFill>
          <a:schemeClr val="accent3"/>
        </a:solidFill>
      </dgm:spPr>
    </dgm:pt>
    <dgm:pt modelId="{48E8F887-6A37-49BE-8F3F-46C8F6CD654A}" type="pres">
      <dgm:prSet presAssocID="{8C3C1B48-02A1-4ACC-AFA9-763535EE19F6}" presName="iconRect" presStyleLbl="node1" presStyleIdx="1" presStyleCnt="3" custLinFactX="7144" custLinFactNeighborX="100000" custLinFactNeighborY="-310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st outline"/>
        </a:ext>
      </dgm:extLst>
    </dgm:pt>
    <dgm:pt modelId="{448A5541-CB1F-453D-B32A-5C3D89B7769A}" type="pres">
      <dgm:prSet presAssocID="{8C3C1B48-02A1-4ACC-AFA9-763535EE19F6}" presName="spaceRect" presStyleCnt="0"/>
      <dgm:spPr/>
    </dgm:pt>
    <dgm:pt modelId="{3281961B-9B07-4273-8C31-299E5D716E20}" type="pres">
      <dgm:prSet presAssocID="{8C3C1B48-02A1-4ACC-AFA9-763535EE19F6}" presName="parTx" presStyleLbl="revTx" presStyleIdx="1" presStyleCnt="5">
        <dgm:presLayoutVars>
          <dgm:chMax val="0"/>
          <dgm:chPref val="0"/>
        </dgm:presLayoutVars>
      </dgm:prSet>
      <dgm:spPr/>
    </dgm:pt>
    <dgm:pt modelId="{ECFAF865-C113-41E6-B128-42C491F27B7D}" type="pres">
      <dgm:prSet presAssocID="{8C3C1B48-02A1-4ACC-AFA9-763535EE19F6}" presName="desTx" presStyleLbl="revTx" presStyleIdx="2" presStyleCnt="5" custScaleX="256006" custScaleY="100000" custLinFactNeighborX="-45979" custLinFactNeighborY="-3292">
        <dgm:presLayoutVars/>
      </dgm:prSet>
      <dgm:spPr/>
    </dgm:pt>
    <dgm:pt modelId="{B8A0266E-70DF-42BB-8A4F-BBCC4CD6E63A}" type="pres">
      <dgm:prSet presAssocID="{028C8D36-1141-4EC2-86E2-DC396F598067}" presName="sibTrans" presStyleCnt="0"/>
      <dgm:spPr/>
    </dgm:pt>
    <dgm:pt modelId="{879556A5-7A36-4A1B-84C3-95B1E00CEC8A}" type="pres">
      <dgm:prSet presAssocID="{661864EC-2883-4E51-8983-1FDEF26574A6}" presName="compNode" presStyleCnt="0"/>
      <dgm:spPr/>
    </dgm:pt>
    <dgm:pt modelId="{71208D34-3A0E-45FD-8285-FF65F590F041}" type="pres">
      <dgm:prSet presAssocID="{661864EC-2883-4E51-8983-1FDEF26574A6}" presName="bgRect" presStyleLbl="bgShp" presStyleIdx="2" presStyleCnt="3" custScaleY="193168" custLinFactNeighborX="11169" custLinFactNeighborY="-643"/>
      <dgm:spPr>
        <a:solidFill>
          <a:schemeClr val="accent3"/>
        </a:solidFill>
      </dgm:spPr>
    </dgm:pt>
    <dgm:pt modelId="{30F2A607-BCB0-4D0F-8D4E-2102FC554242}" type="pres">
      <dgm:prSet presAssocID="{661864EC-2883-4E51-8983-1FDEF26574A6}" presName="iconRect" presStyleLbl="node1" presStyleIdx="2" presStyleCnt="3" custLinFactNeighborX="96691" custLinFactNeighborY="-9992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irplane"/>
        </a:ext>
      </dgm:extLst>
    </dgm:pt>
    <dgm:pt modelId="{17A11AFB-2278-4D90-8EEE-D4A27D960EC9}" type="pres">
      <dgm:prSet presAssocID="{661864EC-2883-4E51-8983-1FDEF26574A6}" presName="spaceRect" presStyleCnt="0"/>
      <dgm:spPr/>
    </dgm:pt>
    <dgm:pt modelId="{1CC4A1BC-A374-48EF-8148-60761D9D859C}" type="pres">
      <dgm:prSet presAssocID="{661864EC-2883-4E51-8983-1FDEF26574A6}" presName="parTx" presStyleLbl="revTx" presStyleIdx="3" presStyleCnt="5" custScaleX="113559" custScaleY="91870" custLinFactNeighborX="35942" custLinFactNeighborY="-69851">
        <dgm:presLayoutVars>
          <dgm:chMax val="0"/>
          <dgm:chPref val="0"/>
        </dgm:presLayoutVars>
      </dgm:prSet>
      <dgm:spPr/>
    </dgm:pt>
    <dgm:pt modelId="{68C726CD-05AA-40A0-8D04-FA3F7B08B903}" type="pres">
      <dgm:prSet presAssocID="{661864EC-2883-4E51-8983-1FDEF26574A6}" presName="desTx" presStyleLbl="revTx" presStyleIdx="4" presStyleCnt="5" custScaleX="310196" custScaleY="139088" custLinFactNeighborX="-64225" custLinFactNeighborY="35876">
        <dgm:presLayoutVars/>
      </dgm:prSet>
      <dgm:spPr/>
    </dgm:pt>
  </dgm:ptLst>
  <dgm:cxnLst>
    <dgm:cxn modelId="{DC1EE504-7805-4B85-B908-9CCF4B484816}" type="presOf" srcId="{ED819039-FFF0-49A0-A6B8-0373660DBC5A}" destId="{68C726CD-05AA-40A0-8D04-FA3F7B08B903}" srcOrd="0" destOrd="1" presId="urn:microsoft.com/office/officeart/2018/2/layout/IconVerticalSolidList"/>
    <dgm:cxn modelId="{A84C5116-5D8F-4734-B05D-BFB46C1A5A12}" type="presOf" srcId="{B5DB7501-FD34-4B91-9D63-A25F6B058922}" destId="{83C5666E-C5A2-4BA6-82D0-431933B192F5}" srcOrd="0" destOrd="0" presId="urn:microsoft.com/office/officeart/2018/2/layout/IconVerticalSolidList"/>
    <dgm:cxn modelId="{49777D17-7787-4635-8F88-F6FC7A7F4D94}" srcId="{4B0B3AC7-FDDB-4656-AEAA-EFD0735F28B8}" destId="{ED819039-FFF0-49A0-A6B8-0373660DBC5A}" srcOrd="0" destOrd="0" parTransId="{37C3DD4E-2A70-41C5-A262-7B02573B36BC}" sibTransId="{9204A772-BC86-420B-9FDE-C505F0708D46}"/>
    <dgm:cxn modelId="{55EF7733-D5A5-44EF-BE5E-2CFFA337101C}" srcId="{B5DB7501-FD34-4B91-9D63-A25F6B058922}" destId="{55A1F9C2-7D8B-494F-8B86-B6A6F4334027}" srcOrd="0" destOrd="0" parTransId="{C420A091-059B-4D16-9203-DF881CB1787E}" sibTransId="{4EB84B4C-FD47-4A30-9166-E14A1398A99F}"/>
    <dgm:cxn modelId="{57B80051-981D-427A-B84F-83CB6D4FCBAC}" type="presOf" srcId="{4B0B3AC7-FDDB-4656-AEAA-EFD0735F28B8}" destId="{68C726CD-05AA-40A0-8D04-FA3F7B08B903}" srcOrd="0" destOrd="0" presId="urn:microsoft.com/office/officeart/2018/2/layout/IconVerticalSolidList"/>
    <dgm:cxn modelId="{7045EF52-0B93-4CFF-A39F-600A3C00191A}" srcId="{8C3C1B48-02A1-4ACC-AFA9-763535EE19F6}" destId="{3C27D857-E2AA-4D10-BEBC-177194EB0F14}" srcOrd="0" destOrd="0" parTransId="{50D4B69C-5576-4685-91EC-133F9AB9A20C}" sibTransId="{595E10B2-8141-4033-BC96-384B62902A46}"/>
    <dgm:cxn modelId="{A923E057-176F-4D9E-86F3-5125DD8944F3}" type="presOf" srcId="{3C27D857-E2AA-4D10-BEBC-177194EB0F14}" destId="{ECFAF865-C113-41E6-B128-42C491F27B7D}" srcOrd="0" destOrd="0" presId="urn:microsoft.com/office/officeart/2018/2/layout/IconVerticalSolidList"/>
    <dgm:cxn modelId="{F2E1547A-29D6-4F0C-B527-2251B926A35E}" srcId="{B5DB7501-FD34-4B91-9D63-A25F6B058922}" destId="{661864EC-2883-4E51-8983-1FDEF26574A6}" srcOrd="2" destOrd="0" parTransId="{CC6BDC77-7714-4C9F-85B9-51087971AB50}" sibTransId="{FEC591C5-0661-472F-80C5-CEFBC46D743A}"/>
    <dgm:cxn modelId="{7CD76C92-2085-4186-880D-5AB02A4DE2B7}" type="presOf" srcId="{55A1F9C2-7D8B-494F-8B86-B6A6F4334027}" destId="{C1211DFC-64A0-4221-907F-782FECED84E6}" srcOrd="0" destOrd="0" presId="urn:microsoft.com/office/officeart/2018/2/layout/IconVerticalSolidList"/>
    <dgm:cxn modelId="{7625F7A5-9723-435F-97DE-9548CB82A76A}" type="presOf" srcId="{8C3C1B48-02A1-4ACC-AFA9-763535EE19F6}" destId="{3281961B-9B07-4273-8C31-299E5D716E20}" srcOrd="0" destOrd="0" presId="urn:microsoft.com/office/officeart/2018/2/layout/IconVerticalSolidList"/>
    <dgm:cxn modelId="{BCAFACAB-1707-4FF8-B920-076C9693B3A3}" type="presOf" srcId="{661864EC-2883-4E51-8983-1FDEF26574A6}" destId="{1CC4A1BC-A374-48EF-8148-60761D9D859C}" srcOrd="0" destOrd="0" presId="urn:microsoft.com/office/officeart/2018/2/layout/IconVerticalSolidList"/>
    <dgm:cxn modelId="{093067DE-666E-42D1-AE0B-55774D9A4E40}" srcId="{B5DB7501-FD34-4B91-9D63-A25F6B058922}" destId="{8C3C1B48-02A1-4ACC-AFA9-763535EE19F6}" srcOrd="1" destOrd="0" parTransId="{B31F89E6-FB9C-4D5C-953C-01F22A0D74E5}" sibTransId="{028C8D36-1141-4EC2-86E2-DC396F598067}"/>
    <dgm:cxn modelId="{640035F3-EB08-44AE-A53C-2139A71A6BD9}" srcId="{661864EC-2883-4E51-8983-1FDEF26574A6}" destId="{4B0B3AC7-FDDB-4656-AEAA-EFD0735F28B8}" srcOrd="0" destOrd="0" parTransId="{9D7A9DFC-3593-4175-943B-93E52B749FFB}" sibTransId="{AA29F7D9-0D41-442D-9ABE-AD97A0270692}"/>
    <dgm:cxn modelId="{2FFF0E2F-9AD9-4036-8707-59A026E5BDC6}" type="presParOf" srcId="{83C5666E-C5A2-4BA6-82D0-431933B192F5}" destId="{890CB5FA-6389-4116-B843-D6777C6EED85}" srcOrd="0" destOrd="0" presId="urn:microsoft.com/office/officeart/2018/2/layout/IconVerticalSolidList"/>
    <dgm:cxn modelId="{2E11B703-FBA8-4363-BDA0-EC99CE06FACD}" type="presParOf" srcId="{890CB5FA-6389-4116-B843-D6777C6EED85}" destId="{E094636E-BBC3-4377-8AD7-D95F68740AA5}" srcOrd="0" destOrd="0" presId="urn:microsoft.com/office/officeart/2018/2/layout/IconVerticalSolidList"/>
    <dgm:cxn modelId="{BC870FDB-24B1-4522-8F38-172F4245C136}" type="presParOf" srcId="{890CB5FA-6389-4116-B843-D6777C6EED85}" destId="{F4AC2E01-106E-4682-B7EC-F5254293A619}" srcOrd="1" destOrd="0" presId="urn:microsoft.com/office/officeart/2018/2/layout/IconVerticalSolidList"/>
    <dgm:cxn modelId="{8E4C6ED4-3F46-4592-824B-44A3D9FADAE5}" type="presParOf" srcId="{890CB5FA-6389-4116-B843-D6777C6EED85}" destId="{199D43BA-6DC5-4E59-B246-9ACA05113CB4}" srcOrd="2" destOrd="0" presId="urn:microsoft.com/office/officeart/2018/2/layout/IconVerticalSolidList"/>
    <dgm:cxn modelId="{04BD0DE3-FA9A-4A72-9BAD-BF81D102C405}" type="presParOf" srcId="{890CB5FA-6389-4116-B843-D6777C6EED85}" destId="{C1211DFC-64A0-4221-907F-782FECED84E6}" srcOrd="3" destOrd="0" presId="urn:microsoft.com/office/officeart/2018/2/layout/IconVerticalSolidList"/>
    <dgm:cxn modelId="{E140704E-E87D-4B1F-B822-1A443106903B}" type="presParOf" srcId="{83C5666E-C5A2-4BA6-82D0-431933B192F5}" destId="{46DDC7D3-7CAE-44D0-9C06-DDC263F35530}" srcOrd="1" destOrd="0" presId="urn:microsoft.com/office/officeart/2018/2/layout/IconVerticalSolidList"/>
    <dgm:cxn modelId="{2C9DC07F-267A-40B1-B274-2DC5BB7F31F4}" type="presParOf" srcId="{83C5666E-C5A2-4BA6-82D0-431933B192F5}" destId="{B75958AF-D75A-4C51-8550-0132FE1AF87F}" srcOrd="2" destOrd="0" presId="urn:microsoft.com/office/officeart/2018/2/layout/IconVerticalSolidList"/>
    <dgm:cxn modelId="{C76D7675-A928-4911-A3BA-A980A8DCB095}" type="presParOf" srcId="{B75958AF-D75A-4C51-8550-0132FE1AF87F}" destId="{5063C90E-26DE-40FE-A44B-E00C3C948C46}" srcOrd="0" destOrd="0" presId="urn:microsoft.com/office/officeart/2018/2/layout/IconVerticalSolidList"/>
    <dgm:cxn modelId="{3BC41E85-FFF9-4105-920D-06CB515950F5}" type="presParOf" srcId="{B75958AF-D75A-4C51-8550-0132FE1AF87F}" destId="{48E8F887-6A37-49BE-8F3F-46C8F6CD654A}" srcOrd="1" destOrd="0" presId="urn:microsoft.com/office/officeart/2018/2/layout/IconVerticalSolidList"/>
    <dgm:cxn modelId="{4A7FD289-F8F0-4CF8-BD42-F4BED68B256C}" type="presParOf" srcId="{B75958AF-D75A-4C51-8550-0132FE1AF87F}" destId="{448A5541-CB1F-453D-B32A-5C3D89B7769A}" srcOrd="2" destOrd="0" presId="urn:microsoft.com/office/officeart/2018/2/layout/IconVerticalSolidList"/>
    <dgm:cxn modelId="{375251F7-1A59-4A46-8453-2B89A534D3BF}" type="presParOf" srcId="{B75958AF-D75A-4C51-8550-0132FE1AF87F}" destId="{3281961B-9B07-4273-8C31-299E5D716E20}" srcOrd="3" destOrd="0" presId="urn:microsoft.com/office/officeart/2018/2/layout/IconVerticalSolidList"/>
    <dgm:cxn modelId="{34D121E7-92A8-49FA-A8F2-71EDB28F3D7F}" type="presParOf" srcId="{B75958AF-D75A-4C51-8550-0132FE1AF87F}" destId="{ECFAF865-C113-41E6-B128-42C491F27B7D}" srcOrd="4" destOrd="0" presId="urn:microsoft.com/office/officeart/2018/2/layout/IconVerticalSolidList"/>
    <dgm:cxn modelId="{F0063838-690C-4AE7-9F56-147EEAE64C2B}" type="presParOf" srcId="{83C5666E-C5A2-4BA6-82D0-431933B192F5}" destId="{B8A0266E-70DF-42BB-8A4F-BBCC4CD6E63A}" srcOrd="3" destOrd="0" presId="urn:microsoft.com/office/officeart/2018/2/layout/IconVerticalSolidList"/>
    <dgm:cxn modelId="{23A4D607-9028-4E10-A2B3-4ECE4F66EDD7}" type="presParOf" srcId="{83C5666E-C5A2-4BA6-82D0-431933B192F5}" destId="{879556A5-7A36-4A1B-84C3-95B1E00CEC8A}" srcOrd="4" destOrd="0" presId="urn:microsoft.com/office/officeart/2018/2/layout/IconVerticalSolidList"/>
    <dgm:cxn modelId="{7F9D5ED1-F0E6-42F6-AB6D-FEC3447FC80B}" type="presParOf" srcId="{879556A5-7A36-4A1B-84C3-95B1E00CEC8A}" destId="{71208D34-3A0E-45FD-8285-FF65F590F041}" srcOrd="0" destOrd="0" presId="urn:microsoft.com/office/officeart/2018/2/layout/IconVerticalSolidList"/>
    <dgm:cxn modelId="{5969916F-E723-4D34-904F-6729B59F660E}" type="presParOf" srcId="{879556A5-7A36-4A1B-84C3-95B1E00CEC8A}" destId="{30F2A607-BCB0-4D0F-8D4E-2102FC554242}" srcOrd="1" destOrd="0" presId="urn:microsoft.com/office/officeart/2018/2/layout/IconVerticalSolidList"/>
    <dgm:cxn modelId="{D4128F5A-2A20-48FC-97EC-F6226F821A12}" type="presParOf" srcId="{879556A5-7A36-4A1B-84C3-95B1E00CEC8A}" destId="{17A11AFB-2278-4D90-8EEE-D4A27D960EC9}" srcOrd="2" destOrd="0" presId="urn:microsoft.com/office/officeart/2018/2/layout/IconVerticalSolidList"/>
    <dgm:cxn modelId="{08C02694-8FFD-48E0-849C-99BB5409B0E8}" type="presParOf" srcId="{879556A5-7A36-4A1B-84C3-95B1E00CEC8A}" destId="{1CC4A1BC-A374-48EF-8148-60761D9D859C}" srcOrd="3" destOrd="0" presId="urn:microsoft.com/office/officeart/2018/2/layout/IconVerticalSolidList"/>
    <dgm:cxn modelId="{417B072D-04B8-4473-A0D5-DF9784771F94}" type="presParOf" srcId="{879556A5-7A36-4A1B-84C3-95B1E00CEC8A}" destId="{68C726CD-05AA-40A0-8D04-FA3F7B08B90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AC4C1-E0B5-4F11-8458-7021D529663D}">
      <dsp:nvSpPr>
        <dsp:cNvPr id="0" name=""/>
        <dsp:cNvSpPr/>
      </dsp:nvSpPr>
      <dsp:spPr>
        <a:xfrm>
          <a:off x="0" y="39687"/>
          <a:ext cx="3286125" cy="19716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Faculty</a:t>
          </a:r>
        </a:p>
      </dsp:txBody>
      <dsp:txXfrm>
        <a:off x="0" y="39687"/>
        <a:ext cx="3286125" cy="1971675"/>
      </dsp:txXfrm>
    </dsp:sp>
    <dsp:sp modelId="{65ED6AD3-A19F-46CD-8F26-8D98F545AFBC}">
      <dsp:nvSpPr>
        <dsp:cNvPr id="0" name=""/>
        <dsp:cNvSpPr/>
      </dsp:nvSpPr>
      <dsp:spPr>
        <a:xfrm>
          <a:off x="3614737" y="39687"/>
          <a:ext cx="3286125" cy="19716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One Card Holders</a:t>
          </a:r>
        </a:p>
      </dsp:txBody>
      <dsp:txXfrm>
        <a:off x="3614737" y="39687"/>
        <a:ext cx="3286125" cy="1971675"/>
      </dsp:txXfrm>
    </dsp:sp>
    <dsp:sp modelId="{0E6CD5EA-1745-45A4-8A9F-5A86757B1FC8}">
      <dsp:nvSpPr>
        <dsp:cNvPr id="0" name=""/>
        <dsp:cNvSpPr/>
      </dsp:nvSpPr>
      <dsp:spPr>
        <a:xfrm>
          <a:off x="7229475" y="39687"/>
          <a:ext cx="3286125" cy="19716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Staff</a:t>
          </a:r>
        </a:p>
      </dsp:txBody>
      <dsp:txXfrm>
        <a:off x="7229475" y="39687"/>
        <a:ext cx="3286125" cy="1971675"/>
      </dsp:txXfrm>
    </dsp:sp>
    <dsp:sp modelId="{836B7DF0-0557-4BDF-8BB9-FDD17753DF1A}">
      <dsp:nvSpPr>
        <dsp:cNvPr id="0" name=""/>
        <dsp:cNvSpPr/>
      </dsp:nvSpPr>
      <dsp:spPr>
        <a:xfrm>
          <a:off x="1807368" y="2339975"/>
          <a:ext cx="3286125" cy="19716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Any student who has a work relationship set up</a:t>
          </a:r>
        </a:p>
      </dsp:txBody>
      <dsp:txXfrm>
        <a:off x="1807368" y="2339975"/>
        <a:ext cx="3286125" cy="1971675"/>
      </dsp:txXfrm>
    </dsp:sp>
    <dsp:sp modelId="{79373D43-1A5A-4F0C-8FE4-6CD487D5AC9F}">
      <dsp:nvSpPr>
        <dsp:cNvPr id="0" name=""/>
        <dsp:cNvSpPr/>
      </dsp:nvSpPr>
      <dsp:spPr>
        <a:xfrm>
          <a:off x="5422106" y="2339975"/>
          <a:ext cx="3286125" cy="19716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***For a student who is not employed, they will need to be “hired” in an expense only position</a:t>
          </a:r>
        </a:p>
      </dsp:txBody>
      <dsp:txXfrm>
        <a:off x="5422106"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803A1-A330-4732-A196-0F49FD745434}">
      <dsp:nvSpPr>
        <dsp:cNvPr id="0" name=""/>
        <dsp:cNvSpPr/>
      </dsp:nvSpPr>
      <dsp:spPr>
        <a:xfrm>
          <a:off x="0" y="210511"/>
          <a:ext cx="7188200" cy="83422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Date: What is listed on the receipt (not the current date)</a:t>
          </a:r>
        </a:p>
      </dsp:txBody>
      <dsp:txXfrm>
        <a:off x="40724" y="251235"/>
        <a:ext cx="7106752" cy="752780"/>
      </dsp:txXfrm>
    </dsp:sp>
    <dsp:sp modelId="{E7A2283B-66AE-41A2-AF8E-78E472942FBE}">
      <dsp:nvSpPr>
        <dsp:cNvPr id="0" name=""/>
        <dsp:cNvSpPr/>
      </dsp:nvSpPr>
      <dsp:spPr>
        <a:xfrm>
          <a:off x="0" y="1174200"/>
          <a:ext cx="7188200" cy="83422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Type: Pick the closest matching type</a:t>
          </a:r>
        </a:p>
      </dsp:txBody>
      <dsp:txXfrm>
        <a:off x="40724" y="1214924"/>
        <a:ext cx="7106752" cy="752780"/>
      </dsp:txXfrm>
    </dsp:sp>
    <dsp:sp modelId="{47DB6410-EBDD-45A7-ABCA-B507CC1A42A2}">
      <dsp:nvSpPr>
        <dsp:cNvPr id="0" name=""/>
        <dsp:cNvSpPr/>
      </dsp:nvSpPr>
      <dsp:spPr>
        <a:xfrm>
          <a:off x="0" y="2008428"/>
          <a:ext cx="71882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22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Miscellaneous Expense should </a:t>
          </a:r>
          <a:r>
            <a:rPr lang="en-US" sz="1600" b="1" kern="1200"/>
            <a:t>not be used. </a:t>
          </a:r>
          <a:r>
            <a:rPr lang="en-US" sz="1600" b="0" kern="1200"/>
            <a:t>Please select the closest match.</a:t>
          </a:r>
          <a:endParaRPr lang="en-US" sz="1600" b="0" kern="1200" dirty="0"/>
        </a:p>
      </dsp:txBody>
      <dsp:txXfrm>
        <a:off x="0" y="2008428"/>
        <a:ext cx="7188200" cy="347760"/>
      </dsp:txXfrm>
    </dsp:sp>
    <dsp:sp modelId="{7C7D7366-3E1C-41B0-A749-21592684A917}">
      <dsp:nvSpPr>
        <dsp:cNvPr id="0" name=""/>
        <dsp:cNvSpPr/>
      </dsp:nvSpPr>
      <dsp:spPr>
        <a:xfrm>
          <a:off x="0" y="2356188"/>
          <a:ext cx="7188200" cy="83422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Expense Location: Where the charge occurred OR the trip destination and where most expenses took place</a:t>
          </a:r>
        </a:p>
      </dsp:txBody>
      <dsp:txXfrm>
        <a:off x="40724" y="2396912"/>
        <a:ext cx="7106752" cy="752780"/>
      </dsp:txXfrm>
    </dsp:sp>
    <dsp:sp modelId="{BA91EDBB-2D34-4CE2-AF01-328CB6EA663E}">
      <dsp:nvSpPr>
        <dsp:cNvPr id="0" name=""/>
        <dsp:cNvSpPr/>
      </dsp:nvSpPr>
      <dsp:spPr>
        <a:xfrm>
          <a:off x="0" y="3190417"/>
          <a:ext cx="7188200"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22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For example, a plane ticket to Spain would list Spain here (even if it is round trip)</a:t>
          </a:r>
        </a:p>
        <a:p>
          <a:pPr marL="171450" lvl="1" indent="-171450" algn="l" defTabSz="711200">
            <a:lnSpc>
              <a:spcPct val="90000"/>
            </a:lnSpc>
            <a:spcBef>
              <a:spcPct val="0"/>
            </a:spcBef>
            <a:spcAft>
              <a:spcPct val="20000"/>
            </a:spcAft>
            <a:buChar char="•"/>
          </a:pPr>
          <a:r>
            <a:rPr lang="en-US" sz="1600" kern="1200" dirty="0"/>
            <a:t>Meals ate while in the US airport would list the US</a:t>
          </a:r>
        </a:p>
      </dsp:txBody>
      <dsp:txXfrm>
        <a:off x="0" y="3190417"/>
        <a:ext cx="7188200" cy="554242"/>
      </dsp:txXfrm>
    </dsp:sp>
    <dsp:sp modelId="{AD86F073-051C-4261-851F-EFD2DCD00F37}">
      <dsp:nvSpPr>
        <dsp:cNvPr id="0" name=""/>
        <dsp:cNvSpPr/>
      </dsp:nvSpPr>
      <dsp:spPr>
        <a:xfrm>
          <a:off x="0" y="3744659"/>
          <a:ext cx="7188200" cy="83422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Description: To describe the purpose of the purchase, not necessarily what was bought</a:t>
          </a:r>
        </a:p>
      </dsp:txBody>
      <dsp:txXfrm>
        <a:off x="40724" y="3785383"/>
        <a:ext cx="7106752" cy="752780"/>
      </dsp:txXfrm>
    </dsp:sp>
    <dsp:sp modelId="{A035863B-07B2-4E66-99A8-B9C732B051A3}">
      <dsp:nvSpPr>
        <dsp:cNvPr id="0" name=""/>
        <dsp:cNvSpPr/>
      </dsp:nvSpPr>
      <dsp:spPr>
        <a:xfrm>
          <a:off x="0" y="4578887"/>
          <a:ext cx="7188200" cy="1999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22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If software such as Calendly was purchased, you would state “software to help schedule student workers” </a:t>
          </a:r>
        </a:p>
        <a:p>
          <a:pPr marL="342900" lvl="2" indent="-171450" algn="l" defTabSz="711200">
            <a:lnSpc>
              <a:spcPct val="90000"/>
            </a:lnSpc>
            <a:spcBef>
              <a:spcPct val="0"/>
            </a:spcBef>
            <a:spcAft>
              <a:spcPct val="20000"/>
            </a:spcAft>
            <a:buChar char="•"/>
          </a:pPr>
          <a:r>
            <a:rPr lang="en-US" sz="1600" kern="1200" dirty="0"/>
            <a:t>If you are not attaching a receipt, also include what was bought in addition to the purpose – receipts only required for $75+</a:t>
          </a:r>
        </a:p>
        <a:p>
          <a:pPr marL="171450" lvl="1" indent="-171450" algn="l" defTabSz="711200">
            <a:lnSpc>
              <a:spcPct val="90000"/>
            </a:lnSpc>
            <a:spcBef>
              <a:spcPct val="0"/>
            </a:spcBef>
            <a:spcAft>
              <a:spcPct val="20000"/>
            </a:spcAft>
            <a:buChar char="•"/>
          </a:pPr>
          <a:r>
            <a:rPr lang="en-US" sz="1600" kern="1200" dirty="0"/>
            <a:t>If a group meal was purchased, list the occasion and who attended</a:t>
          </a:r>
        </a:p>
        <a:p>
          <a:pPr marL="171450" lvl="1" indent="-171450" algn="l" defTabSz="711200">
            <a:lnSpc>
              <a:spcPct val="90000"/>
            </a:lnSpc>
            <a:spcBef>
              <a:spcPct val="0"/>
            </a:spcBef>
            <a:spcAft>
              <a:spcPct val="20000"/>
            </a:spcAft>
            <a:buChar char="•"/>
          </a:pPr>
          <a:r>
            <a:rPr lang="en-US" sz="1600" b="1" kern="1200" dirty="0"/>
            <a:t>***Any entertainment expense, event, or group food purchase requires a list of attendees. </a:t>
          </a:r>
          <a:r>
            <a:rPr lang="en-US" sz="1600" kern="1200" dirty="0"/>
            <a:t>If more than 10, describe the group and approximate number of attendees.</a:t>
          </a:r>
        </a:p>
      </dsp:txBody>
      <dsp:txXfrm>
        <a:off x="0" y="4578887"/>
        <a:ext cx="7188200" cy="19996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4636E-BBC3-4377-8AD7-D95F68740AA5}">
      <dsp:nvSpPr>
        <dsp:cNvPr id="0" name=""/>
        <dsp:cNvSpPr/>
      </dsp:nvSpPr>
      <dsp:spPr>
        <a:xfrm>
          <a:off x="-219222" y="349648"/>
          <a:ext cx="6935787" cy="1380388"/>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F4AC2E01-106E-4682-B7EC-F5254293A619}">
      <dsp:nvSpPr>
        <dsp:cNvPr id="0" name=""/>
        <dsp:cNvSpPr/>
      </dsp:nvSpPr>
      <dsp:spPr>
        <a:xfrm>
          <a:off x="81345" y="564264"/>
          <a:ext cx="759213" cy="7592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211DFC-64A0-4221-907F-782FECED84E6}">
      <dsp:nvSpPr>
        <dsp:cNvPr id="0" name=""/>
        <dsp:cNvSpPr/>
      </dsp:nvSpPr>
      <dsp:spPr>
        <a:xfrm>
          <a:off x="935487" y="383496"/>
          <a:ext cx="5263887" cy="704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570" tIns="86570" rIns="86570" bIns="86570" numCol="1" spcCol="1270" anchor="ctr" anchorCtr="0">
          <a:noAutofit/>
        </a:bodyPr>
        <a:lstStyle/>
        <a:p>
          <a:pPr marL="0" lvl="0" indent="0" algn="l" defTabSz="755650">
            <a:lnSpc>
              <a:spcPct val="100000"/>
            </a:lnSpc>
            <a:spcBef>
              <a:spcPct val="0"/>
            </a:spcBef>
            <a:spcAft>
              <a:spcPct val="35000"/>
            </a:spcAft>
            <a:buNone/>
          </a:pPr>
          <a:r>
            <a:rPr lang="en-US" sz="1700" kern="1200" dirty="0">
              <a:solidFill>
                <a:schemeClr val="accent6"/>
              </a:solidFill>
            </a:rPr>
            <a:t>Only </a:t>
          </a:r>
          <a:r>
            <a:rPr lang="en-US" sz="1700" b="1" u="sng" kern="1200" dirty="0">
              <a:solidFill>
                <a:schemeClr val="accent6"/>
              </a:solidFill>
            </a:rPr>
            <a:t>3</a:t>
          </a:r>
          <a:r>
            <a:rPr lang="en-US" sz="1700" kern="1200" dirty="0">
              <a:solidFill>
                <a:schemeClr val="accent6"/>
              </a:solidFill>
            </a:rPr>
            <a:t> expense types require the Itemization section: </a:t>
          </a:r>
          <a:r>
            <a:rPr lang="en-US" sz="1700" b="1" kern="1200" dirty="0">
              <a:solidFill>
                <a:schemeClr val="accent6"/>
              </a:solidFill>
            </a:rPr>
            <a:t>Travel Expenses, Utilities, and Services</a:t>
          </a:r>
        </a:p>
      </dsp:txBody>
      <dsp:txXfrm>
        <a:off x="935487" y="383496"/>
        <a:ext cx="5263887" cy="704745"/>
      </dsp:txXfrm>
    </dsp:sp>
    <dsp:sp modelId="{5063C90E-26DE-40FE-A44B-E00C3C948C46}">
      <dsp:nvSpPr>
        <dsp:cNvPr id="0" name=""/>
        <dsp:cNvSpPr/>
      </dsp:nvSpPr>
      <dsp:spPr>
        <a:xfrm>
          <a:off x="-85153" y="2008688"/>
          <a:ext cx="6935787" cy="1380388"/>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8E8F887-6A37-49BE-8F3F-46C8F6CD654A}">
      <dsp:nvSpPr>
        <dsp:cNvPr id="0" name=""/>
        <dsp:cNvSpPr/>
      </dsp:nvSpPr>
      <dsp:spPr>
        <a:xfrm>
          <a:off x="143783" y="2319271"/>
          <a:ext cx="759213" cy="7592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1961B-9B07-4273-8C31-299E5D716E20}">
      <dsp:nvSpPr>
        <dsp:cNvPr id="0" name=""/>
        <dsp:cNvSpPr/>
      </dsp:nvSpPr>
      <dsp:spPr>
        <a:xfrm>
          <a:off x="507112" y="2032265"/>
          <a:ext cx="3121104" cy="872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312" tIns="92312" rIns="92312" bIns="92312" numCol="1" spcCol="1270" anchor="ctr" anchorCtr="0">
          <a:noAutofit/>
        </a:bodyPr>
        <a:lstStyle/>
        <a:p>
          <a:pPr marL="0" lvl="0" indent="0" algn="l" defTabSz="755650">
            <a:lnSpc>
              <a:spcPct val="100000"/>
            </a:lnSpc>
            <a:spcBef>
              <a:spcPct val="0"/>
            </a:spcBef>
            <a:spcAft>
              <a:spcPct val="35000"/>
            </a:spcAft>
            <a:buNone/>
          </a:pPr>
          <a:endParaRPr lang="en-US" sz="1700" b="1" kern="1200" dirty="0"/>
        </a:p>
      </dsp:txBody>
      <dsp:txXfrm>
        <a:off x="507112" y="2032265"/>
        <a:ext cx="3121104" cy="872238"/>
      </dsp:txXfrm>
    </dsp:sp>
    <dsp:sp modelId="{ECFAF865-C113-41E6-B128-42C491F27B7D}">
      <dsp:nvSpPr>
        <dsp:cNvPr id="0" name=""/>
        <dsp:cNvSpPr/>
      </dsp:nvSpPr>
      <dsp:spPr>
        <a:xfrm>
          <a:off x="971550" y="1986822"/>
          <a:ext cx="5485654" cy="1380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91" tIns="146091" rIns="146091" bIns="14609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accent6"/>
              </a:solidFill>
            </a:rPr>
            <a:t>Travel Expenses </a:t>
          </a:r>
          <a:r>
            <a:rPr lang="en-US" sz="1600" b="1" kern="1200" dirty="0">
              <a:solidFill>
                <a:schemeClr val="accent6"/>
              </a:solidFill>
            </a:rPr>
            <a:t>always</a:t>
          </a:r>
          <a:r>
            <a:rPr lang="en-US" sz="1600" kern="1200" dirty="0">
              <a:solidFill>
                <a:schemeClr val="accent6"/>
              </a:solidFill>
            </a:rPr>
            <a:t> require itemization as do One Card personal expense violations</a:t>
          </a:r>
        </a:p>
        <a:p>
          <a:pPr marL="0" lvl="0" indent="0" algn="l" defTabSz="711200">
            <a:lnSpc>
              <a:spcPct val="100000"/>
            </a:lnSpc>
            <a:spcBef>
              <a:spcPct val="0"/>
            </a:spcBef>
            <a:spcAft>
              <a:spcPct val="35000"/>
            </a:spcAft>
            <a:buNone/>
          </a:pPr>
          <a:r>
            <a:rPr lang="en-US" sz="1600" kern="1200" dirty="0">
              <a:solidFill>
                <a:schemeClr val="accent6"/>
              </a:solidFill>
            </a:rPr>
            <a:t>A</a:t>
          </a:r>
          <a:r>
            <a:rPr lang="en-US" sz="1600" b="0" kern="1200" dirty="0">
              <a:solidFill>
                <a:schemeClr val="accent6"/>
              </a:solidFill>
            </a:rPr>
            <a:t>lcohol</a:t>
          </a:r>
          <a:r>
            <a:rPr lang="en-US" sz="1600" kern="1200" dirty="0">
              <a:solidFill>
                <a:schemeClr val="accent6"/>
              </a:solidFill>
            </a:rPr>
            <a:t> requires itemization if it is part of a larger expense (meal, catering, etc.)</a:t>
          </a:r>
        </a:p>
        <a:p>
          <a:pPr marL="0" lvl="0" indent="0" algn="l" defTabSz="711200">
            <a:lnSpc>
              <a:spcPct val="100000"/>
            </a:lnSpc>
            <a:spcBef>
              <a:spcPct val="0"/>
            </a:spcBef>
            <a:spcAft>
              <a:spcPct val="35000"/>
            </a:spcAft>
            <a:buNone/>
          </a:pPr>
          <a:r>
            <a:rPr lang="en-US" sz="1600" kern="1200" dirty="0">
              <a:solidFill>
                <a:schemeClr val="accent6"/>
              </a:solidFill>
            </a:rPr>
            <a:t>Multiple funding sources can be added through itemization</a:t>
          </a:r>
        </a:p>
      </dsp:txBody>
      <dsp:txXfrm>
        <a:off x="971550" y="1986822"/>
        <a:ext cx="5485654" cy="1380388"/>
      </dsp:txXfrm>
    </dsp:sp>
    <dsp:sp modelId="{71208D34-3A0E-45FD-8285-FF65F590F041}">
      <dsp:nvSpPr>
        <dsp:cNvPr id="0" name=""/>
        <dsp:cNvSpPr/>
      </dsp:nvSpPr>
      <dsp:spPr>
        <a:xfrm>
          <a:off x="-312578" y="3749212"/>
          <a:ext cx="6935787" cy="2666469"/>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30F2A607-BCB0-4D0F-8D4E-2102FC554242}">
      <dsp:nvSpPr>
        <dsp:cNvPr id="0" name=""/>
        <dsp:cNvSpPr/>
      </dsp:nvSpPr>
      <dsp:spPr>
        <a:xfrm>
          <a:off x="64422" y="3953079"/>
          <a:ext cx="759213" cy="7592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C4A1BC-A374-48EF-8148-60761D9D859C}">
      <dsp:nvSpPr>
        <dsp:cNvPr id="0" name=""/>
        <dsp:cNvSpPr/>
      </dsp:nvSpPr>
      <dsp:spPr>
        <a:xfrm>
          <a:off x="1417304" y="3827318"/>
          <a:ext cx="3544294" cy="80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312" tIns="92312" rIns="92312" bIns="92312"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accent6"/>
              </a:solidFill>
            </a:rPr>
            <a:t>The Travel expense type pulls up numerous options to narrow down the type of purchase</a:t>
          </a:r>
        </a:p>
      </dsp:txBody>
      <dsp:txXfrm>
        <a:off x="1417304" y="3827318"/>
        <a:ext cx="3544294" cy="801325"/>
      </dsp:txXfrm>
    </dsp:sp>
    <dsp:sp modelId="{68C726CD-05AA-40A0-8D04-FA3F7B08B903}">
      <dsp:nvSpPr>
        <dsp:cNvPr id="0" name=""/>
        <dsp:cNvSpPr/>
      </dsp:nvSpPr>
      <dsp:spPr>
        <a:xfrm>
          <a:off x="0" y="4626574"/>
          <a:ext cx="6646829" cy="1919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91" tIns="146091" rIns="146091" bIns="146091" numCol="1" spcCol="1270" anchor="ctr" anchorCtr="0">
          <a:noAutofit/>
        </a:bodyPr>
        <a:lstStyle/>
        <a:p>
          <a:pPr marL="0" lvl="0" indent="0" algn="l" defTabSz="800100">
            <a:lnSpc>
              <a:spcPct val="100000"/>
            </a:lnSpc>
            <a:spcBef>
              <a:spcPct val="0"/>
            </a:spcBef>
            <a:spcAft>
              <a:spcPct val="35000"/>
            </a:spcAft>
            <a:buNone/>
          </a:pPr>
          <a:r>
            <a:rPr lang="en-US" sz="1800" kern="1200" dirty="0"/>
            <a:t>Any purchase made while traveling needs to fall under the main type of Travel Expenses and then select the subtype under itemization</a:t>
          </a:r>
        </a:p>
        <a:p>
          <a:pPr marL="171450" lvl="1" indent="-171450" algn="l" defTabSz="800100">
            <a:lnSpc>
              <a:spcPct val="90000"/>
            </a:lnSpc>
            <a:spcBef>
              <a:spcPct val="0"/>
            </a:spcBef>
            <a:spcAft>
              <a:spcPct val="15000"/>
            </a:spcAft>
            <a:buChar char="•"/>
          </a:pPr>
          <a:r>
            <a:rPr lang="en-US" sz="1800" kern="1200" dirty="0"/>
            <a:t>Ex: Meals purchased while traveling should </a:t>
          </a:r>
          <a:r>
            <a:rPr lang="en-US" sz="1800" b="1" kern="1200" dirty="0">
              <a:solidFill>
                <a:srgbClr val="FF0000"/>
              </a:solidFill>
            </a:rPr>
            <a:t>not </a:t>
          </a:r>
          <a:r>
            <a:rPr lang="en-US" sz="1800" kern="1200" dirty="0"/>
            <a:t>use the Food and Beverages category, but should be Travel Expenses – Individual Breakfast (or other meal)</a:t>
          </a:r>
        </a:p>
      </dsp:txBody>
      <dsp:txXfrm>
        <a:off x="0" y="4626574"/>
        <a:ext cx="6646829" cy="191995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7T14:04:29.8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32,'4'-3,"0"-1,1 1,0 0,0 0,0 1,0-1,0 1,0 0,1 0,-1 1,1 0,-1 0,1 0,-1 0,11 1,8 1,1 1,31 7,-25-4,105 7,-103-12,-1 3,1 0,0 2,-1 1,0 2,48 18,-57-15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7T15:36:55.0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1,'382'18,"21"1,585-20,-922 3,68 13,64 4,68-21,-236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7T15:36:56.8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1,'2499'0,"-2464"0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7T15:36:58.7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74,'1042'0,"-1021"-2,-1 0,0-2,0 0,0-1,35-14,-33 11,0 0,0 2,0 1,36-4,331 7,-179 5,46-3,-215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7T15:29:13.0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1,'48'0,"1"3,91 17,17 2,-26-5,-106-13,80 16,0-6,109 2,3059-18,-3222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7T15:29:15.0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1 155,'99'0,"-18"3,0-4,0-4,122-22,-162 17,209-44,-188 45,-1 2,70 1,-56 7,-18 1,1-3,106-14,-48 0,1 5,201 9,-142 4,-56-4,11-1,173 20,40 30,-297-42,63 2,-78-7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7T15:29:17.4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1 118,'21'-8,"0"1,0 1,1 1,0 1,0 1,0 1,0 0,23 3,30-4,322-36,-290 22,-60 9,57-3,687 7,-406 7,-321-1,0 2,0 3,121 30,-89-18,-55-14</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30926" y="4227594"/>
            <a:ext cx="8404977" cy="1305500"/>
          </a:xfrm>
        </p:spPr>
        <p:txBody>
          <a:bodyPr anchor="b">
            <a:normAutofit/>
          </a:bodyPr>
          <a:lstStyle>
            <a:lvl1pPr algn="l">
              <a:defRPr sz="4000" b="0">
                <a:solidFill>
                  <a:schemeClr val="accent5"/>
                </a:solidFill>
                <a:latin typeface="Arial" panose="020B0604020202020204" pitchFamily="34" charset="0"/>
                <a:ea typeface="Inter" panose="020B05020300000000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30927" y="5766099"/>
            <a:ext cx="8404976" cy="590251"/>
          </a:xfrm>
        </p:spPr>
        <p:txBody>
          <a:bodyPr>
            <a:normAutofit/>
          </a:bodyPr>
          <a:lstStyle>
            <a:lvl1pPr marL="0" indent="0" algn="l">
              <a:buNone/>
              <a:defRPr sz="160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descr="Text&#10;&#10;Description automatically generated">
            <a:extLst>
              <a:ext uri="{FF2B5EF4-FFF2-40B4-BE49-F238E27FC236}">
                <a16:creationId xmlns:a16="http://schemas.microsoft.com/office/drawing/2014/main" id="{D6E16576-7A47-6F43-BCCC-0201D2F03584}"/>
              </a:ext>
            </a:extLst>
          </p:cNvPr>
          <p:cNvPicPr>
            <a:picLocks noChangeAspect="1"/>
          </p:cNvPicPr>
          <p:nvPr/>
        </p:nvPicPr>
        <p:blipFill>
          <a:blip r:embed="rId2"/>
          <a:stretch>
            <a:fillRect/>
          </a:stretch>
        </p:blipFill>
        <p:spPr>
          <a:xfrm>
            <a:off x="630927" y="646847"/>
            <a:ext cx="2410896" cy="523522"/>
          </a:xfrm>
          <a:prstGeom prst="rect">
            <a:avLst/>
          </a:prstGeom>
        </p:spPr>
      </p:pic>
      <p:sp>
        <p:nvSpPr>
          <p:cNvPr id="8" name="Date Placeholder 3">
            <a:extLst>
              <a:ext uri="{FF2B5EF4-FFF2-40B4-BE49-F238E27FC236}">
                <a16:creationId xmlns:a16="http://schemas.microsoft.com/office/drawing/2014/main" id="{736FE41B-E7AE-FC43-A4A2-51F8145209E2}"/>
              </a:ext>
            </a:extLst>
          </p:cNvPr>
          <p:cNvSpPr>
            <a:spLocks noGrp="1"/>
          </p:cNvSpPr>
          <p:nvPr>
            <p:ph type="dt" sz="half" idx="10"/>
          </p:nvPr>
        </p:nvSpPr>
        <p:spPr>
          <a:xfrm>
            <a:off x="10039905" y="417149"/>
            <a:ext cx="1739198" cy="365125"/>
          </a:xfrm>
        </p:spPr>
        <p:txBody>
          <a:bodyPr/>
          <a:lstStyle>
            <a:lvl1pPr algn="r">
              <a:defRPr>
                <a:solidFill>
                  <a:schemeClr val="accent6"/>
                </a:solidFill>
              </a:defRPr>
            </a:lvl1pPr>
          </a:lstStyle>
          <a:p>
            <a:fld id="{F11D835A-EB7C-431D-BE2C-7894429D71E2}" type="datetimeFigureOut">
              <a:rPr lang="en-US" smtClean="0"/>
              <a:t>1/29/2024</a:t>
            </a:fld>
            <a:endParaRPr lang="en-US"/>
          </a:p>
        </p:txBody>
      </p:sp>
    </p:spTree>
    <p:extLst>
      <p:ext uri="{BB962C8B-B14F-4D97-AF65-F5344CB8AC3E}">
        <p14:creationId xmlns:p14="http://schemas.microsoft.com/office/powerpoint/2010/main" val="2490453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lide Dark">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32C1C1AA-2B7A-4945-8F1C-3684E28E4E86}"/>
              </a:ext>
            </a:extLst>
          </p:cNvPr>
          <p:cNvPicPr>
            <a:picLocks noChangeAspect="1"/>
          </p:cNvPicPr>
          <p:nvPr/>
        </p:nvPicPr>
        <p:blipFill>
          <a:blip r:embed="rId2"/>
          <a:stretch>
            <a:fillRect/>
          </a:stretch>
        </p:blipFill>
        <p:spPr>
          <a:xfrm>
            <a:off x="11307510" y="396775"/>
            <a:ext cx="537926" cy="381031"/>
          </a:xfrm>
          <a:prstGeom prst="rect">
            <a:avLst/>
          </a:prstGeom>
        </p:spPr>
      </p:pic>
      <p:sp>
        <p:nvSpPr>
          <p:cNvPr id="12" name="Text Placeholder 3">
            <a:extLst>
              <a:ext uri="{FF2B5EF4-FFF2-40B4-BE49-F238E27FC236}">
                <a16:creationId xmlns:a16="http://schemas.microsoft.com/office/drawing/2014/main" id="{10DA1228-7D2D-F747-9CD9-30F83FE96438}"/>
              </a:ext>
            </a:extLst>
          </p:cNvPr>
          <p:cNvSpPr>
            <a:spLocks noGrp="1"/>
          </p:cNvSpPr>
          <p:nvPr>
            <p:ph type="body" sz="half" idx="2"/>
          </p:nvPr>
        </p:nvSpPr>
        <p:spPr>
          <a:xfrm>
            <a:off x="465468" y="2463800"/>
            <a:ext cx="8529676" cy="2651125"/>
          </a:xfrm>
        </p:spPr>
        <p:txBody>
          <a:bodyPr>
            <a:normAutofit/>
          </a:bodyPr>
          <a:lstStyle>
            <a:lvl1pPr marL="0" indent="0">
              <a:lnSpc>
                <a:spcPts val="3000"/>
              </a:lnSpc>
              <a:spcBef>
                <a:spcPts val="0"/>
              </a:spcBef>
              <a:spcAft>
                <a:spcPts val="1400"/>
              </a:spcAft>
              <a:buNone/>
              <a:defRPr sz="2200" b="0" i="0" baseline="0">
                <a:solidFill>
                  <a:schemeClr val="accent3"/>
                </a:solidFill>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BF94D049-750D-4443-ABB8-2C3A349AFA4B}"/>
              </a:ext>
            </a:extLst>
          </p:cNvPr>
          <p:cNvSpPr>
            <a:spLocks noGrp="1"/>
          </p:cNvSpPr>
          <p:nvPr>
            <p:ph type="body" sz="half" idx="16"/>
          </p:nvPr>
        </p:nvSpPr>
        <p:spPr>
          <a:xfrm>
            <a:off x="476101" y="5209658"/>
            <a:ext cx="5276113" cy="1051959"/>
          </a:xfrm>
        </p:spPr>
        <p:txBody>
          <a:bodyPr anchor="b">
            <a:normAutofit/>
          </a:bodyPr>
          <a:lstStyle>
            <a:lvl1pPr marL="0" indent="0">
              <a:lnSpc>
                <a:spcPct val="150000"/>
              </a:lnSpc>
              <a:spcBef>
                <a:spcPts val="0"/>
              </a:spcBef>
              <a:spcAft>
                <a:spcPts val="1000"/>
              </a:spcAft>
              <a:buNone/>
              <a:defRPr sz="1300" baseline="0">
                <a:solidFill>
                  <a:schemeClr val="accent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5721C2F4-C445-134C-AB62-EC44C3AC62A6}"/>
              </a:ext>
            </a:extLst>
          </p:cNvPr>
          <p:cNvSpPr>
            <a:spLocks noGrp="1"/>
          </p:cNvSpPr>
          <p:nvPr>
            <p:ph type="body" sz="half" idx="17" hasCustomPrompt="1"/>
          </p:nvPr>
        </p:nvSpPr>
        <p:spPr>
          <a:xfrm>
            <a:off x="476101" y="241683"/>
            <a:ext cx="5619899" cy="497012"/>
          </a:xfr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Name</a:t>
            </a:r>
          </a:p>
        </p:txBody>
      </p:sp>
      <p:sp>
        <p:nvSpPr>
          <p:cNvPr id="15" name="Text Placeholder 3">
            <a:extLst>
              <a:ext uri="{FF2B5EF4-FFF2-40B4-BE49-F238E27FC236}">
                <a16:creationId xmlns:a16="http://schemas.microsoft.com/office/drawing/2014/main" id="{DB0C0F91-4826-AB48-8200-0AA6EBCF9CAB}"/>
              </a:ext>
            </a:extLst>
          </p:cNvPr>
          <p:cNvSpPr>
            <a:spLocks noGrp="1"/>
          </p:cNvSpPr>
          <p:nvPr>
            <p:ph type="body" sz="half" idx="18" hasCustomPrompt="1"/>
          </p:nvPr>
        </p:nvSpPr>
        <p:spPr>
          <a:xfrm>
            <a:off x="476100" y="698668"/>
            <a:ext cx="5619899" cy="58148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Subsection</a:t>
            </a:r>
          </a:p>
        </p:txBody>
      </p:sp>
    </p:spTree>
    <p:extLst>
      <p:ext uri="{BB962C8B-B14F-4D97-AF65-F5344CB8AC3E}">
        <p14:creationId xmlns:p14="http://schemas.microsoft.com/office/powerpoint/2010/main" val="294082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pic>
        <p:nvPicPr>
          <p:cNvPr id="13" name="Object 1" descr="preencoded.png">
            <a:extLst>
              <a:ext uri="{FF2B5EF4-FFF2-40B4-BE49-F238E27FC236}">
                <a16:creationId xmlns:a16="http://schemas.microsoft.com/office/drawing/2014/main" id="{6129D614-C18E-A84F-A35D-B85AD0710DB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096000" y="0"/>
            <a:ext cx="6096000" cy="6858000"/>
          </a:xfrm>
          <a:prstGeom prst="rect">
            <a:avLst/>
          </a:prstGeom>
        </p:spPr>
      </p:pic>
      <p:sp>
        <p:nvSpPr>
          <p:cNvPr id="20" name="Title 1">
            <a:extLst>
              <a:ext uri="{FF2B5EF4-FFF2-40B4-BE49-F238E27FC236}">
                <a16:creationId xmlns:a16="http://schemas.microsoft.com/office/drawing/2014/main" id="{DB3474F2-813F-144E-A5E3-9EFB3D5E770E}"/>
              </a:ext>
            </a:extLst>
          </p:cNvPr>
          <p:cNvSpPr>
            <a:spLocks noGrp="1"/>
          </p:cNvSpPr>
          <p:nvPr>
            <p:ph type="title" hasCustomPrompt="1"/>
          </p:nvPr>
        </p:nvSpPr>
        <p:spPr>
          <a:xfrm>
            <a:off x="444202" y="452406"/>
            <a:ext cx="5163202" cy="752449"/>
          </a:xfrm>
        </p:spPr>
        <p:txBody>
          <a:bodyPr anchor="t">
            <a:normAutofit/>
          </a:bodyPr>
          <a:lstStyle>
            <a:lvl1pPr>
              <a:defRPr sz="1300" b="1"/>
            </a:lvl1pPr>
          </a:lstStyle>
          <a:p>
            <a:r>
              <a:rPr lang="en-US" dirty="0"/>
              <a:t>Introduction Title</a:t>
            </a:r>
          </a:p>
        </p:txBody>
      </p:sp>
      <p:sp>
        <p:nvSpPr>
          <p:cNvPr id="21" name="Text Placeholder 3">
            <a:extLst>
              <a:ext uri="{FF2B5EF4-FFF2-40B4-BE49-F238E27FC236}">
                <a16:creationId xmlns:a16="http://schemas.microsoft.com/office/drawing/2014/main" id="{5F95F123-F83C-D74D-B917-9E9D3B4BA756}"/>
              </a:ext>
            </a:extLst>
          </p:cNvPr>
          <p:cNvSpPr>
            <a:spLocks noGrp="1"/>
          </p:cNvSpPr>
          <p:nvPr>
            <p:ph type="body" sz="half" idx="2"/>
          </p:nvPr>
        </p:nvSpPr>
        <p:spPr>
          <a:xfrm>
            <a:off x="447244" y="1702014"/>
            <a:ext cx="5163202" cy="4255854"/>
          </a:xfrm>
        </p:spPr>
        <p:txBody>
          <a:bodyPr>
            <a:normAutofit/>
          </a:bodyPr>
          <a:lstStyle>
            <a:lvl1pPr marL="0" indent="0">
              <a:lnSpc>
                <a:spcPts val="3000"/>
              </a:lnSpc>
              <a:spcBef>
                <a:spcPts val="0"/>
              </a:spcBef>
              <a:spcAft>
                <a:spcPts val="1500"/>
              </a:spcAft>
              <a:buNone/>
              <a:defRPr sz="2200" baseline="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4" name="Picture 23" descr="Icon&#10;&#10;Description automatically generated with medium confidence">
            <a:extLst>
              <a:ext uri="{FF2B5EF4-FFF2-40B4-BE49-F238E27FC236}">
                <a16:creationId xmlns:a16="http://schemas.microsoft.com/office/drawing/2014/main" id="{1F61D637-3F32-614B-99A7-CE6CA71985BD}"/>
              </a:ext>
            </a:extLst>
          </p:cNvPr>
          <p:cNvPicPr>
            <a:picLocks noChangeAspect="1"/>
          </p:cNvPicPr>
          <p:nvPr/>
        </p:nvPicPr>
        <p:blipFill>
          <a:blip r:embed="rId4"/>
          <a:stretch>
            <a:fillRect/>
          </a:stretch>
        </p:blipFill>
        <p:spPr>
          <a:xfrm>
            <a:off x="11307510" y="396775"/>
            <a:ext cx="537926" cy="381031"/>
          </a:xfrm>
          <a:prstGeom prst="rect">
            <a:avLst/>
          </a:prstGeom>
        </p:spPr>
      </p:pic>
      <p:sp>
        <p:nvSpPr>
          <p:cNvPr id="12" name="Text Placeholder 3">
            <a:extLst>
              <a:ext uri="{FF2B5EF4-FFF2-40B4-BE49-F238E27FC236}">
                <a16:creationId xmlns:a16="http://schemas.microsoft.com/office/drawing/2014/main" id="{CF927D43-946C-AB43-B96A-8F8625D7ECAF}"/>
              </a:ext>
            </a:extLst>
          </p:cNvPr>
          <p:cNvSpPr>
            <a:spLocks noGrp="1"/>
          </p:cNvSpPr>
          <p:nvPr>
            <p:ph type="body" sz="half" idx="15" hasCustomPrompt="1"/>
          </p:nvPr>
        </p:nvSpPr>
        <p:spPr>
          <a:xfrm>
            <a:off x="6566312" y="446161"/>
            <a:ext cx="4394634" cy="7586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p:txBody>
      </p:sp>
      <p:sp>
        <p:nvSpPr>
          <p:cNvPr id="18" name="Text Placeholder 3">
            <a:extLst>
              <a:ext uri="{FF2B5EF4-FFF2-40B4-BE49-F238E27FC236}">
                <a16:creationId xmlns:a16="http://schemas.microsoft.com/office/drawing/2014/main" id="{125F86CE-9BC1-6743-9E0C-DD5B6FB8AB49}"/>
              </a:ext>
            </a:extLst>
          </p:cNvPr>
          <p:cNvSpPr>
            <a:spLocks noGrp="1"/>
          </p:cNvSpPr>
          <p:nvPr>
            <p:ph type="body" sz="half" idx="19"/>
          </p:nvPr>
        </p:nvSpPr>
        <p:spPr>
          <a:xfrm>
            <a:off x="6545850" y="1702014"/>
            <a:ext cx="5140134" cy="4255854"/>
          </a:xfrm>
        </p:spPr>
        <p:txBody>
          <a:bodyPr>
            <a:normAutofit/>
          </a:bodyPr>
          <a:lstStyle>
            <a:lvl1pPr marL="0" indent="0">
              <a:lnSpc>
                <a:spcPct val="150000"/>
              </a:lnSpc>
              <a:spcBef>
                <a:spcPts val="0"/>
              </a:spcBef>
              <a:spcAft>
                <a:spcPts val="1000"/>
              </a:spcAft>
              <a:buNone/>
              <a:defRPr sz="1300" b="1" baseline="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lnSpc>
                <a:spcPts val="2000"/>
              </a:lnSpc>
              <a:spcAft>
                <a:spcPts val="1950"/>
              </a:spcAft>
            </a:pPr>
            <a:r>
              <a:rPr lang="en-US" sz="1300">
                <a:latin typeface="Arial" panose="020B0604020202020204" pitchFamily="34" charset="0"/>
                <a:cs typeface="Arial" panose="020B0604020202020204" pitchFamily="34" charset="0"/>
              </a:rPr>
              <a:t>Click to edit Master text styles</a:t>
            </a:r>
          </a:p>
        </p:txBody>
      </p:sp>
    </p:spTree>
    <p:extLst>
      <p:ext uri="{BB962C8B-B14F-4D97-AF65-F5344CB8AC3E}">
        <p14:creationId xmlns:p14="http://schemas.microsoft.com/office/powerpoint/2010/main" val="3130351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32C1C1AA-2B7A-4945-8F1C-3684E28E4E86}"/>
              </a:ext>
            </a:extLst>
          </p:cNvPr>
          <p:cNvPicPr>
            <a:picLocks noChangeAspect="1"/>
          </p:cNvPicPr>
          <p:nvPr/>
        </p:nvPicPr>
        <p:blipFill>
          <a:blip r:embed="rId2"/>
          <a:stretch>
            <a:fillRect/>
          </a:stretch>
        </p:blipFill>
        <p:spPr>
          <a:xfrm>
            <a:off x="11307510" y="396775"/>
            <a:ext cx="537926" cy="381031"/>
          </a:xfrm>
          <a:prstGeom prst="rect">
            <a:avLst/>
          </a:prstGeom>
        </p:spPr>
      </p:pic>
      <p:sp>
        <p:nvSpPr>
          <p:cNvPr id="12" name="Text Placeholder 3">
            <a:extLst>
              <a:ext uri="{FF2B5EF4-FFF2-40B4-BE49-F238E27FC236}">
                <a16:creationId xmlns:a16="http://schemas.microsoft.com/office/drawing/2014/main" id="{10DA1228-7D2D-F747-9CD9-30F83FE96438}"/>
              </a:ext>
            </a:extLst>
          </p:cNvPr>
          <p:cNvSpPr>
            <a:spLocks noGrp="1"/>
          </p:cNvSpPr>
          <p:nvPr>
            <p:ph type="body" sz="half" idx="2"/>
          </p:nvPr>
        </p:nvSpPr>
        <p:spPr>
          <a:xfrm>
            <a:off x="444202" y="1308839"/>
            <a:ext cx="6264941" cy="1305221"/>
          </a:xfrm>
        </p:spPr>
        <p:txBody>
          <a:bodyPr>
            <a:normAutofit/>
          </a:bodyPr>
          <a:lstStyle>
            <a:lvl1pPr marL="0" indent="0">
              <a:lnSpc>
                <a:spcPct val="150000"/>
              </a:lnSpc>
              <a:spcBef>
                <a:spcPts val="0"/>
              </a:spcBef>
              <a:spcAft>
                <a:spcPts val="1000"/>
              </a:spcAft>
              <a:buNone/>
              <a:defRPr sz="13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a:extLst>
              <a:ext uri="{FF2B5EF4-FFF2-40B4-BE49-F238E27FC236}">
                <a16:creationId xmlns:a16="http://schemas.microsoft.com/office/drawing/2014/main" id="{2DBF1B40-2588-3D4B-8C12-01E00E3A8BD5}"/>
              </a:ext>
            </a:extLst>
          </p:cNvPr>
          <p:cNvCxnSpPr>
            <a:cxnSpLocks/>
          </p:cNvCxnSpPr>
          <p:nvPr/>
        </p:nvCxnSpPr>
        <p:spPr>
          <a:xfrm>
            <a:off x="7993530" y="2652595"/>
            <a:ext cx="0" cy="3701068"/>
          </a:xfrm>
          <a:prstGeom prst="line">
            <a:avLst/>
          </a:prstGeom>
          <a:ln>
            <a:solidFill>
              <a:srgbClr val="B49248"/>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01AC8C5-5BCC-F143-AA3D-E8B580BC3899}"/>
              </a:ext>
            </a:extLst>
          </p:cNvPr>
          <p:cNvCxnSpPr>
            <a:cxnSpLocks/>
          </p:cNvCxnSpPr>
          <p:nvPr/>
        </p:nvCxnSpPr>
        <p:spPr>
          <a:xfrm>
            <a:off x="4174297" y="2652595"/>
            <a:ext cx="0" cy="3701068"/>
          </a:xfrm>
          <a:prstGeom prst="line">
            <a:avLst/>
          </a:prstGeom>
          <a:ln>
            <a:solidFill>
              <a:srgbClr val="B49248"/>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43433607-A703-8641-92B9-55BCB9A61722}"/>
              </a:ext>
            </a:extLst>
          </p:cNvPr>
          <p:cNvCxnSpPr>
            <a:cxnSpLocks/>
          </p:cNvCxnSpPr>
          <p:nvPr/>
        </p:nvCxnSpPr>
        <p:spPr>
          <a:xfrm flipH="1">
            <a:off x="0" y="2652595"/>
            <a:ext cx="12192000" cy="0"/>
          </a:xfrm>
          <a:prstGeom prst="line">
            <a:avLst/>
          </a:prstGeom>
          <a:ln>
            <a:solidFill>
              <a:srgbClr val="B49248"/>
            </a:solidFill>
          </a:ln>
        </p:spPr>
        <p:style>
          <a:lnRef idx="1">
            <a:schemeClr val="accent2"/>
          </a:lnRef>
          <a:fillRef idx="0">
            <a:schemeClr val="accent2"/>
          </a:fillRef>
          <a:effectRef idx="0">
            <a:schemeClr val="accent2"/>
          </a:effectRef>
          <a:fontRef idx="minor">
            <a:schemeClr val="tx1"/>
          </a:fontRef>
        </p:style>
      </p:cxnSp>
      <p:sp>
        <p:nvSpPr>
          <p:cNvPr id="27" name="Text Placeholder 3">
            <a:extLst>
              <a:ext uri="{FF2B5EF4-FFF2-40B4-BE49-F238E27FC236}">
                <a16:creationId xmlns:a16="http://schemas.microsoft.com/office/drawing/2014/main" id="{AF57EB42-4981-064D-9CE9-E9DB573814EB}"/>
              </a:ext>
            </a:extLst>
          </p:cNvPr>
          <p:cNvSpPr>
            <a:spLocks noGrp="1"/>
          </p:cNvSpPr>
          <p:nvPr>
            <p:ph type="body" sz="half" idx="19"/>
          </p:nvPr>
        </p:nvSpPr>
        <p:spPr>
          <a:xfrm>
            <a:off x="8086501" y="2723842"/>
            <a:ext cx="3670724" cy="362322"/>
          </a:xfrm>
        </p:spPr>
        <p:txBody>
          <a:bodyPr>
            <a:normAutofit/>
          </a:bodyPr>
          <a:lstStyle>
            <a:lvl1pPr marL="0" indent="0">
              <a:lnSpc>
                <a:spcPct val="150000"/>
              </a:lnSpc>
              <a:spcBef>
                <a:spcPts val="0"/>
              </a:spcBef>
              <a:spcAft>
                <a:spcPts val="1000"/>
              </a:spcAft>
              <a:buNone/>
              <a:defRPr sz="1300" b="1"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8" name="Text Placeholder 3">
            <a:extLst>
              <a:ext uri="{FF2B5EF4-FFF2-40B4-BE49-F238E27FC236}">
                <a16:creationId xmlns:a16="http://schemas.microsoft.com/office/drawing/2014/main" id="{4924E4CC-F6FD-524A-9FED-C626A85DF7FA}"/>
              </a:ext>
            </a:extLst>
          </p:cNvPr>
          <p:cNvSpPr>
            <a:spLocks noGrp="1"/>
          </p:cNvSpPr>
          <p:nvPr>
            <p:ph type="body" sz="half" idx="20"/>
          </p:nvPr>
        </p:nvSpPr>
        <p:spPr>
          <a:xfrm>
            <a:off x="8086501" y="3121049"/>
            <a:ext cx="3670718" cy="833296"/>
          </a:xfrm>
        </p:spPr>
        <p:txBody>
          <a:bodyPr>
            <a:normAutofit/>
          </a:bodyPr>
          <a:lstStyle>
            <a:lvl1pPr marL="0" indent="0">
              <a:lnSpc>
                <a:spcPct val="150000"/>
              </a:lnSpc>
              <a:spcBef>
                <a:spcPts val="0"/>
              </a:spcBef>
              <a:spcAft>
                <a:spcPts val="0"/>
              </a:spcAft>
              <a:buNone/>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Text Placeholder 3">
            <a:extLst>
              <a:ext uri="{FF2B5EF4-FFF2-40B4-BE49-F238E27FC236}">
                <a16:creationId xmlns:a16="http://schemas.microsoft.com/office/drawing/2014/main" id="{466B347D-34B5-7142-B26C-56CEAC99DC7D}"/>
              </a:ext>
            </a:extLst>
          </p:cNvPr>
          <p:cNvSpPr>
            <a:spLocks noGrp="1"/>
          </p:cNvSpPr>
          <p:nvPr>
            <p:ph type="body" sz="half" idx="21"/>
          </p:nvPr>
        </p:nvSpPr>
        <p:spPr>
          <a:xfrm>
            <a:off x="8086501" y="3999752"/>
            <a:ext cx="3670705" cy="2353911"/>
          </a:xfrm>
        </p:spPr>
        <p:txBody>
          <a:bodyPr>
            <a:normAutofit/>
          </a:bodyPr>
          <a:lstStyle>
            <a:lvl1pPr marL="171450" indent="-171450">
              <a:lnSpc>
                <a:spcPct val="150000"/>
              </a:lnSpc>
              <a:spcBef>
                <a:spcPts val="0"/>
              </a:spcBef>
              <a:spcAft>
                <a:spcPts val="0"/>
              </a:spcAft>
              <a:buClr>
                <a:schemeClr val="accent2"/>
              </a:buClr>
              <a:buFont typeface="Arial" panose="020B0604020202020204" pitchFamily="34" charset="0"/>
              <a:buChar char="•"/>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Text Placeholder 3">
            <a:extLst>
              <a:ext uri="{FF2B5EF4-FFF2-40B4-BE49-F238E27FC236}">
                <a16:creationId xmlns:a16="http://schemas.microsoft.com/office/drawing/2014/main" id="{48838D29-272F-F149-AD8D-3E5D2AD51AF6}"/>
              </a:ext>
            </a:extLst>
          </p:cNvPr>
          <p:cNvSpPr>
            <a:spLocks noGrp="1"/>
          </p:cNvSpPr>
          <p:nvPr>
            <p:ph type="body" sz="half" idx="27"/>
          </p:nvPr>
        </p:nvSpPr>
        <p:spPr>
          <a:xfrm>
            <a:off x="444202" y="2723842"/>
            <a:ext cx="3670724" cy="362322"/>
          </a:xfrm>
        </p:spPr>
        <p:txBody>
          <a:bodyPr>
            <a:normAutofit/>
          </a:bodyPr>
          <a:lstStyle>
            <a:lvl1pPr marL="0" indent="0">
              <a:lnSpc>
                <a:spcPct val="150000"/>
              </a:lnSpc>
              <a:spcBef>
                <a:spcPts val="0"/>
              </a:spcBef>
              <a:spcAft>
                <a:spcPts val="1000"/>
              </a:spcAft>
              <a:buNone/>
              <a:defRPr sz="1300" b="1"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5" name="Text Placeholder 3">
            <a:extLst>
              <a:ext uri="{FF2B5EF4-FFF2-40B4-BE49-F238E27FC236}">
                <a16:creationId xmlns:a16="http://schemas.microsoft.com/office/drawing/2014/main" id="{4B575BD0-362D-7C47-9EAD-C5F806621E1D}"/>
              </a:ext>
            </a:extLst>
          </p:cNvPr>
          <p:cNvSpPr>
            <a:spLocks noGrp="1"/>
          </p:cNvSpPr>
          <p:nvPr>
            <p:ph type="body" sz="half" idx="28"/>
          </p:nvPr>
        </p:nvSpPr>
        <p:spPr>
          <a:xfrm>
            <a:off x="444202" y="3121049"/>
            <a:ext cx="3670718" cy="833296"/>
          </a:xfrm>
        </p:spPr>
        <p:txBody>
          <a:bodyPr>
            <a:normAutofit/>
          </a:bodyPr>
          <a:lstStyle>
            <a:lvl1pPr marL="0" indent="0">
              <a:lnSpc>
                <a:spcPct val="150000"/>
              </a:lnSpc>
              <a:spcBef>
                <a:spcPts val="0"/>
              </a:spcBef>
              <a:spcAft>
                <a:spcPts val="0"/>
              </a:spcAft>
              <a:buNone/>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6" name="Text Placeholder 3">
            <a:extLst>
              <a:ext uri="{FF2B5EF4-FFF2-40B4-BE49-F238E27FC236}">
                <a16:creationId xmlns:a16="http://schemas.microsoft.com/office/drawing/2014/main" id="{8003DD90-3175-F44F-8D72-458530DE4A62}"/>
              </a:ext>
            </a:extLst>
          </p:cNvPr>
          <p:cNvSpPr>
            <a:spLocks noGrp="1"/>
          </p:cNvSpPr>
          <p:nvPr>
            <p:ph type="body" sz="half" idx="29"/>
          </p:nvPr>
        </p:nvSpPr>
        <p:spPr>
          <a:xfrm>
            <a:off x="444202" y="3999752"/>
            <a:ext cx="3670705" cy="2353911"/>
          </a:xfrm>
        </p:spPr>
        <p:txBody>
          <a:bodyPr>
            <a:normAutofit/>
          </a:bodyPr>
          <a:lstStyle>
            <a:lvl1pPr marL="171450" indent="-171450">
              <a:lnSpc>
                <a:spcPct val="150000"/>
              </a:lnSpc>
              <a:spcBef>
                <a:spcPts val="0"/>
              </a:spcBef>
              <a:spcAft>
                <a:spcPts val="0"/>
              </a:spcAft>
              <a:buClr>
                <a:schemeClr val="accent2"/>
              </a:buClr>
              <a:buFont typeface="Arial" panose="020B0604020202020204" pitchFamily="34" charset="0"/>
              <a:buChar char="•"/>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7" name="Text Placeholder 3">
            <a:extLst>
              <a:ext uri="{FF2B5EF4-FFF2-40B4-BE49-F238E27FC236}">
                <a16:creationId xmlns:a16="http://schemas.microsoft.com/office/drawing/2014/main" id="{54DF355D-6530-1F46-BC1A-E979ADECFB94}"/>
              </a:ext>
            </a:extLst>
          </p:cNvPr>
          <p:cNvSpPr>
            <a:spLocks noGrp="1"/>
          </p:cNvSpPr>
          <p:nvPr>
            <p:ph type="body" sz="half" idx="30"/>
          </p:nvPr>
        </p:nvSpPr>
        <p:spPr>
          <a:xfrm>
            <a:off x="4260638" y="2723842"/>
            <a:ext cx="3670724" cy="362322"/>
          </a:xfrm>
        </p:spPr>
        <p:txBody>
          <a:bodyPr>
            <a:normAutofit/>
          </a:bodyPr>
          <a:lstStyle>
            <a:lvl1pPr marL="0" indent="0">
              <a:lnSpc>
                <a:spcPct val="150000"/>
              </a:lnSpc>
              <a:spcBef>
                <a:spcPts val="0"/>
              </a:spcBef>
              <a:spcAft>
                <a:spcPts val="1000"/>
              </a:spcAft>
              <a:buNone/>
              <a:defRPr sz="1300" b="1"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8" name="Text Placeholder 3">
            <a:extLst>
              <a:ext uri="{FF2B5EF4-FFF2-40B4-BE49-F238E27FC236}">
                <a16:creationId xmlns:a16="http://schemas.microsoft.com/office/drawing/2014/main" id="{E478E426-63EF-244C-B829-98E2E21E119B}"/>
              </a:ext>
            </a:extLst>
          </p:cNvPr>
          <p:cNvSpPr>
            <a:spLocks noGrp="1"/>
          </p:cNvSpPr>
          <p:nvPr>
            <p:ph type="body" sz="half" idx="31"/>
          </p:nvPr>
        </p:nvSpPr>
        <p:spPr>
          <a:xfrm>
            <a:off x="4260638" y="3121049"/>
            <a:ext cx="3670718" cy="833296"/>
          </a:xfrm>
        </p:spPr>
        <p:txBody>
          <a:bodyPr>
            <a:normAutofit/>
          </a:bodyPr>
          <a:lstStyle>
            <a:lvl1pPr marL="0" indent="0">
              <a:lnSpc>
                <a:spcPct val="150000"/>
              </a:lnSpc>
              <a:spcBef>
                <a:spcPts val="0"/>
              </a:spcBef>
              <a:spcAft>
                <a:spcPts val="0"/>
              </a:spcAft>
              <a:buNone/>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9" name="Text Placeholder 3">
            <a:extLst>
              <a:ext uri="{FF2B5EF4-FFF2-40B4-BE49-F238E27FC236}">
                <a16:creationId xmlns:a16="http://schemas.microsoft.com/office/drawing/2014/main" id="{F89BDC90-F4BA-5D40-A0EF-BD5586AFF4BE}"/>
              </a:ext>
            </a:extLst>
          </p:cNvPr>
          <p:cNvSpPr>
            <a:spLocks noGrp="1"/>
          </p:cNvSpPr>
          <p:nvPr>
            <p:ph type="body" sz="half" idx="32"/>
          </p:nvPr>
        </p:nvSpPr>
        <p:spPr>
          <a:xfrm>
            <a:off x="4260638" y="3999752"/>
            <a:ext cx="3670705" cy="2353911"/>
          </a:xfrm>
        </p:spPr>
        <p:txBody>
          <a:bodyPr>
            <a:normAutofit/>
          </a:bodyPr>
          <a:lstStyle>
            <a:lvl1pPr marL="171450" indent="-171450">
              <a:lnSpc>
                <a:spcPct val="150000"/>
              </a:lnSpc>
              <a:spcBef>
                <a:spcPts val="0"/>
              </a:spcBef>
              <a:spcAft>
                <a:spcPts val="0"/>
              </a:spcAft>
              <a:buClr>
                <a:schemeClr val="accent2"/>
              </a:buClr>
              <a:buFont typeface="Arial" panose="020B0604020202020204" pitchFamily="34" charset="0"/>
              <a:buChar char="•"/>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Text Placeholder 3">
            <a:extLst>
              <a:ext uri="{FF2B5EF4-FFF2-40B4-BE49-F238E27FC236}">
                <a16:creationId xmlns:a16="http://schemas.microsoft.com/office/drawing/2014/main" id="{A8765B4F-24D8-2641-9261-F629332413A3}"/>
              </a:ext>
            </a:extLst>
          </p:cNvPr>
          <p:cNvSpPr>
            <a:spLocks noGrp="1"/>
          </p:cNvSpPr>
          <p:nvPr>
            <p:ph type="body" sz="half" idx="14" hasCustomPrompt="1"/>
          </p:nvPr>
        </p:nvSpPr>
        <p:spPr>
          <a:xfrm>
            <a:off x="476101" y="241683"/>
            <a:ext cx="5619899" cy="497012"/>
          </a:xfr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Name</a:t>
            </a:r>
          </a:p>
        </p:txBody>
      </p:sp>
      <p:sp>
        <p:nvSpPr>
          <p:cNvPr id="22" name="Text Placeholder 3">
            <a:extLst>
              <a:ext uri="{FF2B5EF4-FFF2-40B4-BE49-F238E27FC236}">
                <a16:creationId xmlns:a16="http://schemas.microsoft.com/office/drawing/2014/main" id="{94CD120F-A27D-2143-88BD-66FC0DCC6426}"/>
              </a:ext>
            </a:extLst>
          </p:cNvPr>
          <p:cNvSpPr>
            <a:spLocks noGrp="1"/>
          </p:cNvSpPr>
          <p:nvPr>
            <p:ph type="body" sz="half" idx="15" hasCustomPrompt="1"/>
          </p:nvPr>
        </p:nvSpPr>
        <p:spPr>
          <a:xfrm>
            <a:off x="476100" y="698668"/>
            <a:ext cx="5619899" cy="58148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Subsection</a:t>
            </a:r>
          </a:p>
        </p:txBody>
      </p:sp>
    </p:spTree>
    <p:extLst>
      <p:ext uri="{BB962C8B-B14F-4D97-AF65-F5344CB8AC3E}">
        <p14:creationId xmlns:p14="http://schemas.microsoft.com/office/powerpoint/2010/main" val="3675272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4">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32C1C1AA-2B7A-4945-8F1C-3684E28E4E86}"/>
              </a:ext>
            </a:extLst>
          </p:cNvPr>
          <p:cNvPicPr>
            <a:picLocks noChangeAspect="1"/>
          </p:cNvPicPr>
          <p:nvPr/>
        </p:nvPicPr>
        <p:blipFill>
          <a:blip r:embed="rId2"/>
          <a:stretch>
            <a:fillRect/>
          </a:stretch>
        </p:blipFill>
        <p:spPr>
          <a:xfrm>
            <a:off x="11307510" y="396775"/>
            <a:ext cx="537926" cy="381031"/>
          </a:xfrm>
          <a:prstGeom prst="rect">
            <a:avLst/>
          </a:prstGeom>
        </p:spPr>
      </p:pic>
      <p:sp>
        <p:nvSpPr>
          <p:cNvPr id="12" name="Text Placeholder 3">
            <a:extLst>
              <a:ext uri="{FF2B5EF4-FFF2-40B4-BE49-F238E27FC236}">
                <a16:creationId xmlns:a16="http://schemas.microsoft.com/office/drawing/2014/main" id="{10DA1228-7D2D-F747-9CD9-30F83FE96438}"/>
              </a:ext>
            </a:extLst>
          </p:cNvPr>
          <p:cNvSpPr>
            <a:spLocks noGrp="1"/>
          </p:cNvSpPr>
          <p:nvPr>
            <p:ph type="body" sz="half" idx="2"/>
          </p:nvPr>
        </p:nvSpPr>
        <p:spPr>
          <a:xfrm>
            <a:off x="444202" y="1308839"/>
            <a:ext cx="6264941" cy="1305221"/>
          </a:xfrm>
        </p:spPr>
        <p:txBody>
          <a:bodyPr>
            <a:normAutofit/>
          </a:bodyPr>
          <a:lstStyle>
            <a:lvl1pPr marL="0" indent="0">
              <a:lnSpc>
                <a:spcPct val="150000"/>
              </a:lnSpc>
              <a:spcBef>
                <a:spcPts val="0"/>
              </a:spcBef>
              <a:spcAft>
                <a:spcPts val="1000"/>
              </a:spcAft>
              <a:buNone/>
              <a:defRPr sz="13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158DDCAA-666B-BB40-B3E0-9F6817656A50}"/>
              </a:ext>
            </a:extLst>
          </p:cNvPr>
          <p:cNvSpPr>
            <a:spLocks noGrp="1"/>
          </p:cNvSpPr>
          <p:nvPr>
            <p:ph type="body" sz="half" idx="13"/>
          </p:nvPr>
        </p:nvSpPr>
        <p:spPr>
          <a:xfrm>
            <a:off x="425654" y="2723842"/>
            <a:ext cx="2755489" cy="362322"/>
          </a:xfrm>
        </p:spPr>
        <p:txBody>
          <a:bodyPr>
            <a:normAutofit/>
          </a:bodyPr>
          <a:lstStyle>
            <a:lvl1pPr marL="0" indent="0">
              <a:lnSpc>
                <a:spcPct val="150000"/>
              </a:lnSpc>
              <a:spcBef>
                <a:spcPts val="0"/>
              </a:spcBef>
              <a:spcAft>
                <a:spcPts val="1000"/>
              </a:spcAft>
              <a:buNone/>
              <a:defRPr sz="1300" b="1"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a:extLst>
              <a:ext uri="{FF2B5EF4-FFF2-40B4-BE49-F238E27FC236}">
                <a16:creationId xmlns:a16="http://schemas.microsoft.com/office/drawing/2014/main" id="{2DBF1B40-2588-3D4B-8C12-01E00E3A8BD5}"/>
              </a:ext>
            </a:extLst>
          </p:cNvPr>
          <p:cNvCxnSpPr>
            <a:cxnSpLocks/>
          </p:cNvCxnSpPr>
          <p:nvPr/>
        </p:nvCxnSpPr>
        <p:spPr>
          <a:xfrm>
            <a:off x="6106160" y="2652595"/>
            <a:ext cx="0" cy="3703754"/>
          </a:xfrm>
          <a:prstGeom prst="line">
            <a:avLst/>
          </a:prstGeom>
          <a:ln>
            <a:solidFill>
              <a:srgbClr val="B49248"/>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0C02867A-99C5-A847-B4B7-375BA3263372}"/>
              </a:ext>
            </a:extLst>
          </p:cNvPr>
          <p:cNvCxnSpPr>
            <a:cxnSpLocks/>
          </p:cNvCxnSpPr>
          <p:nvPr/>
        </p:nvCxnSpPr>
        <p:spPr>
          <a:xfrm>
            <a:off x="8971280" y="2652595"/>
            <a:ext cx="0" cy="3703754"/>
          </a:xfrm>
          <a:prstGeom prst="line">
            <a:avLst/>
          </a:prstGeom>
          <a:ln>
            <a:solidFill>
              <a:srgbClr val="B49248"/>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01AC8C5-5BCC-F143-AA3D-E8B580BC3899}"/>
              </a:ext>
            </a:extLst>
          </p:cNvPr>
          <p:cNvCxnSpPr>
            <a:cxnSpLocks/>
          </p:cNvCxnSpPr>
          <p:nvPr/>
        </p:nvCxnSpPr>
        <p:spPr>
          <a:xfrm>
            <a:off x="3241040" y="2652595"/>
            <a:ext cx="0" cy="3703754"/>
          </a:xfrm>
          <a:prstGeom prst="line">
            <a:avLst/>
          </a:prstGeom>
          <a:ln>
            <a:solidFill>
              <a:srgbClr val="B49248"/>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43433607-A703-8641-92B9-55BCB9A61722}"/>
              </a:ext>
            </a:extLst>
          </p:cNvPr>
          <p:cNvCxnSpPr>
            <a:cxnSpLocks/>
          </p:cNvCxnSpPr>
          <p:nvPr/>
        </p:nvCxnSpPr>
        <p:spPr>
          <a:xfrm flipH="1">
            <a:off x="0" y="2652595"/>
            <a:ext cx="12192000" cy="0"/>
          </a:xfrm>
          <a:prstGeom prst="line">
            <a:avLst/>
          </a:prstGeom>
          <a:ln>
            <a:solidFill>
              <a:srgbClr val="B49248"/>
            </a:solidFill>
          </a:ln>
        </p:spPr>
        <p:style>
          <a:lnRef idx="1">
            <a:schemeClr val="accent2"/>
          </a:lnRef>
          <a:fillRef idx="0">
            <a:schemeClr val="accent2"/>
          </a:fillRef>
          <a:effectRef idx="0">
            <a:schemeClr val="accent2"/>
          </a:effectRef>
          <a:fontRef idx="minor">
            <a:schemeClr val="tx1"/>
          </a:fontRef>
        </p:style>
      </p:cxnSp>
      <p:sp>
        <p:nvSpPr>
          <p:cNvPr id="21" name="Text Placeholder 3">
            <a:extLst>
              <a:ext uri="{FF2B5EF4-FFF2-40B4-BE49-F238E27FC236}">
                <a16:creationId xmlns:a16="http://schemas.microsoft.com/office/drawing/2014/main" id="{9B08375B-C3F2-524E-910B-D9C21C18B5C6}"/>
              </a:ext>
            </a:extLst>
          </p:cNvPr>
          <p:cNvSpPr>
            <a:spLocks noGrp="1"/>
          </p:cNvSpPr>
          <p:nvPr>
            <p:ph type="body" sz="half" idx="14"/>
          </p:nvPr>
        </p:nvSpPr>
        <p:spPr>
          <a:xfrm>
            <a:off x="425654" y="3121049"/>
            <a:ext cx="2755487" cy="833296"/>
          </a:xfrm>
        </p:spPr>
        <p:txBody>
          <a:bodyPr>
            <a:normAutofit/>
          </a:bodyPr>
          <a:lstStyle>
            <a:lvl1pPr marL="0" indent="0">
              <a:lnSpc>
                <a:spcPct val="150000"/>
              </a:lnSpc>
              <a:spcBef>
                <a:spcPts val="0"/>
              </a:spcBef>
              <a:spcAft>
                <a:spcPts val="0"/>
              </a:spcAft>
              <a:buNone/>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BF44CBEE-7235-1C4B-A2D6-7A398A0159FF}"/>
              </a:ext>
            </a:extLst>
          </p:cNvPr>
          <p:cNvSpPr>
            <a:spLocks noGrp="1"/>
          </p:cNvSpPr>
          <p:nvPr>
            <p:ph type="body" sz="half" idx="15"/>
          </p:nvPr>
        </p:nvSpPr>
        <p:spPr>
          <a:xfrm>
            <a:off x="425655" y="3999753"/>
            <a:ext cx="2765652" cy="2356598"/>
          </a:xfrm>
        </p:spPr>
        <p:txBody>
          <a:bodyPr>
            <a:normAutofit/>
          </a:bodyPr>
          <a:lstStyle>
            <a:lvl1pPr marL="171450" indent="-171450">
              <a:lnSpc>
                <a:spcPct val="150000"/>
              </a:lnSpc>
              <a:spcBef>
                <a:spcPts val="0"/>
              </a:spcBef>
              <a:spcAft>
                <a:spcPts val="1000"/>
              </a:spcAft>
              <a:buClr>
                <a:schemeClr val="accent2"/>
              </a:buClr>
              <a:buFont typeface="Arial" panose="020B0604020202020204" pitchFamily="34" charset="0"/>
              <a:buChar char="•"/>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Text Placeholder 3">
            <a:extLst>
              <a:ext uri="{FF2B5EF4-FFF2-40B4-BE49-F238E27FC236}">
                <a16:creationId xmlns:a16="http://schemas.microsoft.com/office/drawing/2014/main" id="{83CCFE16-FD6F-9E4A-BE05-F4B5A69432EC}"/>
              </a:ext>
            </a:extLst>
          </p:cNvPr>
          <p:cNvSpPr>
            <a:spLocks noGrp="1"/>
          </p:cNvSpPr>
          <p:nvPr>
            <p:ph type="body" sz="half" idx="16"/>
          </p:nvPr>
        </p:nvSpPr>
        <p:spPr>
          <a:xfrm>
            <a:off x="3317709" y="2723842"/>
            <a:ext cx="2755489" cy="362322"/>
          </a:xfrm>
        </p:spPr>
        <p:txBody>
          <a:bodyPr>
            <a:normAutofit/>
          </a:bodyPr>
          <a:lstStyle>
            <a:lvl1pPr marL="0" indent="0">
              <a:lnSpc>
                <a:spcPct val="150000"/>
              </a:lnSpc>
              <a:spcBef>
                <a:spcPts val="0"/>
              </a:spcBef>
              <a:spcAft>
                <a:spcPts val="1000"/>
              </a:spcAft>
              <a:buNone/>
              <a:defRPr sz="1300" b="1"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3">
            <a:extLst>
              <a:ext uri="{FF2B5EF4-FFF2-40B4-BE49-F238E27FC236}">
                <a16:creationId xmlns:a16="http://schemas.microsoft.com/office/drawing/2014/main" id="{D93C09BD-8DFF-E148-BDEB-C6CC79B3C224}"/>
              </a:ext>
            </a:extLst>
          </p:cNvPr>
          <p:cNvSpPr>
            <a:spLocks noGrp="1"/>
          </p:cNvSpPr>
          <p:nvPr>
            <p:ph type="body" sz="half" idx="17"/>
          </p:nvPr>
        </p:nvSpPr>
        <p:spPr>
          <a:xfrm>
            <a:off x="3317709" y="3121049"/>
            <a:ext cx="2755487" cy="833296"/>
          </a:xfrm>
        </p:spPr>
        <p:txBody>
          <a:bodyPr>
            <a:normAutofit/>
          </a:bodyPr>
          <a:lstStyle>
            <a:lvl1pPr marL="0" indent="0">
              <a:lnSpc>
                <a:spcPct val="150000"/>
              </a:lnSpc>
              <a:spcBef>
                <a:spcPts val="0"/>
              </a:spcBef>
              <a:spcAft>
                <a:spcPts val="0"/>
              </a:spcAft>
              <a:buNone/>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Text Placeholder 3">
            <a:extLst>
              <a:ext uri="{FF2B5EF4-FFF2-40B4-BE49-F238E27FC236}">
                <a16:creationId xmlns:a16="http://schemas.microsoft.com/office/drawing/2014/main" id="{783DDF49-EF8F-2C4C-8580-0A5DD0BEDF83}"/>
              </a:ext>
            </a:extLst>
          </p:cNvPr>
          <p:cNvSpPr>
            <a:spLocks noGrp="1"/>
          </p:cNvSpPr>
          <p:nvPr>
            <p:ph type="body" sz="half" idx="18"/>
          </p:nvPr>
        </p:nvSpPr>
        <p:spPr>
          <a:xfrm>
            <a:off x="3317710" y="3999753"/>
            <a:ext cx="2765652" cy="2356596"/>
          </a:xfrm>
        </p:spPr>
        <p:txBody>
          <a:bodyPr>
            <a:normAutofit/>
          </a:bodyPr>
          <a:lstStyle>
            <a:lvl1pPr marL="171450" indent="-171450">
              <a:lnSpc>
                <a:spcPct val="150000"/>
              </a:lnSpc>
              <a:spcBef>
                <a:spcPts val="0"/>
              </a:spcBef>
              <a:spcAft>
                <a:spcPts val="1000"/>
              </a:spcAft>
              <a:buClr>
                <a:schemeClr val="accent2"/>
              </a:buClr>
              <a:buFont typeface="Arial" panose="020B0604020202020204" pitchFamily="34" charset="0"/>
              <a:buChar char="•"/>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AF57EB42-4981-064D-9CE9-E9DB573814EB}"/>
              </a:ext>
            </a:extLst>
          </p:cNvPr>
          <p:cNvSpPr>
            <a:spLocks noGrp="1"/>
          </p:cNvSpPr>
          <p:nvPr>
            <p:ph type="body" sz="half" idx="19"/>
          </p:nvPr>
        </p:nvSpPr>
        <p:spPr>
          <a:xfrm>
            <a:off x="6199131" y="2723842"/>
            <a:ext cx="2755489" cy="362322"/>
          </a:xfrm>
        </p:spPr>
        <p:txBody>
          <a:bodyPr>
            <a:normAutofit/>
          </a:bodyPr>
          <a:lstStyle>
            <a:lvl1pPr marL="0" indent="0">
              <a:lnSpc>
                <a:spcPct val="150000"/>
              </a:lnSpc>
              <a:spcBef>
                <a:spcPts val="0"/>
              </a:spcBef>
              <a:spcAft>
                <a:spcPts val="1000"/>
              </a:spcAft>
              <a:buNone/>
              <a:defRPr sz="1300" b="1"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8" name="Text Placeholder 3">
            <a:extLst>
              <a:ext uri="{FF2B5EF4-FFF2-40B4-BE49-F238E27FC236}">
                <a16:creationId xmlns:a16="http://schemas.microsoft.com/office/drawing/2014/main" id="{4924E4CC-F6FD-524A-9FED-C626A85DF7FA}"/>
              </a:ext>
            </a:extLst>
          </p:cNvPr>
          <p:cNvSpPr>
            <a:spLocks noGrp="1"/>
          </p:cNvSpPr>
          <p:nvPr>
            <p:ph type="body" sz="half" idx="20"/>
          </p:nvPr>
        </p:nvSpPr>
        <p:spPr>
          <a:xfrm>
            <a:off x="6199131" y="3121049"/>
            <a:ext cx="2755487" cy="833296"/>
          </a:xfrm>
        </p:spPr>
        <p:txBody>
          <a:bodyPr>
            <a:normAutofit/>
          </a:bodyPr>
          <a:lstStyle>
            <a:lvl1pPr marL="0" indent="0">
              <a:lnSpc>
                <a:spcPct val="150000"/>
              </a:lnSpc>
              <a:spcBef>
                <a:spcPts val="0"/>
              </a:spcBef>
              <a:spcAft>
                <a:spcPts val="0"/>
              </a:spcAft>
              <a:buNone/>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Text Placeholder 3">
            <a:extLst>
              <a:ext uri="{FF2B5EF4-FFF2-40B4-BE49-F238E27FC236}">
                <a16:creationId xmlns:a16="http://schemas.microsoft.com/office/drawing/2014/main" id="{466B347D-34B5-7142-B26C-56CEAC99DC7D}"/>
              </a:ext>
            </a:extLst>
          </p:cNvPr>
          <p:cNvSpPr>
            <a:spLocks noGrp="1"/>
          </p:cNvSpPr>
          <p:nvPr>
            <p:ph type="body" sz="half" idx="21"/>
          </p:nvPr>
        </p:nvSpPr>
        <p:spPr>
          <a:xfrm>
            <a:off x="6199132" y="3999753"/>
            <a:ext cx="2765652" cy="2356596"/>
          </a:xfrm>
        </p:spPr>
        <p:txBody>
          <a:bodyPr>
            <a:normAutofit/>
          </a:bodyPr>
          <a:lstStyle>
            <a:lvl1pPr marL="171450" indent="-171450">
              <a:lnSpc>
                <a:spcPct val="150000"/>
              </a:lnSpc>
              <a:spcBef>
                <a:spcPts val="0"/>
              </a:spcBef>
              <a:spcAft>
                <a:spcPts val="1000"/>
              </a:spcAft>
              <a:buClr>
                <a:schemeClr val="accent2"/>
              </a:buClr>
              <a:buFont typeface="Arial" panose="020B0604020202020204" pitchFamily="34" charset="0"/>
              <a:buChar char="•"/>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0" name="Text Placeholder 3">
            <a:extLst>
              <a:ext uri="{FF2B5EF4-FFF2-40B4-BE49-F238E27FC236}">
                <a16:creationId xmlns:a16="http://schemas.microsoft.com/office/drawing/2014/main" id="{A6703E58-9291-EE40-8DCB-A241470F951D}"/>
              </a:ext>
            </a:extLst>
          </p:cNvPr>
          <p:cNvSpPr>
            <a:spLocks noGrp="1"/>
          </p:cNvSpPr>
          <p:nvPr>
            <p:ph type="body" sz="half" idx="22"/>
          </p:nvPr>
        </p:nvSpPr>
        <p:spPr>
          <a:xfrm>
            <a:off x="9091189" y="2723842"/>
            <a:ext cx="2755489" cy="362322"/>
          </a:xfrm>
        </p:spPr>
        <p:txBody>
          <a:bodyPr>
            <a:normAutofit/>
          </a:bodyPr>
          <a:lstStyle>
            <a:lvl1pPr marL="0" indent="0">
              <a:lnSpc>
                <a:spcPct val="150000"/>
              </a:lnSpc>
              <a:spcBef>
                <a:spcPts val="0"/>
              </a:spcBef>
              <a:spcAft>
                <a:spcPts val="1000"/>
              </a:spcAft>
              <a:buNone/>
              <a:defRPr sz="1300" b="1"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1" name="Text Placeholder 3">
            <a:extLst>
              <a:ext uri="{FF2B5EF4-FFF2-40B4-BE49-F238E27FC236}">
                <a16:creationId xmlns:a16="http://schemas.microsoft.com/office/drawing/2014/main" id="{CD451DD1-615B-AE43-9B8E-1BB26CDED94B}"/>
              </a:ext>
            </a:extLst>
          </p:cNvPr>
          <p:cNvSpPr>
            <a:spLocks noGrp="1"/>
          </p:cNvSpPr>
          <p:nvPr>
            <p:ph type="body" sz="half" idx="23"/>
          </p:nvPr>
        </p:nvSpPr>
        <p:spPr>
          <a:xfrm>
            <a:off x="9091189" y="3121049"/>
            <a:ext cx="2755487" cy="833296"/>
          </a:xfrm>
        </p:spPr>
        <p:txBody>
          <a:bodyPr>
            <a:normAutofit/>
          </a:bodyPr>
          <a:lstStyle>
            <a:lvl1pPr marL="0" indent="0">
              <a:lnSpc>
                <a:spcPct val="150000"/>
              </a:lnSpc>
              <a:spcBef>
                <a:spcPts val="0"/>
              </a:spcBef>
              <a:spcAft>
                <a:spcPts val="0"/>
              </a:spcAft>
              <a:buNone/>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2" name="Text Placeholder 3">
            <a:extLst>
              <a:ext uri="{FF2B5EF4-FFF2-40B4-BE49-F238E27FC236}">
                <a16:creationId xmlns:a16="http://schemas.microsoft.com/office/drawing/2014/main" id="{B5571B90-D179-B34F-95F4-C185A51AB586}"/>
              </a:ext>
            </a:extLst>
          </p:cNvPr>
          <p:cNvSpPr>
            <a:spLocks noGrp="1"/>
          </p:cNvSpPr>
          <p:nvPr>
            <p:ph type="body" sz="half" idx="24"/>
          </p:nvPr>
        </p:nvSpPr>
        <p:spPr>
          <a:xfrm>
            <a:off x="9091190" y="3999753"/>
            <a:ext cx="2765652" cy="2356596"/>
          </a:xfrm>
        </p:spPr>
        <p:txBody>
          <a:bodyPr>
            <a:normAutofit/>
          </a:bodyPr>
          <a:lstStyle>
            <a:lvl1pPr marL="171450" indent="-171450">
              <a:lnSpc>
                <a:spcPct val="150000"/>
              </a:lnSpc>
              <a:spcBef>
                <a:spcPts val="0"/>
              </a:spcBef>
              <a:spcAft>
                <a:spcPts val="1000"/>
              </a:spcAft>
              <a:buClr>
                <a:schemeClr val="accent2"/>
              </a:buClr>
              <a:buFont typeface="Arial" panose="020B0604020202020204" pitchFamily="34" charset="0"/>
              <a:buChar char="•"/>
              <a:defRPr sz="10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Text Placeholder 3">
            <a:extLst>
              <a:ext uri="{FF2B5EF4-FFF2-40B4-BE49-F238E27FC236}">
                <a16:creationId xmlns:a16="http://schemas.microsoft.com/office/drawing/2014/main" id="{7FCF8479-82B0-0840-9B2D-AC5FD4ACD354}"/>
              </a:ext>
            </a:extLst>
          </p:cNvPr>
          <p:cNvSpPr>
            <a:spLocks noGrp="1"/>
          </p:cNvSpPr>
          <p:nvPr>
            <p:ph type="body" sz="half" idx="25" hasCustomPrompt="1"/>
          </p:nvPr>
        </p:nvSpPr>
        <p:spPr>
          <a:xfrm>
            <a:off x="476101" y="241683"/>
            <a:ext cx="5619899" cy="497012"/>
          </a:xfr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Name</a:t>
            </a:r>
          </a:p>
        </p:txBody>
      </p:sp>
      <p:sp>
        <p:nvSpPr>
          <p:cNvPr id="35" name="Text Placeholder 3">
            <a:extLst>
              <a:ext uri="{FF2B5EF4-FFF2-40B4-BE49-F238E27FC236}">
                <a16:creationId xmlns:a16="http://schemas.microsoft.com/office/drawing/2014/main" id="{37032ABB-7447-304B-BC64-9369BF7A9356}"/>
              </a:ext>
            </a:extLst>
          </p:cNvPr>
          <p:cNvSpPr>
            <a:spLocks noGrp="1"/>
          </p:cNvSpPr>
          <p:nvPr>
            <p:ph type="body" sz="half" idx="26" hasCustomPrompt="1"/>
          </p:nvPr>
        </p:nvSpPr>
        <p:spPr>
          <a:xfrm>
            <a:off x="476100" y="698668"/>
            <a:ext cx="5619899" cy="58148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Subsection</a:t>
            </a:r>
          </a:p>
        </p:txBody>
      </p:sp>
    </p:spTree>
    <p:extLst>
      <p:ext uri="{BB962C8B-B14F-4D97-AF65-F5344CB8AC3E}">
        <p14:creationId xmlns:p14="http://schemas.microsoft.com/office/powerpoint/2010/main" val="3371758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Slide_with Image">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43DBC3CC-6FE7-A44B-BF70-8A106D9EA57A}"/>
              </a:ext>
            </a:extLst>
          </p:cNvPr>
          <p:cNvSpPr>
            <a:spLocks noGrp="1"/>
          </p:cNvSpPr>
          <p:nvPr>
            <p:ph type="body" sz="half" idx="14"/>
          </p:nvPr>
        </p:nvSpPr>
        <p:spPr>
          <a:xfrm>
            <a:off x="444203" y="2125027"/>
            <a:ext cx="5099050" cy="4135260"/>
          </a:xfrm>
        </p:spPr>
        <p:txBody>
          <a:bodyPr anchor="b">
            <a:normAutofit/>
          </a:bodyPr>
          <a:lstStyle>
            <a:lvl1pPr marL="0" indent="0">
              <a:lnSpc>
                <a:spcPct val="150000"/>
              </a:lnSpc>
              <a:spcBef>
                <a:spcPts val="0"/>
              </a:spcBef>
              <a:spcAft>
                <a:spcPts val="1000"/>
              </a:spcAft>
              <a:buNone/>
              <a:defRPr sz="13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5" name="Picture 14">
            <a:extLst>
              <a:ext uri="{FF2B5EF4-FFF2-40B4-BE49-F238E27FC236}">
                <a16:creationId xmlns:a16="http://schemas.microsoft.com/office/drawing/2014/main" id="{58471E2F-DB90-7742-9555-5B74693D78CC}"/>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408"/>
                    </a14:imgEffect>
                    <a14:imgEffect>
                      <a14:saturation sat="80000"/>
                    </a14:imgEffect>
                    <a14:imgEffect>
                      <a14:brightnessContrast contrast="10000"/>
                    </a14:imgEffect>
                  </a14:imgLayer>
                </a14:imgProps>
              </a:ext>
            </a:extLst>
          </a:blip>
          <a:srcRect l="17520" t="6646" r="29386" b="1660"/>
          <a:stretch/>
        </p:blipFill>
        <p:spPr>
          <a:xfrm>
            <a:off x="6095999" y="0"/>
            <a:ext cx="6096001" cy="6858000"/>
          </a:xfrm>
          <a:prstGeom prst="rect">
            <a:avLst/>
          </a:prstGeom>
        </p:spPr>
      </p:pic>
      <p:sp>
        <p:nvSpPr>
          <p:cNvPr id="13" name="Text Placeholder 3">
            <a:extLst>
              <a:ext uri="{FF2B5EF4-FFF2-40B4-BE49-F238E27FC236}">
                <a16:creationId xmlns:a16="http://schemas.microsoft.com/office/drawing/2014/main" id="{9961E201-BA38-4447-A0C1-6213D4ABE431}"/>
              </a:ext>
            </a:extLst>
          </p:cNvPr>
          <p:cNvSpPr>
            <a:spLocks noGrp="1"/>
          </p:cNvSpPr>
          <p:nvPr>
            <p:ph type="body" sz="half" idx="15" hasCustomPrompt="1"/>
          </p:nvPr>
        </p:nvSpPr>
        <p:spPr>
          <a:xfrm>
            <a:off x="476102" y="241683"/>
            <a:ext cx="5333028" cy="497012"/>
          </a:xfr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Name</a:t>
            </a:r>
          </a:p>
        </p:txBody>
      </p:sp>
      <p:sp>
        <p:nvSpPr>
          <p:cNvPr id="16" name="Text Placeholder 3">
            <a:extLst>
              <a:ext uri="{FF2B5EF4-FFF2-40B4-BE49-F238E27FC236}">
                <a16:creationId xmlns:a16="http://schemas.microsoft.com/office/drawing/2014/main" id="{7B363821-E1AE-0E4B-AB14-075EE424E572}"/>
              </a:ext>
            </a:extLst>
          </p:cNvPr>
          <p:cNvSpPr>
            <a:spLocks noGrp="1"/>
          </p:cNvSpPr>
          <p:nvPr>
            <p:ph type="body" sz="half" idx="16" hasCustomPrompt="1"/>
          </p:nvPr>
        </p:nvSpPr>
        <p:spPr>
          <a:xfrm>
            <a:off x="476100" y="698668"/>
            <a:ext cx="5333029" cy="58148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Subsection</a:t>
            </a:r>
          </a:p>
        </p:txBody>
      </p:sp>
    </p:spTree>
    <p:extLst>
      <p:ext uri="{BB962C8B-B14F-4D97-AF65-F5344CB8AC3E}">
        <p14:creationId xmlns:p14="http://schemas.microsoft.com/office/powerpoint/2010/main" val="3912561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_place imag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D1E4FA67-482D-F249-9F64-D3A7846B76E0}"/>
              </a:ext>
            </a:extLst>
          </p:cNvPr>
          <p:cNvSpPr>
            <a:spLocks noGrp="1" noChangeAspect="1"/>
          </p:cNvSpPr>
          <p:nvPr>
            <p:ph type="pic" idx="15"/>
          </p:nvPr>
        </p:nvSpPr>
        <p:spPr>
          <a:xfrm>
            <a:off x="6121820" y="0"/>
            <a:ext cx="6070180" cy="6858000"/>
          </a:xfrm>
        </p:spPr>
        <p:txBody>
          <a:bodyPr anchor="t">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43DBC3CC-6FE7-A44B-BF70-8A106D9EA57A}"/>
              </a:ext>
            </a:extLst>
          </p:cNvPr>
          <p:cNvSpPr>
            <a:spLocks noGrp="1"/>
          </p:cNvSpPr>
          <p:nvPr>
            <p:ph type="body" sz="half" idx="14"/>
          </p:nvPr>
        </p:nvSpPr>
        <p:spPr>
          <a:xfrm>
            <a:off x="444203" y="2125027"/>
            <a:ext cx="5099050" cy="4135260"/>
          </a:xfrm>
        </p:spPr>
        <p:txBody>
          <a:bodyPr anchor="b">
            <a:normAutofit/>
          </a:bodyPr>
          <a:lstStyle>
            <a:lvl1pPr marL="0" indent="0">
              <a:lnSpc>
                <a:spcPct val="150000"/>
              </a:lnSpc>
              <a:spcBef>
                <a:spcPts val="0"/>
              </a:spcBef>
              <a:spcAft>
                <a:spcPts val="1000"/>
              </a:spcAft>
              <a:buNone/>
              <a:defRPr sz="13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F9F9F3A5-801B-434A-86BB-2BEE7C86970F}"/>
              </a:ext>
            </a:extLst>
          </p:cNvPr>
          <p:cNvSpPr>
            <a:spLocks noGrp="1"/>
          </p:cNvSpPr>
          <p:nvPr>
            <p:ph type="body" sz="half" idx="18" hasCustomPrompt="1"/>
          </p:nvPr>
        </p:nvSpPr>
        <p:spPr>
          <a:xfrm>
            <a:off x="476101" y="241683"/>
            <a:ext cx="5386817" cy="497012"/>
          </a:xfr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Name</a:t>
            </a:r>
          </a:p>
        </p:txBody>
      </p:sp>
      <p:sp>
        <p:nvSpPr>
          <p:cNvPr id="16" name="Text Placeholder 3">
            <a:extLst>
              <a:ext uri="{FF2B5EF4-FFF2-40B4-BE49-F238E27FC236}">
                <a16:creationId xmlns:a16="http://schemas.microsoft.com/office/drawing/2014/main" id="{A8A2491D-CED1-3E4A-83F9-0AEC1BF664CD}"/>
              </a:ext>
            </a:extLst>
          </p:cNvPr>
          <p:cNvSpPr>
            <a:spLocks noGrp="1"/>
          </p:cNvSpPr>
          <p:nvPr>
            <p:ph type="body" sz="half" idx="19" hasCustomPrompt="1"/>
          </p:nvPr>
        </p:nvSpPr>
        <p:spPr>
          <a:xfrm>
            <a:off x="476101" y="698668"/>
            <a:ext cx="5386818" cy="58148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Subsection</a:t>
            </a:r>
          </a:p>
        </p:txBody>
      </p:sp>
    </p:spTree>
    <p:extLst>
      <p:ext uri="{BB962C8B-B14F-4D97-AF65-F5344CB8AC3E}">
        <p14:creationId xmlns:p14="http://schemas.microsoft.com/office/powerpoint/2010/main" val="2378869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Dark_with lis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08000" y="2283090"/>
            <a:ext cx="9852104" cy="3181151"/>
          </a:xfrm>
        </p:spPr>
        <p:txBody>
          <a:bodyPr>
            <a:normAutofit/>
          </a:bodyPr>
          <a:lstStyle>
            <a:lvl1pPr marL="342900" marR="0" indent="-342900" algn="l" defTabSz="457200" rtl="0" eaLnBrk="1" fontAlgn="auto" latinLnBrk="0" hangingPunct="1">
              <a:lnSpc>
                <a:spcPct val="150000"/>
              </a:lnSpc>
              <a:spcBef>
                <a:spcPts val="0"/>
              </a:spcBef>
              <a:spcAft>
                <a:spcPts val="0"/>
              </a:spcAft>
              <a:buClr>
                <a:srgbClr val="D2B16D"/>
              </a:buClr>
              <a:buSzPct val="70000"/>
              <a:buFont typeface="Arial" panose="020B0604020202020204" pitchFamily="34" charset="0"/>
              <a:buChar char="•"/>
              <a:tabLst/>
              <a:defRPr lang="en-US" sz="2000" kern="1200" dirty="0">
                <a:solidFill>
                  <a:srgbClr val="E0D5C0"/>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p:txBody>
      </p:sp>
      <p:pic>
        <p:nvPicPr>
          <p:cNvPr id="20" name="Picture 19" descr="Icon&#10;&#10;Description automatically generated with medium confidence">
            <a:extLst>
              <a:ext uri="{FF2B5EF4-FFF2-40B4-BE49-F238E27FC236}">
                <a16:creationId xmlns:a16="http://schemas.microsoft.com/office/drawing/2014/main" id="{DD070A6E-64DC-2F41-9A40-2D85E3663D4A}"/>
              </a:ext>
            </a:extLst>
          </p:cNvPr>
          <p:cNvPicPr>
            <a:picLocks noChangeAspect="1"/>
          </p:cNvPicPr>
          <p:nvPr/>
        </p:nvPicPr>
        <p:blipFill>
          <a:blip r:embed="rId2"/>
          <a:stretch>
            <a:fillRect/>
          </a:stretch>
        </p:blipFill>
        <p:spPr>
          <a:xfrm>
            <a:off x="11307510" y="396775"/>
            <a:ext cx="537926" cy="381031"/>
          </a:xfrm>
          <a:prstGeom prst="rect">
            <a:avLst/>
          </a:prstGeom>
        </p:spPr>
      </p:pic>
      <p:sp>
        <p:nvSpPr>
          <p:cNvPr id="14" name="Text Placeholder 3">
            <a:extLst>
              <a:ext uri="{FF2B5EF4-FFF2-40B4-BE49-F238E27FC236}">
                <a16:creationId xmlns:a16="http://schemas.microsoft.com/office/drawing/2014/main" id="{B7E7661C-8F47-A84E-B097-83D2887BAAE5}"/>
              </a:ext>
            </a:extLst>
          </p:cNvPr>
          <p:cNvSpPr>
            <a:spLocks noGrp="1"/>
          </p:cNvSpPr>
          <p:nvPr>
            <p:ph type="body" sz="half" idx="17" hasCustomPrompt="1"/>
          </p:nvPr>
        </p:nvSpPr>
        <p:spPr>
          <a:xfrm>
            <a:off x="476101" y="241683"/>
            <a:ext cx="5619899" cy="497012"/>
          </a:xfr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Name</a:t>
            </a:r>
          </a:p>
        </p:txBody>
      </p:sp>
      <p:sp>
        <p:nvSpPr>
          <p:cNvPr id="15" name="Text Placeholder 3">
            <a:extLst>
              <a:ext uri="{FF2B5EF4-FFF2-40B4-BE49-F238E27FC236}">
                <a16:creationId xmlns:a16="http://schemas.microsoft.com/office/drawing/2014/main" id="{C9E33F36-CB6A-3845-B322-222BD9B1F419}"/>
              </a:ext>
            </a:extLst>
          </p:cNvPr>
          <p:cNvSpPr>
            <a:spLocks noGrp="1"/>
          </p:cNvSpPr>
          <p:nvPr>
            <p:ph type="body" sz="half" idx="18" hasCustomPrompt="1"/>
          </p:nvPr>
        </p:nvSpPr>
        <p:spPr>
          <a:xfrm>
            <a:off x="476100" y="698668"/>
            <a:ext cx="5619899" cy="58148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Subsection</a:t>
            </a:r>
          </a:p>
        </p:txBody>
      </p:sp>
    </p:spTree>
    <p:extLst>
      <p:ext uri="{BB962C8B-B14F-4D97-AF65-F5344CB8AC3E}">
        <p14:creationId xmlns:p14="http://schemas.microsoft.com/office/powerpoint/2010/main" val="1273455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Slide Dark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08000" y="2283090"/>
            <a:ext cx="9852104" cy="3181151"/>
          </a:xfrm>
        </p:spPr>
        <p:txBody>
          <a:bodyPr>
            <a:normAutofit/>
          </a:bodyPr>
          <a:lstStyle>
            <a:lvl1pPr marL="0" marR="0" indent="0" algn="l" defTabSz="457200" rtl="0" eaLnBrk="1" fontAlgn="auto" latinLnBrk="0" hangingPunct="1">
              <a:lnSpc>
                <a:spcPct val="150000"/>
              </a:lnSpc>
              <a:spcBef>
                <a:spcPts val="0"/>
              </a:spcBef>
              <a:spcAft>
                <a:spcPts val="0"/>
              </a:spcAft>
              <a:buClr>
                <a:srgbClr val="D2B16D"/>
              </a:buClr>
              <a:buSzPct val="70000"/>
              <a:buFont typeface="Arial" panose="020B0604020202020204" pitchFamily="34" charset="0"/>
              <a:buNone/>
              <a:tabLst/>
              <a:defRPr lang="en-US" sz="2000" kern="1200" dirty="0">
                <a:solidFill>
                  <a:srgbClr val="E0D5C0"/>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p:txBody>
      </p:sp>
      <p:pic>
        <p:nvPicPr>
          <p:cNvPr id="20" name="Picture 19" descr="Icon&#10;&#10;Description automatically generated with medium confidence">
            <a:extLst>
              <a:ext uri="{FF2B5EF4-FFF2-40B4-BE49-F238E27FC236}">
                <a16:creationId xmlns:a16="http://schemas.microsoft.com/office/drawing/2014/main" id="{DD070A6E-64DC-2F41-9A40-2D85E3663D4A}"/>
              </a:ext>
            </a:extLst>
          </p:cNvPr>
          <p:cNvPicPr>
            <a:picLocks noChangeAspect="1"/>
          </p:cNvPicPr>
          <p:nvPr/>
        </p:nvPicPr>
        <p:blipFill>
          <a:blip r:embed="rId2"/>
          <a:stretch>
            <a:fillRect/>
          </a:stretch>
        </p:blipFill>
        <p:spPr>
          <a:xfrm>
            <a:off x="11307510" y="396775"/>
            <a:ext cx="537926" cy="381031"/>
          </a:xfrm>
          <a:prstGeom prst="rect">
            <a:avLst/>
          </a:prstGeom>
        </p:spPr>
      </p:pic>
      <p:sp>
        <p:nvSpPr>
          <p:cNvPr id="14" name="Text Placeholder 3">
            <a:extLst>
              <a:ext uri="{FF2B5EF4-FFF2-40B4-BE49-F238E27FC236}">
                <a16:creationId xmlns:a16="http://schemas.microsoft.com/office/drawing/2014/main" id="{679ACECD-DD2A-B64F-8E1E-426B640A054C}"/>
              </a:ext>
            </a:extLst>
          </p:cNvPr>
          <p:cNvSpPr>
            <a:spLocks noGrp="1"/>
          </p:cNvSpPr>
          <p:nvPr>
            <p:ph type="body" sz="half" idx="17" hasCustomPrompt="1"/>
          </p:nvPr>
        </p:nvSpPr>
        <p:spPr>
          <a:xfrm>
            <a:off x="476101" y="241683"/>
            <a:ext cx="5619899" cy="497012"/>
          </a:xfr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Name</a:t>
            </a:r>
          </a:p>
        </p:txBody>
      </p:sp>
      <p:sp>
        <p:nvSpPr>
          <p:cNvPr id="15" name="Text Placeholder 3">
            <a:extLst>
              <a:ext uri="{FF2B5EF4-FFF2-40B4-BE49-F238E27FC236}">
                <a16:creationId xmlns:a16="http://schemas.microsoft.com/office/drawing/2014/main" id="{38619EC4-76DA-1644-8D14-0A5DD8E7E339}"/>
              </a:ext>
            </a:extLst>
          </p:cNvPr>
          <p:cNvSpPr>
            <a:spLocks noGrp="1"/>
          </p:cNvSpPr>
          <p:nvPr>
            <p:ph type="body" sz="half" idx="18" hasCustomPrompt="1"/>
          </p:nvPr>
        </p:nvSpPr>
        <p:spPr>
          <a:xfrm>
            <a:off x="476100" y="698668"/>
            <a:ext cx="5619899" cy="58148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Subsection</a:t>
            </a:r>
          </a:p>
        </p:txBody>
      </p:sp>
    </p:spTree>
    <p:extLst>
      <p:ext uri="{BB962C8B-B14F-4D97-AF65-F5344CB8AC3E}">
        <p14:creationId xmlns:p14="http://schemas.microsoft.com/office/powerpoint/2010/main" val="3712354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Slide Light_with list">
    <p:spTree>
      <p:nvGrpSpPr>
        <p:cNvPr id="1" name=""/>
        <p:cNvGrpSpPr/>
        <p:nvPr/>
      </p:nvGrpSpPr>
      <p:grpSpPr>
        <a:xfrm>
          <a:off x="0" y="0"/>
          <a:ext cx="0" cy="0"/>
          <a:chOff x="0" y="0"/>
          <a:chExt cx="0" cy="0"/>
        </a:xfrm>
      </p:grpSpPr>
      <p:pic>
        <p:nvPicPr>
          <p:cNvPr id="20" name="Picture 19" descr="Icon&#10;&#10;Description automatically generated with medium confidence">
            <a:extLst>
              <a:ext uri="{FF2B5EF4-FFF2-40B4-BE49-F238E27FC236}">
                <a16:creationId xmlns:a16="http://schemas.microsoft.com/office/drawing/2014/main" id="{DD070A6E-64DC-2F41-9A40-2D85E3663D4A}"/>
              </a:ext>
            </a:extLst>
          </p:cNvPr>
          <p:cNvPicPr>
            <a:picLocks noChangeAspect="1"/>
          </p:cNvPicPr>
          <p:nvPr/>
        </p:nvPicPr>
        <p:blipFill>
          <a:blip r:embed="rId2"/>
          <a:stretch>
            <a:fillRect/>
          </a:stretch>
        </p:blipFill>
        <p:spPr>
          <a:xfrm>
            <a:off x="11307510" y="396775"/>
            <a:ext cx="537926" cy="381031"/>
          </a:xfrm>
          <a:prstGeom prst="rect">
            <a:avLst/>
          </a:prstGeom>
        </p:spPr>
      </p:pic>
      <p:sp>
        <p:nvSpPr>
          <p:cNvPr id="13" name="Subtitle 2">
            <a:extLst>
              <a:ext uri="{FF2B5EF4-FFF2-40B4-BE49-F238E27FC236}">
                <a16:creationId xmlns:a16="http://schemas.microsoft.com/office/drawing/2014/main" id="{B9925059-DA62-0741-A886-A75ABAED9C3E}"/>
              </a:ext>
            </a:extLst>
          </p:cNvPr>
          <p:cNvSpPr>
            <a:spLocks noGrp="1"/>
          </p:cNvSpPr>
          <p:nvPr>
            <p:ph type="subTitle" idx="1" hasCustomPrompt="1"/>
          </p:nvPr>
        </p:nvSpPr>
        <p:spPr>
          <a:xfrm>
            <a:off x="508000" y="2283090"/>
            <a:ext cx="9852104" cy="3181151"/>
          </a:xfrm>
        </p:spPr>
        <p:txBody>
          <a:bodyPr>
            <a:normAutofit/>
          </a:bodyPr>
          <a:lstStyle>
            <a:lvl1pPr marL="342900" marR="0" indent="-342900" algn="l" defTabSz="457200" rtl="0" eaLnBrk="1" fontAlgn="auto" latinLnBrk="0" hangingPunct="1">
              <a:lnSpc>
                <a:spcPct val="150000"/>
              </a:lnSpc>
              <a:spcBef>
                <a:spcPts val="0"/>
              </a:spcBef>
              <a:spcAft>
                <a:spcPts val="0"/>
              </a:spcAft>
              <a:buClr>
                <a:srgbClr val="D2B16D"/>
              </a:buClr>
              <a:buSzPct val="70000"/>
              <a:buFont typeface="Arial" panose="020B0604020202020204" pitchFamily="34" charset="0"/>
              <a:buChar char="•"/>
              <a:tabLst/>
              <a:defRPr lang="en-US" sz="2000" kern="1200" dirty="0">
                <a:solidFill>
                  <a:schemeClr val="tx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p:txBody>
      </p:sp>
      <p:sp>
        <p:nvSpPr>
          <p:cNvPr id="14" name="Text Placeholder 3">
            <a:extLst>
              <a:ext uri="{FF2B5EF4-FFF2-40B4-BE49-F238E27FC236}">
                <a16:creationId xmlns:a16="http://schemas.microsoft.com/office/drawing/2014/main" id="{1764541A-60A7-0341-A51E-F5FF355F6C52}"/>
              </a:ext>
            </a:extLst>
          </p:cNvPr>
          <p:cNvSpPr>
            <a:spLocks noGrp="1"/>
          </p:cNvSpPr>
          <p:nvPr>
            <p:ph type="body" sz="half" idx="14" hasCustomPrompt="1"/>
          </p:nvPr>
        </p:nvSpPr>
        <p:spPr>
          <a:xfrm>
            <a:off x="476101" y="241683"/>
            <a:ext cx="5619899" cy="497012"/>
          </a:xfr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Name</a:t>
            </a:r>
          </a:p>
        </p:txBody>
      </p:sp>
      <p:sp>
        <p:nvSpPr>
          <p:cNvPr id="15" name="Text Placeholder 3">
            <a:extLst>
              <a:ext uri="{FF2B5EF4-FFF2-40B4-BE49-F238E27FC236}">
                <a16:creationId xmlns:a16="http://schemas.microsoft.com/office/drawing/2014/main" id="{3BDE9E37-ED42-4A4B-B60D-A82312F735AA}"/>
              </a:ext>
            </a:extLst>
          </p:cNvPr>
          <p:cNvSpPr>
            <a:spLocks noGrp="1"/>
          </p:cNvSpPr>
          <p:nvPr>
            <p:ph type="body" sz="half" idx="15" hasCustomPrompt="1"/>
          </p:nvPr>
        </p:nvSpPr>
        <p:spPr>
          <a:xfrm>
            <a:off x="476100" y="698668"/>
            <a:ext cx="5619899" cy="58148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Subsection</a:t>
            </a:r>
          </a:p>
        </p:txBody>
      </p:sp>
    </p:spTree>
    <p:extLst>
      <p:ext uri="{BB962C8B-B14F-4D97-AF65-F5344CB8AC3E}">
        <p14:creationId xmlns:p14="http://schemas.microsoft.com/office/powerpoint/2010/main" val="1722054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Slide Light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08000" y="2283090"/>
            <a:ext cx="9852104" cy="3181151"/>
          </a:xfrm>
        </p:spPr>
        <p:txBody>
          <a:bodyPr>
            <a:normAutofit/>
          </a:bodyPr>
          <a:lstStyle>
            <a:lvl1pPr marL="0" marR="0" indent="0" algn="l" defTabSz="457200" rtl="0" eaLnBrk="1" fontAlgn="auto" latinLnBrk="0" hangingPunct="1">
              <a:lnSpc>
                <a:spcPct val="150000"/>
              </a:lnSpc>
              <a:spcBef>
                <a:spcPts val="0"/>
              </a:spcBef>
              <a:spcAft>
                <a:spcPts val="0"/>
              </a:spcAft>
              <a:buClr>
                <a:srgbClr val="D2B16D"/>
              </a:buClr>
              <a:buSzPct val="70000"/>
              <a:buFont typeface="Arial" panose="020B0604020202020204" pitchFamily="34" charset="0"/>
              <a:buNone/>
              <a:tabLst/>
              <a:defRPr lang="en-US" sz="2000" kern="1200" dirty="0">
                <a:solidFill>
                  <a:schemeClr val="tx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p:txBody>
      </p:sp>
      <p:pic>
        <p:nvPicPr>
          <p:cNvPr id="20" name="Picture 19" descr="Icon&#10;&#10;Description automatically generated with medium confidence">
            <a:extLst>
              <a:ext uri="{FF2B5EF4-FFF2-40B4-BE49-F238E27FC236}">
                <a16:creationId xmlns:a16="http://schemas.microsoft.com/office/drawing/2014/main" id="{DD070A6E-64DC-2F41-9A40-2D85E3663D4A}"/>
              </a:ext>
            </a:extLst>
          </p:cNvPr>
          <p:cNvPicPr>
            <a:picLocks noChangeAspect="1"/>
          </p:cNvPicPr>
          <p:nvPr/>
        </p:nvPicPr>
        <p:blipFill>
          <a:blip r:embed="rId2"/>
          <a:stretch>
            <a:fillRect/>
          </a:stretch>
        </p:blipFill>
        <p:spPr>
          <a:xfrm>
            <a:off x="11307510" y="396775"/>
            <a:ext cx="537926" cy="381031"/>
          </a:xfrm>
          <a:prstGeom prst="rect">
            <a:avLst/>
          </a:prstGeom>
        </p:spPr>
      </p:pic>
      <p:sp>
        <p:nvSpPr>
          <p:cNvPr id="13" name="Text Placeholder 3">
            <a:extLst>
              <a:ext uri="{FF2B5EF4-FFF2-40B4-BE49-F238E27FC236}">
                <a16:creationId xmlns:a16="http://schemas.microsoft.com/office/drawing/2014/main" id="{8C62FF63-C28D-7F40-BAA1-AE019F364092}"/>
              </a:ext>
            </a:extLst>
          </p:cNvPr>
          <p:cNvSpPr>
            <a:spLocks noGrp="1"/>
          </p:cNvSpPr>
          <p:nvPr>
            <p:ph type="body" sz="half" idx="14" hasCustomPrompt="1"/>
          </p:nvPr>
        </p:nvSpPr>
        <p:spPr>
          <a:xfrm>
            <a:off x="476101" y="241683"/>
            <a:ext cx="5619899" cy="497012"/>
          </a:xfr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Name</a:t>
            </a:r>
          </a:p>
        </p:txBody>
      </p:sp>
      <p:sp>
        <p:nvSpPr>
          <p:cNvPr id="14" name="Text Placeholder 3">
            <a:extLst>
              <a:ext uri="{FF2B5EF4-FFF2-40B4-BE49-F238E27FC236}">
                <a16:creationId xmlns:a16="http://schemas.microsoft.com/office/drawing/2014/main" id="{586D736A-D0E9-D04E-BD47-9408BA105104}"/>
              </a:ext>
            </a:extLst>
          </p:cNvPr>
          <p:cNvSpPr>
            <a:spLocks noGrp="1"/>
          </p:cNvSpPr>
          <p:nvPr>
            <p:ph type="body" sz="half" idx="15" hasCustomPrompt="1"/>
          </p:nvPr>
        </p:nvSpPr>
        <p:spPr>
          <a:xfrm>
            <a:off x="476100" y="698668"/>
            <a:ext cx="5619899" cy="58148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Subsection</a:t>
            </a:r>
          </a:p>
        </p:txBody>
      </p:sp>
    </p:spTree>
    <p:extLst>
      <p:ext uri="{BB962C8B-B14F-4D97-AF65-F5344CB8AC3E}">
        <p14:creationId xmlns:p14="http://schemas.microsoft.com/office/powerpoint/2010/main" val="191360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_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630927" y="4933507"/>
            <a:ext cx="5128022" cy="1305500"/>
          </a:xfrm>
        </p:spPr>
        <p:txBody>
          <a:bodyPr anchor="b">
            <a:normAutofit/>
          </a:bodyPr>
          <a:lstStyle>
            <a:lvl1pPr algn="l">
              <a:defRPr sz="4000">
                <a:solidFill>
                  <a:schemeClr val="accent5"/>
                </a:solidFill>
              </a:defRPr>
            </a:lvl1pPr>
          </a:lstStyle>
          <a:p>
            <a:r>
              <a:rPr lang="en-US"/>
              <a:t>Click to edit Master title style</a:t>
            </a:r>
            <a:endParaRPr lang="en-US" dirty="0"/>
          </a:p>
        </p:txBody>
      </p:sp>
      <p:pic>
        <p:nvPicPr>
          <p:cNvPr id="13" name="Picture 12" descr="Text&#10;&#10;Description automatically generated">
            <a:extLst>
              <a:ext uri="{FF2B5EF4-FFF2-40B4-BE49-F238E27FC236}">
                <a16:creationId xmlns:a16="http://schemas.microsoft.com/office/drawing/2014/main" id="{D6E16576-7A47-6F43-BCCC-0201D2F03584}"/>
              </a:ext>
            </a:extLst>
          </p:cNvPr>
          <p:cNvPicPr>
            <a:picLocks noChangeAspect="1"/>
          </p:cNvPicPr>
          <p:nvPr/>
        </p:nvPicPr>
        <p:blipFill>
          <a:blip r:embed="rId2"/>
          <a:stretch>
            <a:fillRect/>
          </a:stretch>
        </p:blipFill>
        <p:spPr>
          <a:xfrm>
            <a:off x="630927" y="646847"/>
            <a:ext cx="2410896" cy="523522"/>
          </a:xfrm>
          <a:prstGeom prst="rect">
            <a:avLst/>
          </a:prstGeom>
        </p:spPr>
      </p:pic>
      <p:cxnSp>
        <p:nvCxnSpPr>
          <p:cNvPr id="10" name="Straight Connector 9">
            <a:extLst>
              <a:ext uri="{FF2B5EF4-FFF2-40B4-BE49-F238E27FC236}">
                <a16:creationId xmlns:a16="http://schemas.microsoft.com/office/drawing/2014/main" id="{3A12FA5A-5425-9D4A-9C6F-9D6BB0C43366}"/>
              </a:ext>
            </a:extLst>
          </p:cNvPr>
          <p:cNvCxnSpPr>
            <a:cxnSpLocks/>
          </p:cNvCxnSpPr>
          <p:nvPr/>
        </p:nvCxnSpPr>
        <p:spPr>
          <a:xfrm>
            <a:off x="6106160" y="-57543"/>
            <a:ext cx="0" cy="6915543"/>
          </a:xfrm>
          <a:prstGeom prst="line">
            <a:avLst/>
          </a:prstGeom>
          <a:ln>
            <a:gradFill flip="none" rotWithShape="1">
              <a:gsLst>
                <a:gs pos="0">
                  <a:srgbClr val="FEEEB6"/>
                </a:gs>
                <a:gs pos="100000">
                  <a:srgbClr val="B49248"/>
                </a:gs>
              </a:gsLst>
              <a:lin ang="2700000" scaled="0"/>
              <a:tileRect/>
            </a:gradFill>
          </a:ln>
        </p:spPr>
        <p:style>
          <a:lnRef idx="1">
            <a:schemeClr val="accent2"/>
          </a:lnRef>
          <a:fillRef idx="0">
            <a:schemeClr val="accent2"/>
          </a:fillRef>
          <a:effectRef idx="0">
            <a:schemeClr val="accent2"/>
          </a:effectRef>
          <a:fontRef idx="minor">
            <a:schemeClr val="tx1"/>
          </a:fontRef>
        </p:style>
      </p:cxnSp>
      <p:pic>
        <p:nvPicPr>
          <p:cNvPr id="11" name="Picture 2">
            <a:extLst>
              <a:ext uri="{FF2B5EF4-FFF2-40B4-BE49-F238E27FC236}">
                <a16:creationId xmlns:a16="http://schemas.microsoft.com/office/drawing/2014/main" id="{9FB89F2B-E93E-0641-8991-6CC778E41107}"/>
              </a:ext>
            </a:extLst>
          </p:cNvPr>
          <p:cNvPicPr>
            <a:picLocks noChangeAspect="1" noChangeArrowheads="1"/>
          </p:cNvPicPr>
          <p:nvPr/>
        </p:nvPicPr>
        <p:blipFill rotWithShape="1">
          <a:blip r:embed="rId3">
            <a:alphaModFix amt="57000"/>
            <a:extLst>
              <a:ext uri="{28A0092B-C50C-407E-A947-70E740481C1C}">
                <a14:useLocalDpi xmlns:a14="http://schemas.microsoft.com/office/drawing/2010/main" val="0"/>
              </a:ext>
            </a:extLst>
          </a:blip>
          <a:srcRect l="33931" t="9698" r="21187"/>
          <a:stretch/>
        </p:blipFill>
        <p:spPr bwMode="auto">
          <a:xfrm>
            <a:off x="6113794" y="-1"/>
            <a:ext cx="6078204" cy="6838819"/>
          </a:xfrm>
          <a:prstGeom prst="rect">
            <a:avLst/>
          </a:prstGeom>
          <a:noFill/>
          <a:extLst>
            <a:ext uri="{909E8E84-426E-40DD-AFC4-6F175D3DCCD1}">
              <a14:hiddenFill xmlns:a14="http://schemas.microsoft.com/office/drawing/2010/main">
                <a:solidFill>
                  <a:srgbClr val="FFFFFF"/>
                </a:solidFill>
              </a14:hiddenFill>
            </a:ext>
          </a:extLst>
        </p:spPr>
      </p:pic>
      <p:sp>
        <p:nvSpPr>
          <p:cNvPr id="12" name="Date Placeholder 3">
            <a:extLst>
              <a:ext uri="{FF2B5EF4-FFF2-40B4-BE49-F238E27FC236}">
                <a16:creationId xmlns:a16="http://schemas.microsoft.com/office/drawing/2014/main" id="{7439FD51-B1D6-8F4A-803E-396E69AF84E9}"/>
              </a:ext>
            </a:extLst>
          </p:cNvPr>
          <p:cNvSpPr>
            <a:spLocks noGrp="1"/>
          </p:cNvSpPr>
          <p:nvPr>
            <p:ph type="dt" sz="half" idx="10"/>
          </p:nvPr>
        </p:nvSpPr>
        <p:spPr>
          <a:xfrm>
            <a:off x="626197" y="4567999"/>
            <a:ext cx="1739198" cy="365125"/>
          </a:xfrm>
        </p:spPr>
        <p:txBody>
          <a:bodyPr/>
          <a:lstStyle>
            <a:lvl1pPr>
              <a:defRPr>
                <a:solidFill>
                  <a:schemeClr val="accent6"/>
                </a:solidFill>
              </a:defRPr>
            </a:lvl1pPr>
          </a:lstStyle>
          <a:p>
            <a:fld id="{F11D835A-EB7C-431D-BE2C-7894429D71E2}" type="datetimeFigureOut">
              <a:rPr lang="en-US" smtClean="0"/>
              <a:t>1/29/2024</a:t>
            </a:fld>
            <a:endParaRPr lang="en-US"/>
          </a:p>
        </p:txBody>
      </p:sp>
    </p:spTree>
    <p:extLst>
      <p:ext uri="{BB962C8B-B14F-4D97-AF65-F5344CB8AC3E}">
        <p14:creationId xmlns:p14="http://schemas.microsoft.com/office/powerpoint/2010/main" val="319908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Grid">
    <p:spTree>
      <p:nvGrpSpPr>
        <p:cNvPr id="1" name=""/>
        <p:cNvGrpSpPr/>
        <p:nvPr/>
      </p:nvGrpSpPr>
      <p:grpSpPr>
        <a:xfrm>
          <a:off x="0" y="0"/>
          <a:ext cx="0" cy="0"/>
          <a:chOff x="0" y="0"/>
          <a:chExt cx="0" cy="0"/>
        </a:xfrm>
      </p:grpSpPr>
      <p:pic>
        <p:nvPicPr>
          <p:cNvPr id="20" name="Picture 19" descr="Icon&#10;&#10;Description automatically generated with medium confidence">
            <a:extLst>
              <a:ext uri="{FF2B5EF4-FFF2-40B4-BE49-F238E27FC236}">
                <a16:creationId xmlns:a16="http://schemas.microsoft.com/office/drawing/2014/main" id="{DD070A6E-64DC-2F41-9A40-2D85E3663D4A}"/>
              </a:ext>
            </a:extLst>
          </p:cNvPr>
          <p:cNvPicPr>
            <a:picLocks noChangeAspect="1"/>
          </p:cNvPicPr>
          <p:nvPr/>
        </p:nvPicPr>
        <p:blipFill>
          <a:blip r:embed="rId2"/>
          <a:stretch>
            <a:fillRect/>
          </a:stretch>
        </p:blipFill>
        <p:spPr>
          <a:xfrm>
            <a:off x="11307510" y="396775"/>
            <a:ext cx="537926" cy="381031"/>
          </a:xfrm>
          <a:prstGeom prst="rect">
            <a:avLst/>
          </a:prstGeom>
        </p:spPr>
      </p:pic>
      <p:cxnSp>
        <p:nvCxnSpPr>
          <p:cNvPr id="8" name="Straight Connector 7">
            <a:extLst>
              <a:ext uri="{FF2B5EF4-FFF2-40B4-BE49-F238E27FC236}">
                <a16:creationId xmlns:a16="http://schemas.microsoft.com/office/drawing/2014/main" id="{F95D52FD-2419-B24C-B2EA-9271BC6BBF87}"/>
              </a:ext>
            </a:extLst>
          </p:cNvPr>
          <p:cNvCxnSpPr>
            <a:cxnSpLocks/>
          </p:cNvCxnSpPr>
          <p:nvPr/>
        </p:nvCxnSpPr>
        <p:spPr>
          <a:xfrm>
            <a:off x="0" y="1030494"/>
            <a:ext cx="12251473" cy="32"/>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4B43891-19A2-E44C-BFD9-E9A295B5D0FD}"/>
              </a:ext>
            </a:extLst>
          </p:cNvPr>
          <p:cNvCxnSpPr>
            <a:cxnSpLocks/>
          </p:cNvCxnSpPr>
          <p:nvPr/>
        </p:nvCxnSpPr>
        <p:spPr>
          <a:xfrm>
            <a:off x="0" y="2697284"/>
            <a:ext cx="12251473" cy="0"/>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0E6461FD-CC27-ED43-9F1E-024F4F11A555}"/>
              </a:ext>
            </a:extLst>
          </p:cNvPr>
          <p:cNvCxnSpPr>
            <a:cxnSpLocks/>
          </p:cNvCxnSpPr>
          <p:nvPr/>
        </p:nvCxnSpPr>
        <p:spPr>
          <a:xfrm>
            <a:off x="0" y="4243145"/>
            <a:ext cx="12192000" cy="0"/>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D64B4CC7-DE04-614C-8F67-33EBDF91710B}"/>
              </a:ext>
            </a:extLst>
          </p:cNvPr>
          <p:cNvCxnSpPr>
            <a:cxnSpLocks/>
          </p:cNvCxnSpPr>
          <p:nvPr/>
        </p:nvCxnSpPr>
        <p:spPr>
          <a:xfrm>
            <a:off x="0" y="5845140"/>
            <a:ext cx="12251473" cy="0"/>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8A210702-9285-5B4D-A2ED-83DAECEA8C8B}"/>
              </a:ext>
            </a:extLst>
          </p:cNvPr>
          <p:cNvCxnSpPr>
            <a:cxnSpLocks/>
          </p:cNvCxnSpPr>
          <p:nvPr/>
        </p:nvCxnSpPr>
        <p:spPr>
          <a:xfrm>
            <a:off x="8868936" y="1030494"/>
            <a:ext cx="0" cy="4814646"/>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0415DD7A-2884-CB45-A39F-88BC1E8F8B37}"/>
              </a:ext>
            </a:extLst>
          </p:cNvPr>
          <p:cNvCxnSpPr>
            <a:cxnSpLocks/>
          </p:cNvCxnSpPr>
          <p:nvPr/>
        </p:nvCxnSpPr>
        <p:spPr>
          <a:xfrm>
            <a:off x="6140604" y="1030494"/>
            <a:ext cx="0" cy="4814646"/>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1F373CE6-A7CE-D14D-8423-5DE8FD3F2093}"/>
              </a:ext>
            </a:extLst>
          </p:cNvPr>
          <p:cNvCxnSpPr>
            <a:cxnSpLocks/>
          </p:cNvCxnSpPr>
          <p:nvPr/>
        </p:nvCxnSpPr>
        <p:spPr>
          <a:xfrm>
            <a:off x="3352800" y="1030494"/>
            <a:ext cx="0" cy="4814646"/>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045FF2A-79FD-BB44-A2CA-1331757B5311}"/>
              </a:ext>
            </a:extLst>
          </p:cNvPr>
          <p:cNvCxnSpPr>
            <a:cxnSpLocks/>
          </p:cNvCxnSpPr>
          <p:nvPr/>
        </p:nvCxnSpPr>
        <p:spPr>
          <a:xfrm>
            <a:off x="624468" y="1030494"/>
            <a:ext cx="0" cy="4814646"/>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E597979B-8AFF-904E-960C-121AED32CABF}"/>
              </a:ext>
            </a:extLst>
          </p:cNvPr>
          <p:cNvCxnSpPr>
            <a:cxnSpLocks/>
          </p:cNvCxnSpPr>
          <p:nvPr/>
        </p:nvCxnSpPr>
        <p:spPr>
          <a:xfrm>
            <a:off x="11567532" y="1030494"/>
            <a:ext cx="0" cy="4814646"/>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sp>
        <p:nvSpPr>
          <p:cNvPr id="3" name="Text Placeholder 2">
            <a:extLst>
              <a:ext uri="{FF2B5EF4-FFF2-40B4-BE49-F238E27FC236}">
                <a16:creationId xmlns:a16="http://schemas.microsoft.com/office/drawing/2014/main" id="{2D1F7955-5E89-D74C-9EF1-CE55C691D135}"/>
              </a:ext>
            </a:extLst>
          </p:cNvPr>
          <p:cNvSpPr>
            <a:spLocks noGrp="1"/>
          </p:cNvSpPr>
          <p:nvPr>
            <p:ph type="body" sz="quarter" idx="13" hasCustomPrompt="1"/>
          </p:nvPr>
        </p:nvSpPr>
        <p:spPr>
          <a:xfrm>
            <a:off x="928243" y="1893134"/>
            <a:ext cx="2272154" cy="545815"/>
          </a:xfrm>
        </p:spPr>
        <p:txBody>
          <a:bodyPr anchor="b">
            <a:normAutofit/>
          </a:bodyPr>
          <a:lstStyle>
            <a:lvl1pPr marL="0" indent="0">
              <a:buNone/>
              <a:defRPr sz="1400" b="1"/>
            </a:lvl1pPr>
          </a:lstStyle>
          <a:p>
            <a:pPr lvl="0"/>
            <a:r>
              <a:rPr lang="en-US" dirty="0"/>
              <a:t>Insert Text Here</a:t>
            </a:r>
          </a:p>
        </p:txBody>
      </p:sp>
      <p:sp>
        <p:nvSpPr>
          <p:cNvPr id="34" name="Text Placeholder 2">
            <a:extLst>
              <a:ext uri="{FF2B5EF4-FFF2-40B4-BE49-F238E27FC236}">
                <a16:creationId xmlns:a16="http://schemas.microsoft.com/office/drawing/2014/main" id="{586102F4-C2D7-4949-BBD7-069B15E2BE03}"/>
              </a:ext>
            </a:extLst>
          </p:cNvPr>
          <p:cNvSpPr>
            <a:spLocks noGrp="1"/>
          </p:cNvSpPr>
          <p:nvPr>
            <p:ph type="body" sz="quarter" idx="14" hasCustomPrompt="1"/>
          </p:nvPr>
        </p:nvSpPr>
        <p:spPr>
          <a:xfrm>
            <a:off x="3711239" y="1902234"/>
            <a:ext cx="2276961" cy="545815"/>
          </a:xfrm>
        </p:spPr>
        <p:txBody>
          <a:bodyPr anchor="b">
            <a:normAutofit/>
          </a:bodyPr>
          <a:lstStyle>
            <a:lvl1pPr marL="0" indent="0">
              <a:buNone/>
              <a:defRPr sz="1400" b="1"/>
            </a:lvl1pPr>
          </a:lstStyle>
          <a:p>
            <a:pPr lvl="0"/>
            <a:r>
              <a:rPr lang="en-US" dirty="0"/>
              <a:t>Insert Text Here</a:t>
            </a:r>
          </a:p>
        </p:txBody>
      </p:sp>
      <p:sp>
        <p:nvSpPr>
          <p:cNvPr id="35" name="Text Placeholder 2">
            <a:extLst>
              <a:ext uri="{FF2B5EF4-FFF2-40B4-BE49-F238E27FC236}">
                <a16:creationId xmlns:a16="http://schemas.microsoft.com/office/drawing/2014/main" id="{0EFD0E42-6CF3-3B45-8418-50EFC964397D}"/>
              </a:ext>
            </a:extLst>
          </p:cNvPr>
          <p:cNvSpPr>
            <a:spLocks noGrp="1"/>
          </p:cNvSpPr>
          <p:nvPr>
            <p:ph type="body" sz="quarter" idx="15" hasCustomPrompt="1"/>
          </p:nvPr>
        </p:nvSpPr>
        <p:spPr>
          <a:xfrm>
            <a:off x="6442660" y="1890542"/>
            <a:ext cx="2273870" cy="545815"/>
          </a:xfrm>
        </p:spPr>
        <p:txBody>
          <a:bodyPr anchor="b">
            <a:normAutofit/>
          </a:bodyPr>
          <a:lstStyle>
            <a:lvl1pPr marL="0" indent="0">
              <a:buNone/>
              <a:defRPr sz="1400" b="1"/>
            </a:lvl1pPr>
          </a:lstStyle>
          <a:p>
            <a:pPr lvl="0"/>
            <a:r>
              <a:rPr lang="en-US" dirty="0"/>
              <a:t>Insert Text Here</a:t>
            </a:r>
          </a:p>
        </p:txBody>
      </p:sp>
      <p:sp>
        <p:nvSpPr>
          <p:cNvPr id="36" name="Text Placeholder 2">
            <a:extLst>
              <a:ext uri="{FF2B5EF4-FFF2-40B4-BE49-F238E27FC236}">
                <a16:creationId xmlns:a16="http://schemas.microsoft.com/office/drawing/2014/main" id="{E3411B4C-A7FB-C84C-A916-88C5CFEDAED2}"/>
              </a:ext>
            </a:extLst>
          </p:cNvPr>
          <p:cNvSpPr>
            <a:spLocks noGrp="1"/>
          </p:cNvSpPr>
          <p:nvPr>
            <p:ph type="body" sz="quarter" idx="16" hasCustomPrompt="1"/>
          </p:nvPr>
        </p:nvSpPr>
        <p:spPr>
          <a:xfrm>
            <a:off x="3711239" y="3498093"/>
            <a:ext cx="2276958" cy="545815"/>
          </a:xfrm>
        </p:spPr>
        <p:txBody>
          <a:bodyPr anchor="b">
            <a:normAutofit/>
          </a:bodyPr>
          <a:lstStyle>
            <a:lvl1pPr marL="0" indent="0">
              <a:buNone/>
              <a:defRPr sz="1400" b="1"/>
            </a:lvl1pPr>
          </a:lstStyle>
          <a:p>
            <a:pPr lvl="0"/>
            <a:r>
              <a:rPr lang="en-US" dirty="0"/>
              <a:t>Insert Text Here</a:t>
            </a:r>
          </a:p>
        </p:txBody>
      </p:sp>
      <p:sp>
        <p:nvSpPr>
          <p:cNvPr id="37" name="Text Placeholder 2">
            <a:extLst>
              <a:ext uri="{FF2B5EF4-FFF2-40B4-BE49-F238E27FC236}">
                <a16:creationId xmlns:a16="http://schemas.microsoft.com/office/drawing/2014/main" id="{A7D50877-D419-A647-A938-AC0D343DB4DD}"/>
              </a:ext>
            </a:extLst>
          </p:cNvPr>
          <p:cNvSpPr>
            <a:spLocks noGrp="1"/>
          </p:cNvSpPr>
          <p:nvPr>
            <p:ph type="body" sz="quarter" idx="17" hasCustomPrompt="1"/>
          </p:nvPr>
        </p:nvSpPr>
        <p:spPr>
          <a:xfrm>
            <a:off x="3706007" y="5027896"/>
            <a:ext cx="2282190" cy="545815"/>
          </a:xfrm>
        </p:spPr>
        <p:txBody>
          <a:bodyPr anchor="b">
            <a:normAutofit/>
          </a:bodyPr>
          <a:lstStyle>
            <a:lvl1pPr marL="0" indent="0">
              <a:buNone/>
              <a:defRPr sz="1400" b="1"/>
            </a:lvl1pPr>
          </a:lstStyle>
          <a:p>
            <a:pPr lvl="0"/>
            <a:r>
              <a:rPr lang="en-US" dirty="0"/>
              <a:t>Insert Text Here</a:t>
            </a:r>
          </a:p>
        </p:txBody>
      </p:sp>
      <p:sp>
        <p:nvSpPr>
          <p:cNvPr id="38" name="Text Placeholder 2">
            <a:extLst>
              <a:ext uri="{FF2B5EF4-FFF2-40B4-BE49-F238E27FC236}">
                <a16:creationId xmlns:a16="http://schemas.microsoft.com/office/drawing/2014/main" id="{C749A1C5-832F-3641-9E2E-346ED2ADA143}"/>
              </a:ext>
            </a:extLst>
          </p:cNvPr>
          <p:cNvSpPr>
            <a:spLocks noGrp="1"/>
          </p:cNvSpPr>
          <p:nvPr>
            <p:ph type="body" sz="quarter" idx="18" hasCustomPrompt="1"/>
          </p:nvPr>
        </p:nvSpPr>
        <p:spPr>
          <a:xfrm>
            <a:off x="6442660" y="3499339"/>
            <a:ext cx="2273868" cy="545815"/>
          </a:xfrm>
        </p:spPr>
        <p:txBody>
          <a:bodyPr anchor="b">
            <a:normAutofit/>
          </a:bodyPr>
          <a:lstStyle>
            <a:lvl1pPr marL="0" indent="0">
              <a:buNone/>
              <a:defRPr sz="1400" b="1"/>
            </a:lvl1pPr>
          </a:lstStyle>
          <a:p>
            <a:pPr lvl="0"/>
            <a:r>
              <a:rPr lang="en-US" dirty="0"/>
              <a:t>Insert Text Here</a:t>
            </a:r>
          </a:p>
        </p:txBody>
      </p:sp>
      <p:sp>
        <p:nvSpPr>
          <p:cNvPr id="39" name="Text Placeholder 2">
            <a:extLst>
              <a:ext uri="{FF2B5EF4-FFF2-40B4-BE49-F238E27FC236}">
                <a16:creationId xmlns:a16="http://schemas.microsoft.com/office/drawing/2014/main" id="{363CAA6B-5FB2-BE46-98FE-5279349B8F4E}"/>
              </a:ext>
            </a:extLst>
          </p:cNvPr>
          <p:cNvSpPr>
            <a:spLocks noGrp="1"/>
          </p:cNvSpPr>
          <p:nvPr>
            <p:ph type="body" sz="quarter" idx="19" hasCustomPrompt="1"/>
          </p:nvPr>
        </p:nvSpPr>
        <p:spPr>
          <a:xfrm>
            <a:off x="9141914" y="1890541"/>
            <a:ext cx="2273210" cy="545815"/>
          </a:xfrm>
        </p:spPr>
        <p:txBody>
          <a:bodyPr anchor="b">
            <a:normAutofit/>
          </a:bodyPr>
          <a:lstStyle>
            <a:lvl1pPr marL="0" indent="0">
              <a:buNone/>
              <a:defRPr sz="1400" b="1"/>
            </a:lvl1pPr>
          </a:lstStyle>
          <a:p>
            <a:pPr lvl="0"/>
            <a:r>
              <a:rPr lang="en-US" dirty="0"/>
              <a:t>Insert Text Here</a:t>
            </a:r>
          </a:p>
        </p:txBody>
      </p:sp>
      <p:sp>
        <p:nvSpPr>
          <p:cNvPr id="40" name="Text Placeholder 2">
            <a:extLst>
              <a:ext uri="{FF2B5EF4-FFF2-40B4-BE49-F238E27FC236}">
                <a16:creationId xmlns:a16="http://schemas.microsoft.com/office/drawing/2014/main" id="{2F950F76-DB7E-EB40-8326-ED06CCFE62E3}"/>
              </a:ext>
            </a:extLst>
          </p:cNvPr>
          <p:cNvSpPr>
            <a:spLocks noGrp="1"/>
          </p:cNvSpPr>
          <p:nvPr>
            <p:ph type="body" sz="quarter" idx="20" hasCustomPrompt="1"/>
          </p:nvPr>
        </p:nvSpPr>
        <p:spPr>
          <a:xfrm>
            <a:off x="928242" y="3493305"/>
            <a:ext cx="2272154" cy="545815"/>
          </a:xfrm>
        </p:spPr>
        <p:txBody>
          <a:bodyPr anchor="b">
            <a:normAutofit/>
          </a:bodyPr>
          <a:lstStyle>
            <a:lvl1pPr marL="0" indent="0">
              <a:buNone/>
              <a:defRPr sz="1400" b="1"/>
            </a:lvl1pPr>
          </a:lstStyle>
          <a:p>
            <a:pPr lvl="0"/>
            <a:r>
              <a:rPr lang="en-US" dirty="0"/>
              <a:t>Insert Text Here</a:t>
            </a:r>
          </a:p>
        </p:txBody>
      </p:sp>
      <p:sp>
        <p:nvSpPr>
          <p:cNvPr id="41" name="Text Placeholder 2">
            <a:extLst>
              <a:ext uri="{FF2B5EF4-FFF2-40B4-BE49-F238E27FC236}">
                <a16:creationId xmlns:a16="http://schemas.microsoft.com/office/drawing/2014/main" id="{D4229E0C-62C8-3644-BA3B-504280DC795E}"/>
              </a:ext>
            </a:extLst>
          </p:cNvPr>
          <p:cNvSpPr>
            <a:spLocks noGrp="1"/>
          </p:cNvSpPr>
          <p:nvPr>
            <p:ph type="body" sz="quarter" idx="21" hasCustomPrompt="1"/>
          </p:nvPr>
        </p:nvSpPr>
        <p:spPr>
          <a:xfrm>
            <a:off x="926323" y="5027895"/>
            <a:ext cx="2274071" cy="545815"/>
          </a:xfrm>
        </p:spPr>
        <p:txBody>
          <a:bodyPr anchor="b">
            <a:normAutofit/>
          </a:bodyPr>
          <a:lstStyle>
            <a:lvl1pPr marL="0" indent="0">
              <a:buNone/>
              <a:defRPr sz="1400" b="1"/>
            </a:lvl1pPr>
          </a:lstStyle>
          <a:p>
            <a:pPr lvl="0"/>
            <a:r>
              <a:rPr lang="en-US" dirty="0"/>
              <a:t>Insert Text Here</a:t>
            </a:r>
          </a:p>
        </p:txBody>
      </p:sp>
      <p:sp>
        <p:nvSpPr>
          <p:cNvPr id="42" name="Text Placeholder 2">
            <a:extLst>
              <a:ext uri="{FF2B5EF4-FFF2-40B4-BE49-F238E27FC236}">
                <a16:creationId xmlns:a16="http://schemas.microsoft.com/office/drawing/2014/main" id="{8C169B54-58A1-214E-AD85-F41C9E05972B}"/>
              </a:ext>
            </a:extLst>
          </p:cNvPr>
          <p:cNvSpPr>
            <a:spLocks noGrp="1"/>
          </p:cNvSpPr>
          <p:nvPr>
            <p:ph type="body" sz="quarter" idx="22" hasCustomPrompt="1"/>
          </p:nvPr>
        </p:nvSpPr>
        <p:spPr>
          <a:xfrm>
            <a:off x="6443521" y="5027894"/>
            <a:ext cx="2273005" cy="545815"/>
          </a:xfrm>
        </p:spPr>
        <p:txBody>
          <a:bodyPr anchor="b">
            <a:normAutofit/>
          </a:bodyPr>
          <a:lstStyle>
            <a:lvl1pPr marL="0" indent="0">
              <a:buNone/>
              <a:defRPr sz="1400" b="1"/>
            </a:lvl1pPr>
          </a:lstStyle>
          <a:p>
            <a:pPr lvl="0"/>
            <a:r>
              <a:rPr lang="en-US" dirty="0"/>
              <a:t>Insert Text Here</a:t>
            </a:r>
          </a:p>
        </p:txBody>
      </p:sp>
      <p:sp>
        <p:nvSpPr>
          <p:cNvPr id="43" name="Text Placeholder 2">
            <a:extLst>
              <a:ext uri="{FF2B5EF4-FFF2-40B4-BE49-F238E27FC236}">
                <a16:creationId xmlns:a16="http://schemas.microsoft.com/office/drawing/2014/main" id="{910A2D85-31D3-7E4E-9E1E-004FBB157EE6}"/>
              </a:ext>
            </a:extLst>
          </p:cNvPr>
          <p:cNvSpPr>
            <a:spLocks noGrp="1"/>
          </p:cNvSpPr>
          <p:nvPr>
            <p:ph type="body" sz="quarter" idx="23" hasCustomPrompt="1"/>
          </p:nvPr>
        </p:nvSpPr>
        <p:spPr>
          <a:xfrm>
            <a:off x="9141914" y="3499339"/>
            <a:ext cx="2259195" cy="545815"/>
          </a:xfrm>
        </p:spPr>
        <p:txBody>
          <a:bodyPr anchor="b">
            <a:normAutofit/>
          </a:bodyPr>
          <a:lstStyle>
            <a:lvl1pPr marL="0" indent="0">
              <a:buNone/>
              <a:defRPr sz="1400" b="1"/>
            </a:lvl1pPr>
          </a:lstStyle>
          <a:p>
            <a:pPr lvl="0"/>
            <a:r>
              <a:rPr lang="en-US" dirty="0"/>
              <a:t>Insert Text Here</a:t>
            </a:r>
          </a:p>
        </p:txBody>
      </p:sp>
      <p:sp>
        <p:nvSpPr>
          <p:cNvPr id="44" name="Text Placeholder 2">
            <a:extLst>
              <a:ext uri="{FF2B5EF4-FFF2-40B4-BE49-F238E27FC236}">
                <a16:creationId xmlns:a16="http://schemas.microsoft.com/office/drawing/2014/main" id="{C72B8D38-17CE-6549-B165-F0E689696EA7}"/>
              </a:ext>
            </a:extLst>
          </p:cNvPr>
          <p:cNvSpPr>
            <a:spLocks noGrp="1"/>
          </p:cNvSpPr>
          <p:nvPr>
            <p:ph type="body" sz="quarter" idx="24" hasCustomPrompt="1"/>
          </p:nvPr>
        </p:nvSpPr>
        <p:spPr>
          <a:xfrm>
            <a:off x="9141913" y="5027893"/>
            <a:ext cx="2302943" cy="545815"/>
          </a:xfrm>
        </p:spPr>
        <p:txBody>
          <a:bodyPr anchor="b">
            <a:normAutofit/>
          </a:bodyPr>
          <a:lstStyle>
            <a:lvl1pPr marL="0" indent="0">
              <a:buNone/>
              <a:defRPr sz="1400" b="1"/>
            </a:lvl1pPr>
          </a:lstStyle>
          <a:p>
            <a:pPr lvl="0"/>
            <a:r>
              <a:rPr lang="en-US" dirty="0"/>
              <a:t>Insert Text Here</a:t>
            </a:r>
          </a:p>
        </p:txBody>
      </p:sp>
    </p:spTree>
    <p:extLst>
      <p:ext uri="{BB962C8B-B14F-4D97-AF65-F5344CB8AC3E}">
        <p14:creationId xmlns:p14="http://schemas.microsoft.com/office/powerpoint/2010/main" val="2224798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_10 Schools">
    <p:spTree>
      <p:nvGrpSpPr>
        <p:cNvPr id="1" name=""/>
        <p:cNvGrpSpPr/>
        <p:nvPr/>
      </p:nvGrpSpPr>
      <p:grpSpPr>
        <a:xfrm>
          <a:off x="0" y="0"/>
          <a:ext cx="0" cy="0"/>
          <a:chOff x="0" y="0"/>
          <a:chExt cx="0" cy="0"/>
        </a:xfrm>
      </p:grpSpPr>
      <p:pic>
        <p:nvPicPr>
          <p:cNvPr id="20" name="Picture 19" descr="Icon&#10;&#10;Description automatically generated with medium confidence">
            <a:extLst>
              <a:ext uri="{FF2B5EF4-FFF2-40B4-BE49-F238E27FC236}">
                <a16:creationId xmlns:a16="http://schemas.microsoft.com/office/drawing/2014/main" id="{DD070A6E-64DC-2F41-9A40-2D85E3663D4A}"/>
              </a:ext>
            </a:extLst>
          </p:cNvPr>
          <p:cNvPicPr>
            <a:picLocks noChangeAspect="1"/>
          </p:cNvPicPr>
          <p:nvPr/>
        </p:nvPicPr>
        <p:blipFill>
          <a:blip r:embed="rId2"/>
          <a:stretch>
            <a:fillRect/>
          </a:stretch>
        </p:blipFill>
        <p:spPr>
          <a:xfrm>
            <a:off x="11307510" y="396775"/>
            <a:ext cx="537926" cy="381031"/>
          </a:xfrm>
          <a:prstGeom prst="rect">
            <a:avLst/>
          </a:prstGeom>
        </p:spPr>
      </p:pic>
      <p:cxnSp>
        <p:nvCxnSpPr>
          <p:cNvPr id="8" name="Straight Connector 7">
            <a:extLst>
              <a:ext uri="{FF2B5EF4-FFF2-40B4-BE49-F238E27FC236}">
                <a16:creationId xmlns:a16="http://schemas.microsoft.com/office/drawing/2014/main" id="{F95D52FD-2419-B24C-B2EA-9271BC6BBF87}"/>
              </a:ext>
            </a:extLst>
          </p:cNvPr>
          <p:cNvCxnSpPr>
            <a:cxnSpLocks/>
          </p:cNvCxnSpPr>
          <p:nvPr/>
        </p:nvCxnSpPr>
        <p:spPr>
          <a:xfrm>
            <a:off x="0" y="1030494"/>
            <a:ext cx="12251473" cy="32"/>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4B43891-19A2-E44C-BFD9-E9A295B5D0FD}"/>
              </a:ext>
            </a:extLst>
          </p:cNvPr>
          <p:cNvCxnSpPr>
            <a:cxnSpLocks/>
          </p:cNvCxnSpPr>
          <p:nvPr/>
        </p:nvCxnSpPr>
        <p:spPr>
          <a:xfrm>
            <a:off x="0" y="2697284"/>
            <a:ext cx="12251473" cy="0"/>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0E6461FD-CC27-ED43-9F1E-024F4F11A555}"/>
              </a:ext>
            </a:extLst>
          </p:cNvPr>
          <p:cNvCxnSpPr>
            <a:cxnSpLocks/>
          </p:cNvCxnSpPr>
          <p:nvPr/>
        </p:nvCxnSpPr>
        <p:spPr>
          <a:xfrm>
            <a:off x="0" y="4243145"/>
            <a:ext cx="12192000" cy="0"/>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D64B4CC7-DE04-614C-8F67-33EBDF91710B}"/>
              </a:ext>
            </a:extLst>
          </p:cNvPr>
          <p:cNvCxnSpPr>
            <a:cxnSpLocks/>
          </p:cNvCxnSpPr>
          <p:nvPr/>
        </p:nvCxnSpPr>
        <p:spPr>
          <a:xfrm>
            <a:off x="0" y="5845140"/>
            <a:ext cx="12251473" cy="0"/>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8A210702-9285-5B4D-A2ED-83DAECEA8C8B}"/>
              </a:ext>
            </a:extLst>
          </p:cNvPr>
          <p:cNvCxnSpPr>
            <a:cxnSpLocks/>
          </p:cNvCxnSpPr>
          <p:nvPr/>
        </p:nvCxnSpPr>
        <p:spPr>
          <a:xfrm>
            <a:off x="8868936" y="1030494"/>
            <a:ext cx="0" cy="4814646"/>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0415DD7A-2884-CB45-A39F-88BC1E8F8B37}"/>
              </a:ext>
            </a:extLst>
          </p:cNvPr>
          <p:cNvCxnSpPr>
            <a:cxnSpLocks/>
          </p:cNvCxnSpPr>
          <p:nvPr/>
        </p:nvCxnSpPr>
        <p:spPr>
          <a:xfrm>
            <a:off x="6140604" y="1030494"/>
            <a:ext cx="0" cy="4814646"/>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1F373CE6-A7CE-D14D-8423-5DE8FD3F2093}"/>
              </a:ext>
            </a:extLst>
          </p:cNvPr>
          <p:cNvCxnSpPr>
            <a:cxnSpLocks/>
          </p:cNvCxnSpPr>
          <p:nvPr/>
        </p:nvCxnSpPr>
        <p:spPr>
          <a:xfrm>
            <a:off x="3352800" y="1030494"/>
            <a:ext cx="0" cy="4814646"/>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045FF2A-79FD-BB44-A2CA-1331757B5311}"/>
              </a:ext>
            </a:extLst>
          </p:cNvPr>
          <p:cNvCxnSpPr>
            <a:cxnSpLocks/>
          </p:cNvCxnSpPr>
          <p:nvPr/>
        </p:nvCxnSpPr>
        <p:spPr>
          <a:xfrm>
            <a:off x="624468" y="1030494"/>
            <a:ext cx="0" cy="4814646"/>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E597979B-8AFF-904E-960C-121AED32CABF}"/>
              </a:ext>
            </a:extLst>
          </p:cNvPr>
          <p:cNvCxnSpPr>
            <a:cxnSpLocks/>
          </p:cNvCxnSpPr>
          <p:nvPr/>
        </p:nvCxnSpPr>
        <p:spPr>
          <a:xfrm>
            <a:off x="11567532" y="1030494"/>
            <a:ext cx="0" cy="4814646"/>
          </a:xfrm>
          <a:prstGeom prst="line">
            <a:avLst/>
          </a:prstGeom>
          <a:ln>
            <a:solidFill>
              <a:srgbClr val="D2B16D"/>
            </a:solidFill>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B956BB7B-5CE5-F441-B889-0A1C038B2A36}"/>
              </a:ext>
            </a:extLst>
          </p:cNvPr>
          <p:cNvSpPr txBox="1"/>
          <p:nvPr/>
        </p:nvSpPr>
        <p:spPr>
          <a:xfrm>
            <a:off x="982613" y="2108577"/>
            <a:ext cx="1957170" cy="307777"/>
          </a:xfrm>
          <a:prstGeom prst="rect">
            <a:avLst/>
          </a:prstGeom>
          <a:noFill/>
        </p:spPr>
        <p:txBody>
          <a:bodyPr wrap="square" lIns="0" rtlCol="0">
            <a:spAutoFit/>
          </a:bodyPr>
          <a:lstStyle/>
          <a:p>
            <a:pPr>
              <a:buClr>
                <a:schemeClr val="accent6"/>
              </a:buClr>
            </a:pPr>
            <a:r>
              <a:rPr lang="en-US" sz="1400" b="1" dirty="0">
                <a:solidFill>
                  <a:srgbClr val="1A1A1A"/>
                </a:solidFill>
                <a:latin typeface="Arial" panose="020B0604020202020204" pitchFamily="34" charset="0"/>
                <a:cs typeface="Arial" panose="020B0604020202020204" pitchFamily="34" charset="0"/>
              </a:rPr>
              <a:t>Blair School of Music</a:t>
            </a:r>
            <a:endParaRPr lang="en-US" sz="1400" dirty="0">
              <a:solidFill>
                <a:srgbClr val="1A1A1A"/>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E70D162-17AA-414A-B172-551F4ED73BFD}"/>
              </a:ext>
            </a:extLst>
          </p:cNvPr>
          <p:cNvSpPr txBox="1"/>
          <p:nvPr/>
        </p:nvSpPr>
        <p:spPr>
          <a:xfrm>
            <a:off x="3746432" y="1893134"/>
            <a:ext cx="1676317" cy="523220"/>
          </a:xfrm>
          <a:prstGeom prst="rect">
            <a:avLst/>
          </a:prstGeom>
          <a:noFill/>
        </p:spPr>
        <p:txBody>
          <a:bodyPr wrap="square" lIns="0" rtlCol="0">
            <a:spAutoFit/>
          </a:bodyPr>
          <a:lstStyle/>
          <a:p>
            <a:pPr>
              <a:buClr>
                <a:schemeClr val="accent6"/>
              </a:buClr>
            </a:pPr>
            <a:r>
              <a:rPr lang="en-US" sz="1400" b="1" dirty="0">
                <a:solidFill>
                  <a:srgbClr val="1A1A1A"/>
                </a:solidFill>
                <a:latin typeface="Arial" panose="020B0604020202020204" pitchFamily="34" charset="0"/>
                <a:cs typeface="Arial" panose="020B0604020202020204" pitchFamily="34" charset="0"/>
              </a:rPr>
              <a:t>College of Arts</a:t>
            </a:r>
            <a:br>
              <a:rPr lang="en-US" sz="1400" dirty="0">
                <a:solidFill>
                  <a:srgbClr val="1A1A1A"/>
                </a:solidFill>
                <a:latin typeface="Arial" panose="020B0604020202020204" pitchFamily="34" charset="0"/>
                <a:cs typeface="Arial" panose="020B0604020202020204" pitchFamily="34" charset="0"/>
              </a:rPr>
            </a:br>
            <a:r>
              <a:rPr lang="en-US" sz="1400" b="1" dirty="0">
                <a:solidFill>
                  <a:srgbClr val="1A1A1A"/>
                </a:solidFill>
                <a:latin typeface="Arial" panose="020B0604020202020204" pitchFamily="34" charset="0"/>
                <a:cs typeface="Arial" panose="020B0604020202020204" pitchFamily="34" charset="0"/>
              </a:rPr>
              <a:t>and Sciences</a:t>
            </a:r>
          </a:p>
        </p:txBody>
      </p:sp>
      <p:sp>
        <p:nvSpPr>
          <p:cNvPr id="22" name="TextBox 21">
            <a:extLst>
              <a:ext uri="{FF2B5EF4-FFF2-40B4-BE49-F238E27FC236}">
                <a16:creationId xmlns:a16="http://schemas.microsoft.com/office/drawing/2014/main" id="{1140AECC-2852-3B48-B51A-80B5E7CDBCC7}"/>
              </a:ext>
            </a:extLst>
          </p:cNvPr>
          <p:cNvSpPr txBox="1"/>
          <p:nvPr/>
        </p:nvSpPr>
        <p:spPr>
          <a:xfrm>
            <a:off x="6500009" y="2108577"/>
            <a:ext cx="1676317" cy="307777"/>
          </a:xfrm>
          <a:prstGeom prst="rect">
            <a:avLst/>
          </a:prstGeom>
          <a:noFill/>
        </p:spPr>
        <p:txBody>
          <a:bodyPr wrap="square" lIns="0" rtlCol="0">
            <a:spAutoFit/>
          </a:bodyPr>
          <a:lstStyle/>
          <a:p>
            <a:pPr>
              <a:buClr>
                <a:schemeClr val="accent6"/>
              </a:buClr>
            </a:pPr>
            <a:r>
              <a:rPr lang="en-US" sz="1400" b="1" dirty="0">
                <a:solidFill>
                  <a:srgbClr val="1A1A1A"/>
                </a:solidFill>
                <a:latin typeface="Arial" panose="020B0604020202020204" pitchFamily="34" charset="0"/>
                <a:cs typeface="Arial" panose="020B0604020202020204" pitchFamily="34" charset="0"/>
              </a:rPr>
              <a:t>Divinity School</a:t>
            </a:r>
            <a:endParaRPr lang="en-US" sz="1400" dirty="0">
              <a:solidFill>
                <a:srgbClr val="1A1A1A"/>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05663EA-250A-A24A-BF53-0FA1A5EE3B7A}"/>
              </a:ext>
            </a:extLst>
          </p:cNvPr>
          <p:cNvSpPr txBox="1"/>
          <p:nvPr/>
        </p:nvSpPr>
        <p:spPr>
          <a:xfrm>
            <a:off x="9281954" y="2108577"/>
            <a:ext cx="1785072" cy="307777"/>
          </a:xfrm>
          <a:prstGeom prst="rect">
            <a:avLst/>
          </a:prstGeom>
          <a:noFill/>
        </p:spPr>
        <p:txBody>
          <a:bodyPr wrap="square" lIns="0" rtlCol="0">
            <a:spAutoFit/>
          </a:bodyPr>
          <a:lstStyle/>
          <a:p>
            <a:pPr>
              <a:buClr>
                <a:schemeClr val="accent6"/>
              </a:buClr>
            </a:pPr>
            <a:r>
              <a:rPr lang="en-US" sz="1400" b="1" dirty="0">
                <a:solidFill>
                  <a:srgbClr val="1A1A1A"/>
                </a:solidFill>
                <a:latin typeface="Arial" panose="020B0604020202020204" pitchFamily="34" charset="0"/>
                <a:cs typeface="Arial" panose="020B0604020202020204" pitchFamily="34" charset="0"/>
              </a:rPr>
              <a:t>Graduate School</a:t>
            </a:r>
            <a:endParaRPr lang="en-US" sz="1400" dirty="0">
              <a:solidFill>
                <a:srgbClr val="1A1A1A"/>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FC1B1C5-3349-4846-A0F1-D6E86F5762A6}"/>
              </a:ext>
            </a:extLst>
          </p:cNvPr>
          <p:cNvSpPr txBox="1"/>
          <p:nvPr/>
        </p:nvSpPr>
        <p:spPr>
          <a:xfrm>
            <a:off x="982613" y="3737377"/>
            <a:ext cx="1676317" cy="307777"/>
          </a:xfrm>
          <a:prstGeom prst="rect">
            <a:avLst/>
          </a:prstGeom>
          <a:noFill/>
        </p:spPr>
        <p:txBody>
          <a:bodyPr wrap="square" lIns="0" rtlCol="0">
            <a:spAutoFit/>
          </a:bodyPr>
          <a:lstStyle/>
          <a:p>
            <a:pPr>
              <a:buClr>
                <a:schemeClr val="accent6"/>
              </a:buClr>
            </a:pPr>
            <a:r>
              <a:rPr lang="en-US" sz="1400" b="1" dirty="0">
                <a:solidFill>
                  <a:srgbClr val="1A1A1A"/>
                </a:solidFill>
                <a:latin typeface="Arial" panose="020B0604020202020204" pitchFamily="34" charset="0"/>
                <a:cs typeface="Arial" panose="020B0604020202020204" pitchFamily="34" charset="0"/>
              </a:rPr>
              <a:t>Law School</a:t>
            </a:r>
            <a:endParaRPr lang="en-US" sz="1400" dirty="0">
              <a:solidFill>
                <a:srgbClr val="1A1A1A"/>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BF4D32B-9B34-A64E-9C72-44B90CF4B7E1}"/>
              </a:ext>
            </a:extLst>
          </p:cNvPr>
          <p:cNvSpPr txBox="1"/>
          <p:nvPr/>
        </p:nvSpPr>
        <p:spPr>
          <a:xfrm>
            <a:off x="3746432" y="3306490"/>
            <a:ext cx="1676317" cy="738664"/>
          </a:xfrm>
          <a:prstGeom prst="rect">
            <a:avLst/>
          </a:prstGeom>
          <a:noFill/>
        </p:spPr>
        <p:txBody>
          <a:bodyPr wrap="square" lIns="0" rtlCol="0">
            <a:spAutoFit/>
          </a:bodyPr>
          <a:lstStyle/>
          <a:p>
            <a:pPr>
              <a:buClr>
                <a:schemeClr val="accent6"/>
              </a:buClr>
            </a:pPr>
            <a:r>
              <a:rPr lang="en-US" sz="1400" b="1" dirty="0">
                <a:solidFill>
                  <a:srgbClr val="1A1A1A"/>
                </a:solidFill>
                <a:latin typeface="Arial" panose="020B0604020202020204" pitchFamily="34" charset="0"/>
                <a:cs typeface="Arial" panose="020B0604020202020204" pitchFamily="34" charset="0"/>
              </a:rPr>
              <a:t>Owen Graduate School of Management</a:t>
            </a:r>
            <a:endParaRPr lang="en-US" sz="1400" dirty="0">
              <a:solidFill>
                <a:srgbClr val="1A1A1A"/>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2DAF53A-0296-F842-B971-2C80F878B028}"/>
              </a:ext>
            </a:extLst>
          </p:cNvPr>
          <p:cNvSpPr txBox="1"/>
          <p:nvPr/>
        </p:nvSpPr>
        <p:spPr>
          <a:xfrm>
            <a:off x="6500009" y="3737377"/>
            <a:ext cx="1676317" cy="307777"/>
          </a:xfrm>
          <a:prstGeom prst="rect">
            <a:avLst/>
          </a:prstGeom>
          <a:noFill/>
        </p:spPr>
        <p:txBody>
          <a:bodyPr wrap="square" lIns="0" rtlCol="0">
            <a:spAutoFit/>
          </a:bodyPr>
          <a:lstStyle/>
          <a:p>
            <a:pPr>
              <a:buClr>
                <a:schemeClr val="accent6"/>
              </a:buClr>
            </a:pPr>
            <a:r>
              <a:rPr lang="en-US" sz="1400" b="1" dirty="0">
                <a:solidFill>
                  <a:srgbClr val="1A1A1A"/>
                </a:solidFill>
                <a:latin typeface="Arial" panose="020B0604020202020204" pitchFamily="34" charset="0"/>
                <a:cs typeface="Arial" panose="020B0604020202020204" pitchFamily="34" charset="0"/>
              </a:rPr>
              <a:t>Peabody College</a:t>
            </a:r>
            <a:endParaRPr lang="en-US" sz="1400" dirty="0">
              <a:solidFill>
                <a:srgbClr val="1A1A1A"/>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FF441D9-7B8A-7643-B64A-BA688EDCF850}"/>
              </a:ext>
            </a:extLst>
          </p:cNvPr>
          <p:cNvSpPr txBox="1"/>
          <p:nvPr/>
        </p:nvSpPr>
        <p:spPr>
          <a:xfrm>
            <a:off x="9281954" y="3521934"/>
            <a:ext cx="1785072" cy="523220"/>
          </a:xfrm>
          <a:prstGeom prst="rect">
            <a:avLst/>
          </a:prstGeom>
          <a:noFill/>
        </p:spPr>
        <p:txBody>
          <a:bodyPr wrap="square" lIns="0" rtlCol="0">
            <a:spAutoFit/>
          </a:bodyPr>
          <a:lstStyle/>
          <a:p>
            <a:pPr>
              <a:buClr>
                <a:schemeClr val="accent6"/>
              </a:buClr>
            </a:pPr>
            <a:r>
              <a:rPr lang="en-US" sz="1400" b="1" dirty="0">
                <a:solidFill>
                  <a:srgbClr val="1A1A1A"/>
                </a:solidFill>
                <a:latin typeface="Arial" panose="020B0604020202020204" pitchFamily="34" charset="0"/>
                <a:cs typeface="Arial" panose="020B0604020202020204" pitchFamily="34" charset="0"/>
              </a:rPr>
              <a:t>School of Engineering</a:t>
            </a:r>
            <a:endParaRPr lang="en-US" sz="1400" dirty="0">
              <a:solidFill>
                <a:srgbClr val="1A1A1A"/>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6856156-5CE2-B74F-8659-51D32F182E20}"/>
              </a:ext>
            </a:extLst>
          </p:cNvPr>
          <p:cNvSpPr txBox="1"/>
          <p:nvPr/>
        </p:nvSpPr>
        <p:spPr>
          <a:xfrm>
            <a:off x="982613" y="5067794"/>
            <a:ext cx="1676317" cy="523220"/>
          </a:xfrm>
          <a:prstGeom prst="rect">
            <a:avLst/>
          </a:prstGeom>
          <a:noFill/>
        </p:spPr>
        <p:txBody>
          <a:bodyPr wrap="square" lIns="0" rtlCol="0">
            <a:spAutoFit/>
          </a:bodyPr>
          <a:lstStyle/>
          <a:p>
            <a:pPr>
              <a:buClr>
                <a:schemeClr val="accent6"/>
              </a:buClr>
            </a:pPr>
            <a:r>
              <a:rPr lang="en-US" sz="1400" b="1" dirty="0">
                <a:solidFill>
                  <a:srgbClr val="1A1A1A"/>
                </a:solidFill>
                <a:latin typeface="Arial" panose="020B0604020202020204" pitchFamily="34" charset="0"/>
                <a:cs typeface="Arial" panose="020B0604020202020204" pitchFamily="34" charset="0"/>
              </a:rPr>
              <a:t>School of </a:t>
            </a:r>
            <a:br>
              <a:rPr lang="en-US" sz="1400" b="1" dirty="0">
                <a:solidFill>
                  <a:srgbClr val="1A1A1A"/>
                </a:solidFill>
                <a:latin typeface="Arial" panose="020B0604020202020204" pitchFamily="34" charset="0"/>
                <a:cs typeface="Arial" panose="020B0604020202020204" pitchFamily="34" charset="0"/>
              </a:rPr>
            </a:br>
            <a:r>
              <a:rPr lang="en-US" sz="1400" b="1" dirty="0">
                <a:solidFill>
                  <a:srgbClr val="1A1A1A"/>
                </a:solidFill>
                <a:latin typeface="Arial" panose="020B0604020202020204" pitchFamily="34" charset="0"/>
                <a:cs typeface="Arial" panose="020B0604020202020204" pitchFamily="34" charset="0"/>
              </a:rPr>
              <a:t>Medicine</a:t>
            </a:r>
            <a:endParaRPr lang="en-US" sz="1400" dirty="0">
              <a:solidFill>
                <a:srgbClr val="1A1A1A"/>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8223F9C-2080-5545-8CEE-1BE489720355}"/>
              </a:ext>
            </a:extLst>
          </p:cNvPr>
          <p:cNvSpPr txBox="1"/>
          <p:nvPr/>
        </p:nvSpPr>
        <p:spPr>
          <a:xfrm>
            <a:off x="3746432" y="5067794"/>
            <a:ext cx="1676317" cy="523220"/>
          </a:xfrm>
          <a:prstGeom prst="rect">
            <a:avLst/>
          </a:prstGeom>
          <a:noFill/>
        </p:spPr>
        <p:txBody>
          <a:bodyPr wrap="square" lIns="0" rtlCol="0">
            <a:spAutoFit/>
          </a:bodyPr>
          <a:lstStyle/>
          <a:p>
            <a:pPr>
              <a:buClr>
                <a:schemeClr val="accent6"/>
              </a:buClr>
            </a:pPr>
            <a:r>
              <a:rPr lang="en-US" sz="1400" b="1" dirty="0">
                <a:solidFill>
                  <a:srgbClr val="1A1A1A"/>
                </a:solidFill>
                <a:latin typeface="Arial" panose="020B0604020202020204" pitchFamily="34" charset="0"/>
                <a:cs typeface="Arial" panose="020B0604020202020204" pitchFamily="34" charset="0"/>
              </a:rPr>
              <a:t>School of </a:t>
            </a:r>
            <a:br>
              <a:rPr lang="en-US" sz="1400" b="1" dirty="0">
                <a:solidFill>
                  <a:srgbClr val="1A1A1A"/>
                </a:solidFill>
                <a:latin typeface="Arial" panose="020B0604020202020204" pitchFamily="34" charset="0"/>
                <a:cs typeface="Arial" panose="020B0604020202020204" pitchFamily="34" charset="0"/>
              </a:rPr>
            </a:br>
            <a:r>
              <a:rPr lang="en-US" sz="1400" b="1" dirty="0">
                <a:solidFill>
                  <a:srgbClr val="1A1A1A"/>
                </a:solidFill>
                <a:latin typeface="Arial" panose="020B0604020202020204" pitchFamily="34" charset="0"/>
                <a:cs typeface="Arial" panose="020B0604020202020204" pitchFamily="34" charset="0"/>
              </a:rPr>
              <a:t>Nursing</a:t>
            </a:r>
            <a:endParaRPr lang="en-US" sz="1400" dirty="0">
              <a:solidFill>
                <a:srgbClr val="1A1A1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7813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GUIDE0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56C623-889A-D64C-A80F-1588AA9E6D62}"/>
              </a:ext>
            </a:extLst>
          </p:cNvPr>
          <p:cNvSpPr txBox="1"/>
          <p:nvPr/>
        </p:nvSpPr>
        <p:spPr>
          <a:xfrm>
            <a:off x="545695" y="6044910"/>
            <a:ext cx="2508886" cy="355290"/>
          </a:xfrm>
          <a:prstGeom prst="rect">
            <a:avLst/>
          </a:prstGeom>
          <a:noFill/>
        </p:spPr>
        <p:txBody>
          <a:bodyPr wrap="square" rtlCol="0">
            <a:spAutoFit/>
          </a:bodyPr>
          <a:lstStyle/>
          <a:p>
            <a:pPr>
              <a:lnSpc>
                <a:spcPct val="150000"/>
              </a:lnSpc>
              <a:buClr>
                <a:srgbClr val="D2B16D"/>
              </a:buClr>
              <a:buSzPct val="70000"/>
            </a:pPr>
            <a:r>
              <a:rPr lang="en-US" sz="1300" dirty="0">
                <a:latin typeface="Arial" panose="020B0604020202020204" pitchFamily="34" charset="0"/>
                <a:cs typeface="Arial" panose="020B0604020202020204" pitchFamily="34" charset="0"/>
              </a:rPr>
              <a:t>Arial Sans Body Copy, 13 </a:t>
            </a:r>
            <a:r>
              <a:rPr lang="en-US" sz="1300" dirty="0" err="1">
                <a:latin typeface="Arial" panose="020B0604020202020204" pitchFamily="34" charset="0"/>
                <a:cs typeface="Arial" panose="020B0604020202020204" pitchFamily="34" charset="0"/>
              </a:rPr>
              <a:t>pt</a:t>
            </a:r>
            <a:endParaRPr lang="en-US" sz="13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F62E11D-4718-EA46-8CE2-BE431E7B0D1F}"/>
              </a:ext>
            </a:extLst>
          </p:cNvPr>
          <p:cNvSpPr txBox="1"/>
          <p:nvPr/>
        </p:nvSpPr>
        <p:spPr>
          <a:xfrm>
            <a:off x="521841" y="1849167"/>
            <a:ext cx="5113378"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Headings, Arial 40 </a:t>
            </a:r>
            <a:r>
              <a:rPr lang="en-US" sz="4000" dirty="0" err="1">
                <a:latin typeface="Arial" panose="020B0604020202020204" pitchFamily="34" charset="0"/>
                <a:cs typeface="Arial" panose="020B0604020202020204" pitchFamily="34" charset="0"/>
              </a:rPr>
              <a:t>pt</a:t>
            </a:r>
            <a:endParaRPr lang="en-US" sz="4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BA0A615-42F9-534F-B3B0-CB12ECF809A5}"/>
              </a:ext>
            </a:extLst>
          </p:cNvPr>
          <p:cNvSpPr/>
          <p:nvPr/>
        </p:nvSpPr>
        <p:spPr>
          <a:xfrm>
            <a:off x="8807508" y="4998767"/>
            <a:ext cx="1361440" cy="650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D6BD72B-AD4A-E547-8043-5A7B2C3EC93F}"/>
              </a:ext>
            </a:extLst>
          </p:cNvPr>
          <p:cNvSpPr/>
          <p:nvPr/>
        </p:nvSpPr>
        <p:spPr>
          <a:xfrm>
            <a:off x="7120948" y="1849167"/>
            <a:ext cx="1361440" cy="13004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747E4A-BD1B-6E4C-849D-12970E8D205D}"/>
              </a:ext>
            </a:extLst>
          </p:cNvPr>
          <p:cNvSpPr/>
          <p:nvPr/>
        </p:nvSpPr>
        <p:spPr>
          <a:xfrm>
            <a:off x="8807508" y="3418827"/>
            <a:ext cx="1361440" cy="1300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3FC237-D8C5-C840-9451-D7B5FB58F94B}"/>
              </a:ext>
            </a:extLst>
          </p:cNvPr>
          <p:cNvSpPr/>
          <p:nvPr/>
        </p:nvSpPr>
        <p:spPr>
          <a:xfrm>
            <a:off x="7106490" y="3418827"/>
            <a:ext cx="1361440" cy="13004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6289AF-EC1A-4A4A-8E7D-3E57AC20108D}"/>
              </a:ext>
            </a:extLst>
          </p:cNvPr>
          <p:cNvSpPr/>
          <p:nvPr/>
        </p:nvSpPr>
        <p:spPr>
          <a:xfrm>
            <a:off x="8807508" y="5648947"/>
            <a:ext cx="1361440" cy="604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F88104-CA0B-734C-BBE7-F868FED1D742}"/>
              </a:ext>
            </a:extLst>
          </p:cNvPr>
          <p:cNvSpPr/>
          <p:nvPr/>
        </p:nvSpPr>
        <p:spPr>
          <a:xfrm>
            <a:off x="8807508" y="1849167"/>
            <a:ext cx="1361440" cy="130042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9104253-DE58-E149-A889-5CA049887AE3}"/>
              </a:ext>
            </a:extLst>
          </p:cNvPr>
          <p:cNvCxnSpPr>
            <a:cxnSpLocks/>
          </p:cNvCxnSpPr>
          <p:nvPr/>
        </p:nvCxnSpPr>
        <p:spPr>
          <a:xfrm>
            <a:off x="8447610" y="1849167"/>
            <a:ext cx="0" cy="1300420"/>
          </a:xfrm>
          <a:prstGeom prst="line">
            <a:avLst/>
          </a:prstGeom>
          <a:ln w="82550">
            <a:gradFill flip="none" rotWithShape="1">
              <a:gsLst>
                <a:gs pos="0">
                  <a:srgbClr val="FEEEB6"/>
                </a:gs>
                <a:gs pos="100000">
                  <a:srgbClr val="B49248"/>
                </a:gs>
              </a:gsLst>
              <a:lin ang="2700000" scaled="0"/>
              <a:tileRect/>
            </a:gra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6455F1E7-E645-FB45-A6BA-04684AACD01C}"/>
              </a:ext>
            </a:extLst>
          </p:cNvPr>
          <p:cNvSpPr txBox="1"/>
          <p:nvPr/>
        </p:nvSpPr>
        <p:spPr>
          <a:xfrm>
            <a:off x="7120948" y="1849167"/>
            <a:ext cx="812334" cy="525465"/>
          </a:xfrm>
          <a:prstGeom prst="rect">
            <a:avLst/>
          </a:prstGeom>
          <a:noFill/>
        </p:spPr>
        <p:txBody>
          <a:bodyPr wrap="square" rtlCol="0">
            <a:spAutoFit/>
          </a:bodyPr>
          <a:lstStyle/>
          <a:p>
            <a:pPr>
              <a:lnSpc>
                <a:spcPct val="150000"/>
              </a:lnSpc>
              <a:buClr>
                <a:srgbClr val="D2B16D"/>
              </a:buClr>
              <a:buSzPct val="70000"/>
            </a:pPr>
            <a:r>
              <a:rPr lang="en-US" sz="1000" dirty="0">
                <a:solidFill>
                  <a:schemeClr val="bg1"/>
                </a:solidFill>
                <a:latin typeface="Arial" panose="020B0604020202020204" pitchFamily="34" charset="0"/>
                <a:cs typeface="Arial" panose="020B0604020202020204" pitchFamily="34" charset="0"/>
              </a:rPr>
              <a:t>Black</a:t>
            </a:r>
            <a:br>
              <a:rPr lang="en-US" sz="1000" dirty="0">
                <a:solidFill>
                  <a:schemeClr val="bg1"/>
                </a:solidFill>
                <a:latin typeface="Arial" panose="020B0604020202020204" pitchFamily="34" charset="0"/>
                <a:cs typeface="Arial" panose="020B0604020202020204" pitchFamily="34" charset="0"/>
              </a:rPr>
            </a:br>
            <a:r>
              <a:rPr lang="en-US" sz="1000" dirty="0">
                <a:solidFill>
                  <a:schemeClr val="bg1"/>
                </a:solidFill>
                <a:latin typeface="Arial" panose="020B0604020202020204" pitchFamily="34" charset="0"/>
                <a:cs typeface="Arial" panose="020B0604020202020204" pitchFamily="34" charset="0"/>
              </a:rPr>
              <a:t>1c1c1c</a:t>
            </a:r>
          </a:p>
        </p:txBody>
      </p:sp>
      <p:sp>
        <p:nvSpPr>
          <p:cNvPr id="15" name="TextBox 14">
            <a:extLst>
              <a:ext uri="{FF2B5EF4-FFF2-40B4-BE49-F238E27FC236}">
                <a16:creationId xmlns:a16="http://schemas.microsoft.com/office/drawing/2014/main" id="{E302AE29-8ADA-C046-9599-92EF9A546173}"/>
              </a:ext>
            </a:extLst>
          </p:cNvPr>
          <p:cNvSpPr txBox="1"/>
          <p:nvPr/>
        </p:nvSpPr>
        <p:spPr>
          <a:xfrm>
            <a:off x="8807508" y="1849167"/>
            <a:ext cx="812334" cy="525465"/>
          </a:xfrm>
          <a:prstGeom prst="rect">
            <a:avLst/>
          </a:prstGeom>
          <a:noFill/>
        </p:spPr>
        <p:txBody>
          <a:bodyPr wrap="square" rtlCol="0">
            <a:spAutoFit/>
          </a:bodyPr>
          <a:lstStyle/>
          <a:p>
            <a:pPr>
              <a:lnSpc>
                <a:spcPct val="150000"/>
              </a:lnSpc>
              <a:buClr>
                <a:srgbClr val="D2B16D"/>
              </a:buClr>
              <a:buSzPct val="70000"/>
            </a:pPr>
            <a:r>
              <a:rPr lang="en-US" sz="1000" dirty="0">
                <a:latin typeface="Arial" panose="020B0604020202020204" pitchFamily="34" charset="0"/>
                <a:cs typeface="Arial" panose="020B0604020202020204" pitchFamily="34" charset="0"/>
              </a:rPr>
              <a:t>White</a:t>
            </a:r>
          </a:p>
          <a:p>
            <a:pPr>
              <a:lnSpc>
                <a:spcPct val="150000"/>
              </a:lnSpc>
              <a:buClr>
                <a:srgbClr val="D2B16D"/>
              </a:buClr>
              <a:buSzPct val="70000"/>
            </a:pPr>
            <a:r>
              <a:rPr lang="en-US" sz="1000" dirty="0">
                <a:latin typeface="Arial" panose="020B0604020202020204" pitchFamily="34" charset="0"/>
                <a:cs typeface="Arial" panose="020B0604020202020204" pitchFamily="34" charset="0"/>
              </a:rPr>
              <a:t>FFFFFF</a:t>
            </a:r>
          </a:p>
        </p:txBody>
      </p:sp>
      <p:sp>
        <p:nvSpPr>
          <p:cNvPr id="16" name="TextBox 15">
            <a:extLst>
              <a:ext uri="{FF2B5EF4-FFF2-40B4-BE49-F238E27FC236}">
                <a16:creationId xmlns:a16="http://schemas.microsoft.com/office/drawing/2014/main" id="{83E73C1E-53A4-D84D-A178-5B5A617F78BC}"/>
              </a:ext>
            </a:extLst>
          </p:cNvPr>
          <p:cNvSpPr txBox="1"/>
          <p:nvPr/>
        </p:nvSpPr>
        <p:spPr>
          <a:xfrm>
            <a:off x="7120948" y="3413807"/>
            <a:ext cx="812334" cy="529119"/>
          </a:xfrm>
          <a:prstGeom prst="rect">
            <a:avLst/>
          </a:prstGeom>
          <a:noFill/>
        </p:spPr>
        <p:txBody>
          <a:bodyPr wrap="square" rtlCol="0">
            <a:spAutoFit/>
          </a:bodyPr>
          <a:lstStyle/>
          <a:p>
            <a:pPr>
              <a:lnSpc>
                <a:spcPct val="150000"/>
              </a:lnSpc>
              <a:buClr>
                <a:srgbClr val="D2B16D"/>
              </a:buClr>
              <a:buSzPct val="70000"/>
            </a:pPr>
            <a:r>
              <a:rPr lang="en-US" sz="1000" dirty="0">
                <a:latin typeface="Arial" panose="020B0604020202020204" pitchFamily="34" charset="0"/>
                <a:cs typeface="Arial" panose="020B0604020202020204" pitchFamily="34" charset="0"/>
              </a:rPr>
              <a:t>Light Grey</a:t>
            </a:r>
            <a:br>
              <a:rPr lang="en-US" sz="1000" dirty="0">
                <a:latin typeface="Arial" panose="020B0604020202020204" pitchFamily="34" charset="0"/>
                <a:cs typeface="Arial" panose="020B0604020202020204" pitchFamily="34" charset="0"/>
              </a:rPr>
            </a:br>
            <a:r>
              <a:rPr lang="en-US" sz="1000" dirty="0"/>
              <a:t>E4E4E4</a:t>
            </a:r>
            <a:endParaRPr lang="en-US" sz="1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1ED535D-A10D-514B-9F9F-0844839B3629}"/>
              </a:ext>
            </a:extLst>
          </p:cNvPr>
          <p:cNvSpPr/>
          <p:nvPr/>
        </p:nvSpPr>
        <p:spPr>
          <a:xfrm>
            <a:off x="7106490" y="4998737"/>
            <a:ext cx="1361440" cy="13004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1809E39-741B-D44A-8266-1421FF133A91}"/>
              </a:ext>
            </a:extLst>
          </p:cNvPr>
          <p:cNvSpPr txBox="1"/>
          <p:nvPr/>
        </p:nvSpPr>
        <p:spPr>
          <a:xfrm>
            <a:off x="7141268" y="5017661"/>
            <a:ext cx="812334" cy="529119"/>
          </a:xfrm>
          <a:prstGeom prst="rect">
            <a:avLst/>
          </a:prstGeom>
          <a:noFill/>
        </p:spPr>
        <p:txBody>
          <a:bodyPr wrap="square" rtlCol="0">
            <a:spAutoFit/>
          </a:bodyPr>
          <a:lstStyle/>
          <a:p>
            <a:pPr>
              <a:lnSpc>
                <a:spcPct val="150000"/>
              </a:lnSpc>
              <a:buClr>
                <a:srgbClr val="D2B16D"/>
              </a:buClr>
              <a:buSzPct val="70000"/>
            </a:pPr>
            <a:r>
              <a:rPr lang="en-US" sz="1000" dirty="0">
                <a:solidFill>
                  <a:schemeClr val="bg1"/>
                </a:solidFill>
                <a:latin typeface="Arial" panose="020B0604020202020204" pitchFamily="34" charset="0"/>
                <a:cs typeface="Arial" panose="020B0604020202020204" pitchFamily="34" charset="0"/>
              </a:rPr>
              <a:t>Dark Grey</a:t>
            </a:r>
            <a:br>
              <a:rPr lang="en-US" sz="1000" dirty="0">
                <a:solidFill>
                  <a:schemeClr val="bg1"/>
                </a:solidFill>
                <a:latin typeface="Arial" panose="020B0604020202020204" pitchFamily="34" charset="0"/>
                <a:cs typeface="Arial" panose="020B0604020202020204" pitchFamily="34" charset="0"/>
              </a:rPr>
            </a:br>
            <a:r>
              <a:rPr lang="en-US" sz="1000" dirty="0">
                <a:solidFill>
                  <a:schemeClr val="bg1"/>
                </a:solidFill>
              </a:rPr>
              <a:t>777777</a:t>
            </a:r>
            <a:endParaRPr lang="en-US" sz="10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3FDDBAB-FE01-2341-BA73-05964EA44299}"/>
              </a:ext>
            </a:extLst>
          </p:cNvPr>
          <p:cNvSpPr txBox="1"/>
          <p:nvPr/>
        </p:nvSpPr>
        <p:spPr>
          <a:xfrm>
            <a:off x="8807508" y="3413807"/>
            <a:ext cx="812334" cy="529119"/>
          </a:xfrm>
          <a:prstGeom prst="rect">
            <a:avLst/>
          </a:prstGeom>
          <a:noFill/>
        </p:spPr>
        <p:txBody>
          <a:bodyPr wrap="square" rtlCol="0">
            <a:spAutoFit/>
          </a:bodyPr>
          <a:lstStyle/>
          <a:p>
            <a:pPr>
              <a:lnSpc>
                <a:spcPct val="150000"/>
              </a:lnSpc>
              <a:buClr>
                <a:srgbClr val="D2B16D"/>
              </a:buClr>
              <a:buSzPct val="70000"/>
            </a:pPr>
            <a:r>
              <a:rPr lang="en-US" sz="1000" dirty="0">
                <a:latin typeface="Arial" panose="020B0604020202020204" pitchFamily="34" charset="0"/>
                <a:cs typeface="Arial" panose="020B0604020202020204" pitchFamily="34" charset="0"/>
              </a:rPr>
              <a:t>Sand</a:t>
            </a:r>
          </a:p>
          <a:p>
            <a:pPr>
              <a:lnSpc>
                <a:spcPct val="150000"/>
              </a:lnSpc>
              <a:buClr>
                <a:srgbClr val="D2B16D"/>
              </a:buClr>
              <a:buSzPct val="70000"/>
            </a:pPr>
            <a:r>
              <a:rPr lang="en-US" sz="1000" dirty="0"/>
              <a:t>E0D5C0</a:t>
            </a:r>
            <a:endParaRPr lang="en-US" sz="10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3737DFF-CC88-6842-A062-F7997C8B4514}"/>
              </a:ext>
            </a:extLst>
          </p:cNvPr>
          <p:cNvSpPr txBox="1"/>
          <p:nvPr/>
        </p:nvSpPr>
        <p:spPr>
          <a:xfrm>
            <a:off x="8807508" y="4998767"/>
            <a:ext cx="812334" cy="529119"/>
          </a:xfrm>
          <a:prstGeom prst="rect">
            <a:avLst/>
          </a:prstGeom>
          <a:noFill/>
        </p:spPr>
        <p:txBody>
          <a:bodyPr wrap="square" rtlCol="0">
            <a:spAutoFit/>
          </a:bodyPr>
          <a:lstStyle/>
          <a:p>
            <a:pPr>
              <a:lnSpc>
                <a:spcPct val="150000"/>
              </a:lnSpc>
              <a:buClr>
                <a:srgbClr val="D2B16D"/>
              </a:buClr>
              <a:buSzPct val="70000"/>
            </a:pPr>
            <a:r>
              <a:rPr lang="en-US" sz="1000" dirty="0"/>
              <a:t>Highlight</a:t>
            </a:r>
            <a:br>
              <a:rPr lang="en-US" sz="1000" dirty="0"/>
            </a:br>
            <a:r>
              <a:rPr lang="en-US" sz="1000" dirty="0"/>
              <a:t>ECB748</a:t>
            </a:r>
            <a:endParaRPr lang="en-US" sz="1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EE7D320-ED07-994F-8D89-6E0937B549A5}"/>
              </a:ext>
            </a:extLst>
          </p:cNvPr>
          <p:cNvSpPr txBox="1"/>
          <p:nvPr/>
        </p:nvSpPr>
        <p:spPr>
          <a:xfrm>
            <a:off x="8807508" y="5649007"/>
            <a:ext cx="812334" cy="529119"/>
          </a:xfrm>
          <a:prstGeom prst="rect">
            <a:avLst/>
          </a:prstGeom>
          <a:noFill/>
        </p:spPr>
        <p:txBody>
          <a:bodyPr wrap="square" rtlCol="0">
            <a:spAutoFit/>
          </a:bodyPr>
          <a:lstStyle/>
          <a:p>
            <a:pPr>
              <a:lnSpc>
                <a:spcPct val="150000"/>
              </a:lnSpc>
              <a:buClr>
                <a:srgbClr val="D2B16D"/>
              </a:buClr>
              <a:buSzPct val="70000"/>
            </a:pPr>
            <a:r>
              <a:rPr lang="en-US" sz="1000" dirty="0"/>
              <a:t>Sky</a:t>
            </a:r>
            <a:br>
              <a:rPr lang="en-US" sz="1000" dirty="0"/>
            </a:br>
            <a:r>
              <a:rPr lang="en-US" sz="1000" dirty="0"/>
              <a:t>B3C9CD</a:t>
            </a:r>
            <a:endParaRPr lang="en-US" sz="10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86ED116-782C-3A44-A5B2-3C1ED2B9CCBE}"/>
              </a:ext>
            </a:extLst>
          </p:cNvPr>
          <p:cNvSpPr txBox="1"/>
          <p:nvPr/>
        </p:nvSpPr>
        <p:spPr>
          <a:xfrm>
            <a:off x="629505" y="4405634"/>
            <a:ext cx="4898050" cy="496931"/>
          </a:xfrm>
          <a:prstGeom prst="rect">
            <a:avLst/>
          </a:prstGeom>
          <a:noFill/>
        </p:spPr>
        <p:txBody>
          <a:bodyPr wrap="square" rtlCol="0">
            <a:spAutoFit/>
          </a:bodyPr>
          <a:lstStyle/>
          <a:p>
            <a:pPr marL="342900" indent="-342900">
              <a:lnSpc>
                <a:spcPct val="150000"/>
              </a:lnSpc>
              <a:buClr>
                <a:srgbClr val="D2B16D"/>
              </a:buClr>
              <a:buSzPct val="70000"/>
              <a:buFont typeface="Arial" panose="020B0604020202020204" pitchFamily="34" charset="0"/>
              <a:buChar char="•"/>
            </a:pPr>
            <a:r>
              <a:rPr lang="en-US" sz="2000" dirty="0">
                <a:latin typeface="Arial" panose="020B0604020202020204" pitchFamily="34" charset="0"/>
                <a:cs typeface="Arial" panose="020B0604020202020204" pitchFamily="34" charset="0"/>
              </a:rPr>
              <a:t>Large Bullets, Arial, 20 </a:t>
            </a:r>
            <a:r>
              <a:rPr lang="en-US" sz="2000" dirty="0" err="1">
                <a:latin typeface="Arial" panose="020B0604020202020204" pitchFamily="34" charset="0"/>
                <a:cs typeface="Arial" panose="020B0604020202020204" pitchFamily="34" charset="0"/>
              </a:rPr>
              <a:t>pt</a:t>
            </a:r>
            <a:endParaRPr lang="en-US"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D86519E-0EA4-AB4F-BDE2-EB72A52F437E}"/>
              </a:ext>
            </a:extLst>
          </p:cNvPr>
          <p:cNvSpPr txBox="1"/>
          <p:nvPr/>
        </p:nvSpPr>
        <p:spPr>
          <a:xfrm>
            <a:off x="545695" y="5538301"/>
            <a:ext cx="2508886" cy="416011"/>
          </a:xfrm>
          <a:prstGeom prst="rect">
            <a:avLst/>
          </a:prstGeom>
          <a:noFill/>
        </p:spPr>
        <p:txBody>
          <a:bodyPr wrap="square" rtlCol="0">
            <a:spAutoFit/>
          </a:bodyPr>
          <a:lstStyle/>
          <a:p>
            <a:pPr>
              <a:lnSpc>
                <a:spcPct val="150000"/>
              </a:lnSpc>
              <a:buClr>
                <a:srgbClr val="D2B16D"/>
              </a:buClr>
              <a:buSzPct val="70000"/>
            </a:pPr>
            <a:r>
              <a:rPr lang="en-US" sz="1600" dirty="0">
                <a:latin typeface="Arial" panose="020B0604020202020204" pitchFamily="34" charset="0"/>
                <a:cs typeface="Arial" panose="020B0604020202020204" pitchFamily="34" charset="0"/>
              </a:rPr>
              <a:t>Arial Subhead,16 </a:t>
            </a:r>
            <a:r>
              <a:rPr lang="en-US" sz="1600" dirty="0" err="1">
                <a:latin typeface="Arial" panose="020B0604020202020204" pitchFamily="34" charset="0"/>
                <a:cs typeface="Arial" panose="020B0604020202020204" pitchFamily="34" charset="0"/>
              </a:rPr>
              <a:t>pt</a:t>
            </a:r>
            <a:endParaRPr lang="en-US" sz="1600" dirty="0">
              <a:latin typeface="Arial" panose="020B0604020202020204" pitchFamily="34" charset="0"/>
              <a:cs typeface="Arial" panose="020B0604020202020204" pitchFamily="34" charset="0"/>
            </a:endParaRPr>
          </a:p>
        </p:txBody>
      </p:sp>
      <p:sp>
        <p:nvSpPr>
          <p:cNvPr id="24" name="Object13">
            <a:extLst>
              <a:ext uri="{FF2B5EF4-FFF2-40B4-BE49-F238E27FC236}">
                <a16:creationId xmlns:a16="http://schemas.microsoft.com/office/drawing/2014/main" id="{4A489953-6FB5-F741-9FA2-46C088632D1F}"/>
              </a:ext>
            </a:extLst>
          </p:cNvPr>
          <p:cNvSpPr/>
          <p:nvPr/>
        </p:nvSpPr>
        <p:spPr>
          <a:xfrm>
            <a:off x="1052495" y="5017781"/>
            <a:ext cx="1900486" cy="274154"/>
          </a:xfrm>
          <a:prstGeom prst="rect">
            <a:avLst/>
          </a:prstGeom>
          <a:noFill/>
          <a:ln/>
        </p:spPr>
        <p:txBody>
          <a:bodyPr wrap="square" lIns="0" tIns="0" rIns="0" bIns="0" rtlCol="0" anchor="t"/>
          <a:lstStyle/>
          <a:p>
            <a:pPr marL="171450" indent="-171450">
              <a:lnSpc>
                <a:spcPct val="150000"/>
              </a:lnSpc>
              <a:buClr>
                <a:schemeClr val="accent2"/>
              </a:buClr>
              <a:buFont typeface="Arial" panose="020B0604020202020204" pitchFamily="34" charset="0"/>
              <a:buChar char="•"/>
            </a:pPr>
            <a:r>
              <a:rPr lang="en-US" sz="1000" dirty="0">
                <a:solidFill>
                  <a:schemeClr val="tx2"/>
                </a:solidFill>
                <a:latin typeface="Arial" panose="020B0604020202020204" pitchFamily="34" charset="0"/>
                <a:ea typeface="Theinhardt Regular" pitchFamily="34" charset="-122"/>
                <a:cs typeface="Arial" panose="020B0604020202020204" pitchFamily="34" charset="0"/>
              </a:rPr>
              <a:t>Small Bullets, Arial, 10 </a:t>
            </a:r>
            <a:r>
              <a:rPr lang="en-US" sz="1000" dirty="0" err="1">
                <a:solidFill>
                  <a:schemeClr val="tx2"/>
                </a:solidFill>
                <a:latin typeface="Arial" panose="020B0604020202020204" pitchFamily="34" charset="0"/>
                <a:ea typeface="Theinhardt Regular" pitchFamily="34" charset="-122"/>
                <a:cs typeface="Arial" panose="020B0604020202020204" pitchFamily="34" charset="0"/>
              </a:rPr>
              <a:t>pt</a:t>
            </a:r>
            <a:endParaRPr lang="en-US" sz="1000" dirty="0">
              <a:solidFill>
                <a:schemeClr val="tx2"/>
              </a:solidFill>
              <a:latin typeface="Arial" panose="020B0604020202020204" pitchFamily="34" charset="0"/>
              <a:cs typeface="Arial" panose="020B0604020202020204" pitchFamily="34" charset="0"/>
            </a:endParaRPr>
          </a:p>
        </p:txBody>
      </p:sp>
      <p:sp>
        <p:nvSpPr>
          <p:cNvPr id="25" name="Object4">
            <a:extLst>
              <a:ext uri="{FF2B5EF4-FFF2-40B4-BE49-F238E27FC236}">
                <a16:creationId xmlns:a16="http://schemas.microsoft.com/office/drawing/2014/main" id="{7B7B9E91-D001-2C4B-8006-89E16166AD20}"/>
              </a:ext>
            </a:extLst>
          </p:cNvPr>
          <p:cNvSpPr/>
          <p:nvPr/>
        </p:nvSpPr>
        <p:spPr>
          <a:xfrm>
            <a:off x="629505" y="3577594"/>
            <a:ext cx="3677920" cy="828040"/>
          </a:xfrm>
          <a:prstGeom prst="rect">
            <a:avLst/>
          </a:prstGeom>
          <a:noFill/>
          <a:ln/>
        </p:spPr>
        <p:txBody>
          <a:bodyPr wrap="square" lIns="0" tIns="0" rIns="0" bIns="0" rtlCol="0" anchor="ctr"/>
          <a:lstStyle/>
          <a:p>
            <a:pPr>
              <a:lnSpc>
                <a:spcPts val="3037"/>
              </a:lnSpc>
              <a:spcAft>
                <a:spcPts val="1450"/>
              </a:spcAft>
            </a:pPr>
            <a:r>
              <a:rPr lang="en-US" sz="2200" dirty="0">
                <a:latin typeface="Times New Roman" panose="02020603050405020304" pitchFamily="18" charset="0"/>
                <a:ea typeface="Academica Light Pro Regular" pitchFamily="34" charset="-122"/>
                <a:cs typeface="Times New Roman" panose="02020603050405020304" pitchFamily="18" charset="0"/>
              </a:rPr>
              <a:t>Large Statement, Times, 22 </a:t>
            </a:r>
            <a:r>
              <a:rPr lang="en-US" sz="2200" dirty="0" err="1">
                <a:latin typeface="Times New Roman" panose="02020603050405020304" pitchFamily="18" charset="0"/>
                <a:ea typeface="Academica Light Pro Regular" pitchFamily="34" charset="-122"/>
                <a:cs typeface="Times New Roman" panose="02020603050405020304" pitchFamily="18" charset="0"/>
              </a:rPr>
              <a:t>pt</a:t>
            </a:r>
            <a:endParaRPr lang="en-US" sz="22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0244110B-E6AC-0E4F-86A9-410524E79ED7}"/>
              </a:ext>
            </a:extLst>
          </p:cNvPr>
          <p:cNvSpPr txBox="1"/>
          <p:nvPr/>
        </p:nvSpPr>
        <p:spPr>
          <a:xfrm>
            <a:off x="521841" y="2696674"/>
            <a:ext cx="4694509"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Subtitles, Arial, 36 </a:t>
            </a:r>
            <a:r>
              <a:rPr lang="en-US" sz="3600" dirty="0" err="1">
                <a:latin typeface="Arial" panose="020B0604020202020204" pitchFamily="34" charset="0"/>
                <a:cs typeface="Arial" panose="020B0604020202020204" pitchFamily="34" charset="0"/>
              </a:rPr>
              <a:t>pt</a:t>
            </a:r>
            <a:endParaRPr lang="en-US" sz="36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922664CB-322A-E34F-8539-B80BDF759C0F}"/>
              </a:ext>
            </a:extLst>
          </p:cNvPr>
          <p:cNvSpPr/>
          <p:nvPr/>
        </p:nvSpPr>
        <p:spPr>
          <a:xfrm>
            <a:off x="8807508" y="2476435"/>
            <a:ext cx="1361440" cy="673152"/>
          </a:xfrm>
          <a:prstGeom prst="rect">
            <a:avLst/>
          </a:prstGeom>
          <a:solidFill>
            <a:srgbClr val="F5F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50362D7-CE1B-2949-89F1-84E55779FEE7}"/>
              </a:ext>
            </a:extLst>
          </p:cNvPr>
          <p:cNvSpPr txBox="1"/>
          <p:nvPr/>
        </p:nvSpPr>
        <p:spPr>
          <a:xfrm>
            <a:off x="8807508" y="2492980"/>
            <a:ext cx="812334" cy="525465"/>
          </a:xfrm>
          <a:prstGeom prst="rect">
            <a:avLst/>
          </a:prstGeom>
          <a:noFill/>
        </p:spPr>
        <p:txBody>
          <a:bodyPr wrap="square" rtlCol="0">
            <a:spAutoFit/>
          </a:bodyPr>
          <a:lstStyle/>
          <a:p>
            <a:pPr>
              <a:lnSpc>
                <a:spcPct val="150000"/>
              </a:lnSpc>
              <a:buClr>
                <a:srgbClr val="D2B16D"/>
              </a:buClr>
              <a:buSzPct val="70000"/>
            </a:pPr>
            <a:r>
              <a:rPr lang="en-US" sz="1000" dirty="0">
                <a:latin typeface="Arial" panose="020B0604020202020204" pitchFamily="34" charset="0"/>
                <a:cs typeface="Arial" panose="020B0604020202020204" pitchFamily="34" charset="0"/>
              </a:rPr>
              <a:t>Cream</a:t>
            </a:r>
          </a:p>
          <a:p>
            <a:pPr>
              <a:lnSpc>
                <a:spcPct val="150000"/>
              </a:lnSpc>
              <a:buClr>
                <a:srgbClr val="D2B16D"/>
              </a:buClr>
              <a:buSzPct val="70000"/>
            </a:pPr>
            <a:r>
              <a:rPr lang="en-US" sz="1000" dirty="0">
                <a:latin typeface="Arial" panose="020B0604020202020204" pitchFamily="34" charset="0"/>
                <a:cs typeface="Arial" panose="020B0604020202020204" pitchFamily="34" charset="0"/>
              </a:rPr>
              <a:t>F5F3EF</a:t>
            </a:r>
          </a:p>
        </p:txBody>
      </p:sp>
      <p:cxnSp>
        <p:nvCxnSpPr>
          <p:cNvPr id="29" name="Straight Connector 28">
            <a:extLst>
              <a:ext uri="{FF2B5EF4-FFF2-40B4-BE49-F238E27FC236}">
                <a16:creationId xmlns:a16="http://schemas.microsoft.com/office/drawing/2014/main" id="{BCFFD3F9-EA55-5941-A112-A6DBD4B519E4}"/>
              </a:ext>
            </a:extLst>
          </p:cNvPr>
          <p:cNvCxnSpPr>
            <a:cxnSpLocks/>
          </p:cNvCxnSpPr>
          <p:nvPr/>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2836242-D62C-1942-AD70-BD64D3073DC7}"/>
              </a:ext>
            </a:extLst>
          </p:cNvPr>
          <p:cNvSpPr txBox="1"/>
          <p:nvPr/>
        </p:nvSpPr>
        <p:spPr>
          <a:xfrm>
            <a:off x="472917" y="343881"/>
            <a:ext cx="10962869" cy="600164"/>
          </a:xfrm>
          <a:prstGeom prst="rect">
            <a:avLst/>
          </a:prstGeom>
          <a:noFill/>
        </p:spPr>
        <p:txBody>
          <a:bodyPr wrap="square" rtlCol="0">
            <a:spAutoFit/>
          </a:bodyPr>
          <a:lstStyle/>
          <a:p>
            <a:pPr algn="l">
              <a:lnSpc>
                <a:spcPct val="100000"/>
              </a:lnSpc>
            </a:pPr>
            <a:r>
              <a:rPr lang="en-US" sz="3300" b="1" i="0" spc="300" dirty="0">
                <a:latin typeface="Arial" panose="020B0604020202020204" pitchFamily="34" charset="0"/>
                <a:ea typeface="Tahoma" panose="020B0604030504040204" pitchFamily="34" charset="0"/>
                <a:cs typeface="Arial" panose="020B0604020202020204" pitchFamily="34" charset="0"/>
              </a:rPr>
              <a:t>THEME FONTS AND COLORS</a:t>
            </a:r>
            <a:endParaRPr lang="en-US" sz="3300" b="1" i="0" spc="300" baseline="0" dirty="0">
              <a:latin typeface="Arial" panose="020B0604020202020204" pitchFamily="34" charset="0"/>
              <a:ea typeface="Tahoma" panose="020B060403050404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865D6674-7026-FC4D-BE16-17F37B89C66A}"/>
              </a:ext>
            </a:extLst>
          </p:cNvPr>
          <p:cNvSpPr txBox="1"/>
          <p:nvPr/>
        </p:nvSpPr>
        <p:spPr>
          <a:xfrm>
            <a:off x="500412" y="1238057"/>
            <a:ext cx="38160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spc="300" baseline="0" dirty="0">
                <a:solidFill>
                  <a:schemeClr val="tx2"/>
                </a:solidFill>
                <a:latin typeface="Arial" panose="020B0604020202020204" pitchFamily="34" charset="0"/>
                <a:ea typeface="Tahoma" panose="020B0604030504040204" pitchFamily="34" charset="0"/>
                <a:cs typeface="Arial" panose="020B0604020202020204" pitchFamily="34" charset="0"/>
              </a:rPr>
              <a:t>FONTS</a:t>
            </a:r>
          </a:p>
        </p:txBody>
      </p:sp>
      <p:cxnSp>
        <p:nvCxnSpPr>
          <p:cNvPr id="32" name="Straight Connector 31">
            <a:extLst>
              <a:ext uri="{FF2B5EF4-FFF2-40B4-BE49-F238E27FC236}">
                <a16:creationId xmlns:a16="http://schemas.microsoft.com/office/drawing/2014/main" id="{AF36D48C-A837-9240-84E3-A8BC4028DBFA}"/>
              </a:ext>
            </a:extLst>
          </p:cNvPr>
          <p:cNvCxnSpPr>
            <a:cxnSpLocks/>
          </p:cNvCxnSpPr>
          <p:nvPr/>
        </p:nvCxnSpPr>
        <p:spPr>
          <a:xfrm>
            <a:off x="593012" y="1683345"/>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0350948-03D5-4443-BEDD-B8A5A62130C7}"/>
              </a:ext>
            </a:extLst>
          </p:cNvPr>
          <p:cNvSpPr txBox="1"/>
          <p:nvPr/>
        </p:nvSpPr>
        <p:spPr>
          <a:xfrm>
            <a:off x="6975652" y="1238057"/>
            <a:ext cx="49994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spc="300" baseline="0" dirty="0">
                <a:solidFill>
                  <a:schemeClr val="tx2"/>
                </a:solidFill>
                <a:latin typeface="Arial" panose="020B0604020202020204" pitchFamily="34" charset="0"/>
                <a:ea typeface="Tahoma" panose="020B0604030504040204" pitchFamily="34" charset="0"/>
                <a:cs typeface="Arial" panose="020B0604020202020204" pitchFamily="34" charset="0"/>
              </a:rPr>
              <a:t>COLORS</a:t>
            </a:r>
          </a:p>
        </p:txBody>
      </p:sp>
      <p:cxnSp>
        <p:nvCxnSpPr>
          <p:cNvPr id="34" name="Straight Connector 33">
            <a:extLst>
              <a:ext uri="{FF2B5EF4-FFF2-40B4-BE49-F238E27FC236}">
                <a16:creationId xmlns:a16="http://schemas.microsoft.com/office/drawing/2014/main" id="{2BCABEE2-DDF7-434C-8329-6DFB04441E63}"/>
              </a:ext>
            </a:extLst>
          </p:cNvPr>
          <p:cNvCxnSpPr>
            <a:cxnSpLocks/>
          </p:cNvCxnSpPr>
          <p:nvPr/>
        </p:nvCxnSpPr>
        <p:spPr>
          <a:xfrm>
            <a:off x="7068252" y="1683345"/>
            <a:ext cx="42344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624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GUIDE02">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ABC8669E-B216-AA42-B53A-973035C85CE2}"/>
              </a:ext>
            </a:extLst>
          </p:cNvPr>
          <p:cNvCxnSpPr>
            <a:cxnSpLocks/>
          </p:cNvCxnSpPr>
          <p:nvPr/>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272C731-1402-D34C-B7DD-4065D53CE563}"/>
              </a:ext>
            </a:extLst>
          </p:cNvPr>
          <p:cNvSpPr txBox="1"/>
          <p:nvPr/>
        </p:nvSpPr>
        <p:spPr>
          <a:xfrm>
            <a:off x="472918" y="343881"/>
            <a:ext cx="5981125" cy="600164"/>
          </a:xfrm>
          <a:prstGeom prst="rect">
            <a:avLst/>
          </a:prstGeom>
          <a:noFill/>
        </p:spPr>
        <p:txBody>
          <a:bodyPr wrap="none" rtlCol="0">
            <a:spAutoFit/>
          </a:bodyPr>
          <a:lstStyle/>
          <a:p>
            <a:pPr algn="l">
              <a:lnSpc>
                <a:spcPct val="100000"/>
              </a:lnSpc>
            </a:pPr>
            <a:r>
              <a:rPr lang="en-US" sz="3300" b="1" i="0" spc="300" dirty="0">
                <a:latin typeface="Arial" panose="020B0604020202020204" pitchFamily="34" charset="0"/>
                <a:ea typeface="Tahoma" panose="020B0604030504040204" pitchFamily="34" charset="0"/>
                <a:cs typeface="Arial" panose="020B0604020202020204" pitchFamily="34" charset="0"/>
              </a:rPr>
              <a:t>TEMPLATE GUIDELINES</a:t>
            </a:r>
            <a:endParaRPr lang="en-US" sz="3300" b="1" i="0" spc="300" baseline="0" dirty="0">
              <a:latin typeface="Arial" panose="020B0604020202020204" pitchFamily="34" charset="0"/>
              <a:ea typeface="Tahoma" panose="020B060403050404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3FFBCD6-4509-E545-897B-13343F0A4AA2}"/>
              </a:ext>
            </a:extLst>
          </p:cNvPr>
          <p:cNvSpPr txBox="1"/>
          <p:nvPr/>
        </p:nvSpPr>
        <p:spPr>
          <a:xfrm>
            <a:off x="500412" y="1238057"/>
            <a:ext cx="38160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spc="300" baseline="0" dirty="0">
                <a:solidFill>
                  <a:schemeClr val="tx2"/>
                </a:solidFill>
                <a:latin typeface="Arial" panose="020B0604020202020204" pitchFamily="34" charset="0"/>
                <a:ea typeface="Tahoma" panose="020B0604030504040204" pitchFamily="34" charset="0"/>
                <a:cs typeface="Arial" panose="020B0604020202020204" pitchFamily="34" charset="0"/>
              </a:rPr>
              <a:t>USING SLIDE LAYOUTS</a:t>
            </a:r>
          </a:p>
        </p:txBody>
      </p:sp>
      <p:cxnSp>
        <p:nvCxnSpPr>
          <p:cNvPr id="32" name="Straight Connector 31">
            <a:extLst>
              <a:ext uri="{FF2B5EF4-FFF2-40B4-BE49-F238E27FC236}">
                <a16:creationId xmlns:a16="http://schemas.microsoft.com/office/drawing/2014/main" id="{1F24369F-C194-AD45-85F6-6988005CDA65}"/>
              </a:ext>
            </a:extLst>
          </p:cNvPr>
          <p:cNvCxnSpPr>
            <a:cxnSpLocks/>
          </p:cNvCxnSpPr>
          <p:nvPr/>
        </p:nvCxnSpPr>
        <p:spPr>
          <a:xfrm>
            <a:off x="593012" y="1683345"/>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79A14FE-18BE-6142-B636-9CCED47D817E}"/>
              </a:ext>
            </a:extLst>
          </p:cNvPr>
          <p:cNvSpPr txBox="1"/>
          <p:nvPr/>
        </p:nvSpPr>
        <p:spPr>
          <a:xfrm>
            <a:off x="520121" y="1883971"/>
            <a:ext cx="2933258" cy="346057"/>
          </a:xfrm>
          <a:prstGeom prst="rect">
            <a:avLst/>
          </a:prstGeom>
          <a:noFill/>
        </p:spPr>
        <p:txBody>
          <a:bodyPr wrap="square" rtlCol="0">
            <a:spAutoFit/>
          </a:bodyPr>
          <a:lstStyle/>
          <a:p>
            <a:pPr lvl="0">
              <a:lnSpc>
                <a:spcPts val="2200"/>
              </a:lnSpc>
            </a:pPr>
            <a:r>
              <a:rPr lang="en-US" sz="1400" b="1" i="0" spc="150" baseline="0" dirty="0">
                <a:latin typeface="Arial" panose="020B0604020202020204" pitchFamily="34" charset="0"/>
                <a:ea typeface="Tahoma" panose="020B0604030504040204" pitchFamily="34" charset="0"/>
                <a:cs typeface="Arial" panose="020B0604020202020204" pitchFamily="34" charset="0"/>
              </a:rPr>
              <a:t>To insert a new slide:</a:t>
            </a:r>
          </a:p>
        </p:txBody>
      </p:sp>
      <p:sp>
        <p:nvSpPr>
          <p:cNvPr id="34" name="TextBox 33">
            <a:extLst>
              <a:ext uri="{FF2B5EF4-FFF2-40B4-BE49-F238E27FC236}">
                <a16:creationId xmlns:a16="http://schemas.microsoft.com/office/drawing/2014/main" id="{E08843B7-205D-3946-ABAE-B1BDBD70F068}"/>
              </a:ext>
            </a:extLst>
          </p:cNvPr>
          <p:cNvSpPr txBox="1"/>
          <p:nvPr/>
        </p:nvSpPr>
        <p:spPr>
          <a:xfrm>
            <a:off x="520120" y="2285462"/>
            <a:ext cx="4872151" cy="1439625"/>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Arial" panose="020B0604020202020204" pitchFamily="34" charset="0"/>
                <a:ea typeface="Tahoma" panose="020B0604030504040204" pitchFamily="34" charset="0"/>
                <a:cs typeface="Arial" panose="020B0604020202020204" pitchFamily="34" charset="0"/>
              </a:rPr>
              <a:t>Click the arrow on the right slide of the </a:t>
            </a:r>
            <a:br>
              <a:rPr lang="en-US" sz="1200" b="0" i="0" spc="150" baseline="0" dirty="0">
                <a:latin typeface="Arial" panose="020B0604020202020204" pitchFamily="34" charset="0"/>
                <a:ea typeface="Tahoma" panose="020B0604030504040204" pitchFamily="34" charset="0"/>
                <a:cs typeface="Arial" panose="020B0604020202020204" pitchFamily="34" charset="0"/>
              </a:rPr>
            </a:br>
            <a:r>
              <a:rPr lang="en-US" sz="1200" b="0" i="0" spc="150" baseline="0" dirty="0">
                <a:latin typeface="Arial" panose="020B0604020202020204" pitchFamily="34" charset="0"/>
                <a:ea typeface="Tahoma" panose="020B0604030504040204" pitchFamily="34" charset="0"/>
                <a:cs typeface="Arial" panose="020B0604020202020204" pitchFamily="34" charset="0"/>
              </a:rPr>
              <a:t>New Slide button</a:t>
            </a:r>
          </a:p>
          <a:p>
            <a:pPr marL="342900" lvl="0" indent="-342900">
              <a:lnSpc>
                <a:spcPct val="150000"/>
              </a:lnSpc>
              <a:buFont typeface="+mj-lt"/>
              <a:buAutoNum type="arabicPeriod"/>
            </a:pPr>
            <a:r>
              <a:rPr lang="en-US" sz="1200" b="0" i="0" spc="150" baseline="0" dirty="0">
                <a:latin typeface="Arial" panose="020B0604020202020204" pitchFamily="34" charset="0"/>
                <a:ea typeface="Tahoma" panose="020B0604030504040204" pitchFamily="34" charset="0"/>
                <a:cs typeface="Arial" panose="020B0604020202020204" pitchFamily="34" charset="0"/>
              </a:rPr>
              <a:t>Choose an appropriate layout from</a:t>
            </a:r>
            <a:br>
              <a:rPr lang="en-US" sz="1200" b="0" i="0" spc="150" baseline="0" dirty="0">
                <a:latin typeface="Arial" panose="020B0604020202020204" pitchFamily="34" charset="0"/>
                <a:ea typeface="Tahoma" panose="020B0604030504040204" pitchFamily="34" charset="0"/>
                <a:cs typeface="Arial" panose="020B0604020202020204" pitchFamily="34" charset="0"/>
              </a:rPr>
            </a:br>
            <a:r>
              <a:rPr lang="en-US" sz="1200" b="0" i="0" spc="150" baseline="0" dirty="0">
                <a:latin typeface="Arial" panose="020B0604020202020204" pitchFamily="34" charset="0"/>
                <a:ea typeface="Tahoma" panose="020B0604030504040204" pitchFamily="34" charset="0"/>
                <a:cs typeface="Arial" panose="020B0604020202020204" pitchFamily="34" charset="0"/>
              </a:rPr>
              <a:t>the gallery</a:t>
            </a:r>
          </a:p>
          <a:p>
            <a:pPr marL="342900" lvl="0" indent="-342900">
              <a:lnSpc>
                <a:spcPct val="150000"/>
              </a:lnSpc>
              <a:buFont typeface="+mj-lt"/>
              <a:buAutoNum type="arabicPeriod"/>
            </a:pPr>
            <a:r>
              <a:rPr lang="en-US" sz="1200" b="0" i="0" spc="150" baseline="0" dirty="0">
                <a:latin typeface="Arial" panose="020B0604020202020204" pitchFamily="34" charset="0"/>
                <a:ea typeface="Tahoma" panose="020B0604030504040204" pitchFamily="34" charset="0"/>
                <a:cs typeface="Arial" panose="020B0604020202020204" pitchFamily="34" charset="0"/>
              </a:rPr>
              <a:t>Edit as needed, following the guidelines</a:t>
            </a:r>
          </a:p>
        </p:txBody>
      </p:sp>
      <p:sp>
        <p:nvSpPr>
          <p:cNvPr id="35" name="TextBox 34">
            <a:extLst>
              <a:ext uri="{FF2B5EF4-FFF2-40B4-BE49-F238E27FC236}">
                <a16:creationId xmlns:a16="http://schemas.microsoft.com/office/drawing/2014/main" id="{02ECCC39-BB65-AC40-AD18-8F381A0C05D3}"/>
              </a:ext>
            </a:extLst>
          </p:cNvPr>
          <p:cNvSpPr txBox="1"/>
          <p:nvPr/>
        </p:nvSpPr>
        <p:spPr>
          <a:xfrm>
            <a:off x="5785109" y="1238057"/>
            <a:ext cx="49994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spc="300" baseline="0" dirty="0">
                <a:solidFill>
                  <a:schemeClr val="tx2"/>
                </a:solidFill>
                <a:latin typeface="Arial" panose="020B0604020202020204" pitchFamily="34" charset="0"/>
                <a:ea typeface="Tahoma" panose="020B0604030504040204" pitchFamily="34" charset="0"/>
                <a:cs typeface="Arial" panose="020B0604020202020204" pitchFamily="34" charset="0"/>
              </a:rPr>
              <a:t>CHANGING SLIDE LAYOUTS</a:t>
            </a:r>
          </a:p>
        </p:txBody>
      </p:sp>
      <p:cxnSp>
        <p:nvCxnSpPr>
          <p:cNvPr id="36" name="Straight Connector 35">
            <a:extLst>
              <a:ext uri="{FF2B5EF4-FFF2-40B4-BE49-F238E27FC236}">
                <a16:creationId xmlns:a16="http://schemas.microsoft.com/office/drawing/2014/main" id="{9A836D77-69F2-494D-B305-F1C1FC3DB5D5}"/>
              </a:ext>
            </a:extLst>
          </p:cNvPr>
          <p:cNvCxnSpPr>
            <a:cxnSpLocks/>
          </p:cNvCxnSpPr>
          <p:nvPr/>
        </p:nvCxnSpPr>
        <p:spPr>
          <a:xfrm>
            <a:off x="5877709" y="1683345"/>
            <a:ext cx="42344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D3EE09A-33B1-9548-B0A8-602C83122867}"/>
              </a:ext>
            </a:extLst>
          </p:cNvPr>
          <p:cNvSpPr txBox="1"/>
          <p:nvPr/>
        </p:nvSpPr>
        <p:spPr>
          <a:xfrm>
            <a:off x="5804817" y="1883971"/>
            <a:ext cx="5630970" cy="626903"/>
          </a:xfrm>
          <a:prstGeom prst="rect">
            <a:avLst/>
          </a:prstGeom>
          <a:noFill/>
        </p:spPr>
        <p:txBody>
          <a:bodyPr wrap="square" rtlCol="0">
            <a:spAutoFit/>
          </a:bodyPr>
          <a:lstStyle/>
          <a:p>
            <a:pPr lvl="0">
              <a:lnSpc>
                <a:spcPts val="2200"/>
              </a:lnSpc>
            </a:pPr>
            <a:r>
              <a:rPr lang="en-US" sz="1400" b="1" i="0" spc="150" baseline="0" dirty="0">
                <a:latin typeface="Arial" panose="020B0604020202020204" pitchFamily="34" charset="0"/>
                <a:ea typeface="Tahoma" panose="020B0604030504040204" pitchFamily="34" charset="0"/>
                <a:cs typeface="Arial" panose="020B0604020202020204" pitchFamily="34" charset="0"/>
              </a:rPr>
              <a:t>If you wish to use a different layout for your existing slide, there is no need to insert a new one. Simply:</a:t>
            </a:r>
          </a:p>
        </p:txBody>
      </p:sp>
      <p:sp>
        <p:nvSpPr>
          <p:cNvPr id="38" name="TextBox 37">
            <a:extLst>
              <a:ext uri="{FF2B5EF4-FFF2-40B4-BE49-F238E27FC236}">
                <a16:creationId xmlns:a16="http://schemas.microsoft.com/office/drawing/2014/main" id="{031C6390-568E-664C-ACF3-B99CCB8654EF}"/>
              </a:ext>
            </a:extLst>
          </p:cNvPr>
          <p:cNvSpPr txBox="1"/>
          <p:nvPr/>
        </p:nvSpPr>
        <p:spPr>
          <a:xfrm>
            <a:off x="5794963" y="2880710"/>
            <a:ext cx="4979724" cy="608628"/>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Arial" panose="020B0604020202020204" pitchFamily="34" charset="0"/>
                <a:ea typeface="Tahoma" panose="020B0604030504040204" pitchFamily="34" charset="0"/>
                <a:cs typeface="Arial" panose="020B0604020202020204" pitchFamily="34" charset="0"/>
              </a:rPr>
              <a:t>With your slide selected, click in the Layout button</a:t>
            </a:r>
          </a:p>
          <a:p>
            <a:pPr marL="342900" lvl="0" indent="-342900">
              <a:lnSpc>
                <a:spcPct val="150000"/>
              </a:lnSpc>
              <a:buFont typeface="+mj-lt"/>
              <a:buAutoNum type="arabicPeriod"/>
            </a:pPr>
            <a:r>
              <a:rPr lang="en-US" sz="1200" b="0" i="0" spc="150" baseline="0" dirty="0">
                <a:latin typeface="Arial" panose="020B0604020202020204" pitchFamily="34" charset="0"/>
                <a:ea typeface="Tahoma" panose="020B0604030504040204" pitchFamily="34" charset="0"/>
                <a:cs typeface="Arial" panose="020B0604020202020204" pitchFamily="34" charset="0"/>
              </a:rPr>
              <a:t>Choose a new layout from the gallery</a:t>
            </a:r>
          </a:p>
        </p:txBody>
      </p:sp>
      <p:sp>
        <p:nvSpPr>
          <p:cNvPr id="39" name="TextBox 38">
            <a:extLst>
              <a:ext uri="{FF2B5EF4-FFF2-40B4-BE49-F238E27FC236}">
                <a16:creationId xmlns:a16="http://schemas.microsoft.com/office/drawing/2014/main" id="{29F05F79-EC1D-A349-A6B8-A12B4B8D0A25}"/>
              </a:ext>
            </a:extLst>
          </p:cNvPr>
          <p:cNvSpPr txBox="1"/>
          <p:nvPr/>
        </p:nvSpPr>
        <p:spPr>
          <a:xfrm>
            <a:off x="500412" y="4204094"/>
            <a:ext cx="38160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spc="300" baseline="0" dirty="0">
                <a:solidFill>
                  <a:schemeClr val="tx2"/>
                </a:solidFill>
                <a:latin typeface="Arial" panose="020B0604020202020204" pitchFamily="34" charset="0"/>
                <a:ea typeface="Tahoma" panose="020B0604030504040204" pitchFamily="34" charset="0"/>
                <a:cs typeface="Arial" panose="020B0604020202020204" pitchFamily="34" charset="0"/>
              </a:rPr>
              <a:t>ADDING PHOTOS</a:t>
            </a:r>
          </a:p>
        </p:txBody>
      </p:sp>
      <p:cxnSp>
        <p:nvCxnSpPr>
          <p:cNvPr id="40" name="Straight Connector 39">
            <a:extLst>
              <a:ext uri="{FF2B5EF4-FFF2-40B4-BE49-F238E27FC236}">
                <a16:creationId xmlns:a16="http://schemas.microsoft.com/office/drawing/2014/main" id="{543F06E8-7784-FF40-A314-DF298C2524EE}"/>
              </a:ext>
            </a:extLst>
          </p:cNvPr>
          <p:cNvCxnSpPr>
            <a:cxnSpLocks/>
          </p:cNvCxnSpPr>
          <p:nvPr/>
        </p:nvCxnSpPr>
        <p:spPr>
          <a:xfrm>
            <a:off x="593012" y="4649382"/>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EFD4B2C-D8ED-6B48-AE76-57FC0651AA54}"/>
              </a:ext>
            </a:extLst>
          </p:cNvPr>
          <p:cNvSpPr txBox="1"/>
          <p:nvPr/>
        </p:nvSpPr>
        <p:spPr>
          <a:xfrm>
            <a:off x="520120" y="4819272"/>
            <a:ext cx="2933258" cy="346057"/>
          </a:xfrm>
          <a:prstGeom prst="rect">
            <a:avLst/>
          </a:prstGeom>
          <a:noFill/>
        </p:spPr>
        <p:txBody>
          <a:bodyPr wrap="square" rtlCol="0">
            <a:spAutoFit/>
          </a:bodyPr>
          <a:lstStyle/>
          <a:p>
            <a:pPr lvl="0">
              <a:lnSpc>
                <a:spcPts val="2200"/>
              </a:lnSpc>
            </a:pPr>
            <a:r>
              <a:rPr lang="en-US" sz="1400" b="1" i="0" spc="150" baseline="0" dirty="0">
                <a:latin typeface="Arial" panose="020B0604020202020204" pitchFamily="34" charset="0"/>
                <a:ea typeface="Tahoma" panose="020B0604030504040204" pitchFamily="34" charset="0"/>
                <a:cs typeface="Arial" panose="020B0604020202020204" pitchFamily="34" charset="0"/>
              </a:rPr>
              <a:t>To add photos:</a:t>
            </a:r>
          </a:p>
        </p:txBody>
      </p:sp>
      <p:sp>
        <p:nvSpPr>
          <p:cNvPr id="55" name="TextBox 54">
            <a:extLst>
              <a:ext uri="{FF2B5EF4-FFF2-40B4-BE49-F238E27FC236}">
                <a16:creationId xmlns:a16="http://schemas.microsoft.com/office/drawing/2014/main" id="{5414F1C2-5923-6443-8748-E242306AC19E}"/>
              </a:ext>
            </a:extLst>
          </p:cNvPr>
          <p:cNvSpPr txBox="1"/>
          <p:nvPr/>
        </p:nvSpPr>
        <p:spPr>
          <a:xfrm>
            <a:off x="520120" y="5236131"/>
            <a:ext cx="7532747" cy="1169551"/>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Arial" panose="020B0604020202020204" pitchFamily="34" charset="0"/>
                <a:ea typeface="Tahoma" panose="020B0604030504040204" pitchFamily="34" charset="0"/>
                <a:cs typeface="Arial" panose="020B0604020202020204" pitchFamily="34" charset="0"/>
              </a:rPr>
              <a:t>Click on the placeholder icon and upload desired image</a:t>
            </a:r>
          </a:p>
          <a:p>
            <a:pPr marL="342900" lvl="0" indent="-342900">
              <a:lnSpc>
                <a:spcPct val="150000"/>
              </a:lnSpc>
              <a:buFont typeface="+mj-lt"/>
              <a:buAutoNum type="arabicPeriod"/>
            </a:pPr>
            <a:r>
              <a:rPr lang="en-US" sz="1200" b="0" i="0" spc="150" baseline="0" dirty="0">
                <a:latin typeface="Arial" panose="020B0604020202020204" pitchFamily="34" charset="0"/>
                <a:ea typeface="Tahoma" panose="020B0604030504040204" pitchFamily="34" charset="0"/>
                <a:cs typeface="Arial" panose="020B0604020202020204" pitchFamily="34" charset="0"/>
              </a:rPr>
              <a:t>Once uploaded choose “Picture Format” in the top ribbon menu</a:t>
            </a:r>
          </a:p>
          <a:p>
            <a:pPr marL="342900" lvl="0" indent="-342900">
              <a:lnSpc>
                <a:spcPct val="150000"/>
              </a:lnSpc>
              <a:buFont typeface="+mj-lt"/>
              <a:buAutoNum type="arabicPeriod"/>
            </a:pPr>
            <a:r>
              <a:rPr lang="en-US" sz="1200" b="0" i="0" spc="150" baseline="0" dirty="0">
                <a:latin typeface="Arial" panose="020B0604020202020204" pitchFamily="34" charset="0"/>
                <a:ea typeface="Tahoma" panose="020B0604030504040204" pitchFamily="34" charset="0"/>
                <a:cs typeface="Arial" panose="020B0604020202020204" pitchFamily="34" charset="0"/>
              </a:rPr>
              <a:t>Click on the “Crop” dropdown and choose “Fill” then drag image to reframe</a:t>
            </a:r>
          </a:p>
          <a:p>
            <a:pPr marL="0" lvl="0" indent="0">
              <a:lnSpc>
                <a:spcPct val="100000"/>
              </a:lnSpc>
              <a:buFont typeface="+mj-lt"/>
              <a:buNone/>
            </a:pPr>
            <a:endParaRPr lang="en-US" sz="1600" b="0" i="0" spc="150" baseline="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716395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11D835A-EB7C-431D-BE2C-7894429D71E2}"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A06D7-A29D-41B0-A1AD-6CE1D626C384}" type="slidenum">
              <a:rPr lang="en-US" smtClean="0"/>
              <a:t>‹#›</a:t>
            </a:fld>
            <a:endParaRPr lang="en-US"/>
          </a:p>
        </p:txBody>
      </p:sp>
    </p:spTree>
    <p:extLst>
      <p:ext uri="{BB962C8B-B14F-4D97-AF65-F5344CB8AC3E}">
        <p14:creationId xmlns:p14="http://schemas.microsoft.com/office/powerpoint/2010/main" val="1947075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1D835A-EB7C-431D-BE2C-7894429D71E2}"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A06D7-A29D-41B0-A1AD-6CE1D626C384}" type="slidenum">
              <a:rPr lang="en-US" smtClean="0"/>
              <a:t>‹#›</a:t>
            </a:fld>
            <a:endParaRPr lang="en-US"/>
          </a:p>
        </p:txBody>
      </p:sp>
    </p:spTree>
    <p:extLst>
      <p:ext uri="{BB962C8B-B14F-4D97-AF65-F5344CB8AC3E}">
        <p14:creationId xmlns:p14="http://schemas.microsoft.com/office/powerpoint/2010/main" val="290442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_place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4CED8E1A-BA0A-C041-B60A-D0D46E8B2AA0}"/>
              </a:ext>
            </a:extLst>
          </p:cNvPr>
          <p:cNvSpPr>
            <a:spLocks noGrp="1" noChangeAspect="1"/>
          </p:cNvSpPr>
          <p:nvPr>
            <p:ph type="pic" idx="13"/>
          </p:nvPr>
        </p:nvSpPr>
        <p:spPr>
          <a:xfrm>
            <a:off x="6121820" y="0"/>
            <a:ext cx="6070180" cy="6858000"/>
          </a:xfrm>
        </p:spPr>
        <p:txBody>
          <a:bodyPr anchor="t">
            <a:normAutofit/>
          </a:bodyPr>
          <a:lstStyle>
            <a:lvl1pPr marL="0" indent="0" algn="ctr">
              <a:buNone/>
              <a:defRPr sz="20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ctrTitle"/>
          </p:nvPr>
        </p:nvSpPr>
        <p:spPr>
          <a:xfrm>
            <a:off x="630927" y="4933507"/>
            <a:ext cx="5128022" cy="1305500"/>
          </a:xfrm>
        </p:spPr>
        <p:txBody>
          <a:bodyPr anchor="b">
            <a:normAutofit/>
          </a:bodyPr>
          <a:lstStyle>
            <a:lvl1pPr algn="l">
              <a:defRPr sz="4000">
                <a:solidFill>
                  <a:schemeClr val="accent5"/>
                </a:solidFill>
              </a:defRPr>
            </a:lvl1pPr>
          </a:lstStyle>
          <a:p>
            <a:r>
              <a:rPr lang="en-US"/>
              <a:t>Click to edit Master title style</a:t>
            </a:r>
            <a:endParaRPr lang="en-US" dirty="0"/>
          </a:p>
        </p:txBody>
      </p:sp>
      <p:pic>
        <p:nvPicPr>
          <p:cNvPr id="13" name="Picture 12" descr="Text&#10;&#10;Description automatically generated">
            <a:extLst>
              <a:ext uri="{FF2B5EF4-FFF2-40B4-BE49-F238E27FC236}">
                <a16:creationId xmlns:a16="http://schemas.microsoft.com/office/drawing/2014/main" id="{D6E16576-7A47-6F43-BCCC-0201D2F03584}"/>
              </a:ext>
            </a:extLst>
          </p:cNvPr>
          <p:cNvPicPr>
            <a:picLocks noChangeAspect="1"/>
          </p:cNvPicPr>
          <p:nvPr/>
        </p:nvPicPr>
        <p:blipFill>
          <a:blip r:embed="rId2"/>
          <a:stretch>
            <a:fillRect/>
          </a:stretch>
        </p:blipFill>
        <p:spPr>
          <a:xfrm>
            <a:off x="630927" y="646847"/>
            <a:ext cx="2410896" cy="523522"/>
          </a:xfrm>
          <a:prstGeom prst="rect">
            <a:avLst/>
          </a:prstGeom>
        </p:spPr>
      </p:pic>
      <p:cxnSp>
        <p:nvCxnSpPr>
          <p:cNvPr id="10" name="Straight Connector 9">
            <a:extLst>
              <a:ext uri="{FF2B5EF4-FFF2-40B4-BE49-F238E27FC236}">
                <a16:creationId xmlns:a16="http://schemas.microsoft.com/office/drawing/2014/main" id="{3A12FA5A-5425-9D4A-9C6F-9D6BB0C43366}"/>
              </a:ext>
            </a:extLst>
          </p:cNvPr>
          <p:cNvCxnSpPr>
            <a:cxnSpLocks/>
          </p:cNvCxnSpPr>
          <p:nvPr/>
        </p:nvCxnSpPr>
        <p:spPr>
          <a:xfrm>
            <a:off x="6106160" y="-57543"/>
            <a:ext cx="0" cy="6915543"/>
          </a:xfrm>
          <a:prstGeom prst="line">
            <a:avLst/>
          </a:prstGeom>
          <a:ln>
            <a:gradFill flip="none" rotWithShape="1">
              <a:gsLst>
                <a:gs pos="0">
                  <a:srgbClr val="FEEEB6"/>
                </a:gs>
                <a:gs pos="100000">
                  <a:srgbClr val="B49248"/>
                </a:gs>
              </a:gsLst>
              <a:lin ang="2700000" scaled="0"/>
              <a:tileRect/>
            </a:gradFill>
          </a:ln>
        </p:spPr>
        <p:style>
          <a:lnRef idx="1">
            <a:schemeClr val="accent2"/>
          </a:lnRef>
          <a:fillRef idx="0">
            <a:schemeClr val="accent2"/>
          </a:fillRef>
          <a:effectRef idx="0">
            <a:schemeClr val="accent2"/>
          </a:effectRef>
          <a:fontRef idx="minor">
            <a:schemeClr val="tx1"/>
          </a:fontRef>
        </p:style>
      </p:cxnSp>
      <p:sp>
        <p:nvSpPr>
          <p:cNvPr id="5" name="Date Placeholder 4">
            <a:extLst>
              <a:ext uri="{FF2B5EF4-FFF2-40B4-BE49-F238E27FC236}">
                <a16:creationId xmlns:a16="http://schemas.microsoft.com/office/drawing/2014/main" id="{9062C519-EB37-774F-BD3A-23BD947ABD66}"/>
              </a:ext>
            </a:extLst>
          </p:cNvPr>
          <p:cNvSpPr>
            <a:spLocks noGrp="1"/>
          </p:cNvSpPr>
          <p:nvPr>
            <p:ph type="dt" sz="half" idx="14"/>
          </p:nvPr>
        </p:nvSpPr>
        <p:spPr>
          <a:xfrm>
            <a:off x="620767" y="4564572"/>
            <a:ext cx="2743200" cy="365125"/>
          </a:xfrm>
        </p:spPr>
        <p:txBody>
          <a:bodyPr/>
          <a:lstStyle>
            <a:lvl1pPr>
              <a:defRPr>
                <a:solidFill>
                  <a:schemeClr val="bg1"/>
                </a:solidFill>
              </a:defRPr>
            </a:lvl1pPr>
          </a:lstStyle>
          <a:p>
            <a:fld id="{F11D835A-EB7C-431D-BE2C-7894429D71E2}" type="datetimeFigureOut">
              <a:rPr lang="en-US" smtClean="0"/>
              <a:t>1/29/2024</a:t>
            </a:fld>
            <a:endParaRPr lang="en-US"/>
          </a:p>
        </p:txBody>
      </p:sp>
    </p:spTree>
    <p:extLst>
      <p:ext uri="{BB962C8B-B14F-4D97-AF65-F5344CB8AC3E}">
        <p14:creationId xmlns:p14="http://schemas.microsoft.com/office/powerpoint/2010/main" val="3670692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3_with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927" y="670745"/>
            <a:ext cx="5128022" cy="1305500"/>
          </a:xfrm>
        </p:spPr>
        <p:txBody>
          <a:bodyPr anchor="t">
            <a:normAutofit/>
          </a:bodyPr>
          <a:lstStyle>
            <a:lvl1pPr algn="l">
              <a:defRPr sz="3600">
                <a:solidFill>
                  <a:schemeClr val="accent5"/>
                </a:solidFill>
              </a:defRPr>
            </a:lvl1pPr>
          </a:lstStyle>
          <a:p>
            <a:r>
              <a:rPr lang="en-US" dirty="0"/>
              <a:t>Agenda or Title Here</a:t>
            </a:r>
          </a:p>
        </p:txBody>
      </p:sp>
      <p:sp>
        <p:nvSpPr>
          <p:cNvPr id="3" name="Subtitle 2"/>
          <p:cNvSpPr>
            <a:spLocks noGrp="1"/>
          </p:cNvSpPr>
          <p:nvPr>
            <p:ph type="subTitle" idx="1" hasCustomPrompt="1"/>
          </p:nvPr>
        </p:nvSpPr>
        <p:spPr>
          <a:xfrm>
            <a:off x="630926" y="3006104"/>
            <a:ext cx="5291403" cy="3181151"/>
          </a:xfrm>
        </p:spPr>
        <p:txBody>
          <a:bodyPr>
            <a:normAutofit/>
          </a:bodyPr>
          <a:lstStyle>
            <a:lvl1pPr marL="365760" marR="0" indent="-457200" algn="l" defTabSz="914400" rtl="0" eaLnBrk="1" fontAlgn="auto" latinLnBrk="0" hangingPunct="1">
              <a:lnSpc>
                <a:spcPct val="90000"/>
              </a:lnSpc>
              <a:spcBef>
                <a:spcPts val="1000"/>
              </a:spcBef>
              <a:spcAft>
                <a:spcPts val="0"/>
              </a:spcAft>
              <a:buClr>
                <a:schemeClr val="accent2"/>
              </a:buClr>
              <a:buSzPct val="80000"/>
              <a:buFont typeface="+mj-lt"/>
              <a:buAutoNum type="arabicPeriod"/>
              <a:tabLst/>
              <a:defRPr sz="2000">
                <a:solidFill>
                  <a:schemeClr val="accent6"/>
                </a:solidFill>
                <a:latin typeface="Time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51460" marR="0" lvl="0" indent="-342900" algn="l" defTabSz="914400" rtl="0" eaLnBrk="1" fontAlgn="auto" latinLnBrk="0" hangingPunct="1">
              <a:lnSpc>
                <a:spcPct val="90000"/>
              </a:lnSpc>
              <a:spcBef>
                <a:spcPts val="1000"/>
              </a:spcBef>
              <a:spcAft>
                <a:spcPts val="0"/>
              </a:spcAft>
              <a:buClr>
                <a:schemeClr val="accent2"/>
              </a:buClr>
              <a:buSzPct val="80000"/>
              <a:tabLst/>
              <a:defRPr/>
            </a:pPr>
            <a:r>
              <a:rPr lang="en-US" dirty="0"/>
              <a:t>Click to edit Master text styles</a:t>
            </a:r>
          </a:p>
          <a:p>
            <a:pPr marL="228600" marR="0" lvl="0" indent="-320040" algn="l" defTabSz="914400" rtl="0" eaLnBrk="1" fontAlgn="auto" latinLnBrk="0" hangingPunct="1">
              <a:lnSpc>
                <a:spcPct val="90000"/>
              </a:lnSpc>
              <a:spcBef>
                <a:spcPts val="1000"/>
              </a:spcBef>
              <a:spcAft>
                <a:spcPts val="0"/>
              </a:spcAft>
              <a:buClr>
                <a:schemeClr val="accent2"/>
              </a:buClr>
              <a:buSzPct val="80000"/>
              <a:buFont typeface="+mj-lt"/>
              <a:buAutoNum type="arabicPeriod"/>
              <a:tabLst/>
              <a:defRPr/>
            </a:pPr>
            <a:endParaRPr lang="en-US" dirty="0"/>
          </a:p>
        </p:txBody>
      </p:sp>
      <p:cxnSp>
        <p:nvCxnSpPr>
          <p:cNvPr id="10" name="Straight Connector 9">
            <a:extLst>
              <a:ext uri="{FF2B5EF4-FFF2-40B4-BE49-F238E27FC236}">
                <a16:creationId xmlns:a16="http://schemas.microsoft.com/office/drawing/2014/main" id="{3A12FA5A-5425-9D4A-9C6F-9D6BB0C43366}"/>
              </a:ext>
            </a:extLst>
          </p:cNvPr>
          <p:cNvCxnSpPr>
            <a:cxnSpLocks/>
          </p:cNvCxnSpPr>
          <p:nvPr/>
        </p:nvCxnSpPr>
        <p:spPr>
          <a:xfrm>
            <a:off x="6106160" y="-57543"/>
            <a:ext cx="0" cy="6915543"/>
          </a:xfrm>
          <a:prstGeom prst="line">
            <a:avLst/>
          </a:prstGeom>
          <a:ln>
            <a:gradFill flip="none" rotWithShape="1">
              <a:gsLst>
                <a:gs pos="0">
                  <a:srgbClr val="FEEEB6"/>
                </a:gs>
                <a:gs pos="100000">
                  <a:srgbClr val="B49248"/>
                </a:gs>
              </a:gsLst>
              <a:lin ang="2700000" scaled="0"/>
              <a:tileRect/>
            </a:gra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19AE8E3-EF7B-F441-93B3-228673B018B7}"/>
              </a:ext>
            </a:extLst>
          </p:cNvPr>
          <p:cNvCxnSpPr>
            <a:cxnSpLocks/>
          </p:cNvCxnSpPr>
          <p:nvPr/>
        </p:nvCxnSpPr>
        <p:spPr>
          <a:xfrm>
            <a:off x="6106160" y="-57543"/>
            <a:ext cx="0" cy="7080135"/>
          </a:xfrm>
          <a:prstGeom prst="line">
            <a:avLst/>
          </a:prstGeom>
          <a:ln w="6350">
            <a:gradFill flip="none" rotWithShape="1">
              <a:gsLst>
                <a:gs pos="0">
                  <a:srgbClr val="FEEEB6"/>
                </a:gs>
                <a:gs pos="100000">
                  <a:srgbClr val="B49248"/>
                </a:gs>
              </a:gsLst>
              <a:lin ang="2700000" scaled="0"/>
              <a:tileRect/>
            </a:gradFill>
          </a:ln>
        </p:spPr>
        <p:style>
          <a:lnRef idx="1">
            <a:schemeClr val="accent2"/>
          </a:lnRef>
          <a:fillRef idx="0">
            <a:schemeClr val="accent2"/>
          </a:fillRef>
          <a:effectRef idx="0">
            <a:schemeClr val="accent2"/>
          </a:effectRef>
          <a:fontRef idx="minor">
            <a:schemeClr val="tx1"/>
          </a:fontRef>
        </p:style>
      </p:cxnSp>
      <p:pic>
        <p:nvPicPr>
          <p:cNvPr id="20" name="Picture 19" descr="Icon&#10;&#10;Description automatically generated with medium confidence">
            <a:extLst>
              <a:ext uri="{FF2B5EF4-FFF2-40B4-BE49-F238E27FC236}">
                <a16:creationId xmlns:a16="http://schemas.microsoft.com/office/drawing/2014/main" id="{DD070A6E-64DC-2F41-9A40-2D85E3663D4A}"/>
              </a:ext>
            </a:extLst>
          </p:cNvPr>
          <p:cNvPicPr>
            <a:picLocks noChangeAspect="1"/>
          </p:cNvPicPr>
          <p:nvPr/>
        </p:nvPicPr>
        <p:blipFill>
          <a:blip r:embed="rId2"/>
          <a:stretch>
            <a:fillRect/>
          </a:stretch>
        </p:blipFill>
        <p:spPr>
          <a:xfrm>
            <a:off x="11307510" y="396775"/>
            <a:ext cx="537926" cy="381031"/>
          </a:xfrm>
          <a:prstGeom prst="rect">
            <a:avLst/>
          </a:prstGeom>
        </p:spPr>
      </p:pic>
    </p:spTree>
    <p:extLst>
      <p:ext uri="{BB962C8B-B14F-4D97-AF65-F5344CB8AC3E}">
        <p14:creationId xmlns:p14="http://schemas.microsoft.com/office/powerpoint/2010/main" val="703078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_with imag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A4351B81-FE14-984B-81F3-C69CA9CF969E}"/>
              </a:ext>
            </a:extLst>
          </p:cNvPr>
          <p:cNvSpPr>
            <a:spLocks noGrp="1" noChangeAspect="1"/>
          </p:cNvSpPr>
          <p:nvPr>
            <p:ph type="pic" idx="1"/>
          </p:nvPr>
        </p:nvSpPr>
        <p:spPr>
          <a:xfrm>
            <a:off x="362709" y="384050"/>
            <a:ext cx="11466575" cy="594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icture 8">
            <a:extLst>
              <a:ext uri="{FF2B5EF4-FFF2-40B4-BE49-F238E27FC236}">
                <a16:creationId xmlns:a16="http://schemas.microsoft.com/office/drawing/2014/main" id="{EA889173-9CC4-384F-87ED-3C126C08FB11}"/>
              </a:ext>
            </a:extLst>
          </p:cNvPr>
          <p:cNvPicPr>
            <a:picLocks noChangeAspect="1"/>
          </p:cNvPicPr>
          <p:nvPr/>
        </p:nvPicPr>
        <p:blipFill rotWithShape="1">
          <a:blip r:embed="rId2"/>
          <a:srcRect t="9789" r="695" b="11859"/>
          <a:stretch/>
        </p:blipFill>
        <p:spPr>
          <a:xfrm>
            <a:off x="362715" y="384049"/>
            <a:ext cx="11466571" cy="5972301"/>
          </a:xfrm>
          <a:prstGeom prst="rect">
            <a:avLst/>
          </a:prstGeom>
        </p:spPr>
      </p:pic>
    </p:spTree>
    <p:extLst>
      <p:ext uri="{BB962C8B-B14F-4D97-AF65-F5344CB8AC3E}">
        <p14:creationId xmlns:p14="http://schemas.microsoft.com/office/powerpoint/2010/main" val="1286396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_place imag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A4351B81-FE14-984B-81F3-C69CA9CF969E}"/>
              </a:ext>
            </a:extLst>
          </p:cNvPr>
          <p:cNvSpPr>
            <a:spLocks noGrp="1" noChangeAspect="1"/>
          </p:cNvSpPr>
          <p:nvPr>
            <p:ph type="pic" idx="1"/>
          </p:nvPr>
        </p:nvSpPr>
        <p:spPr>
          <a:xfrm>
            <a:off x="362709" y="384050"/>
            <a:ext cx="11466575" cy="59723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375248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44D2869-1122-FD4F-93D1-E6818DABA31D}"/>
              </a:ext>
            </a:extLst>
          </p:cNvPr>
          <p:cNvSpPr>
            <a:spLocks noGrp="1"/>
          </p:cNvSpPr>
          <p:nvPr>
            <p:ph type="ctrTitle" hasCustomPrompt="1"/>
          </p:nvPr>
        </p:nvSpPr>
        <p:spPr>
          <a:xfrm>
            <a:off x="967976" y="3134047"/>
            <a:ext cx="10385823" cy="1305500"/>
          </a:xfrm>
        </p:spPr>
        <p:txBody>
          <a:bodyPr anchor="t">
            <a:normAutofit/>
          </a:bodyPr>
          <a:lstStyle>
            <a:lvl1pPr algn="ctr">
              <a:defRPr sz="4000">
                <a:solidFill>
                  <a:schemeClr val="accent5"/>
                </a:solidFill>
              </a:defRPr>
            </a:lvl1pPr>
          </a:lstStyle>
          <a:p>
            <a:r>
              <a:rPr lang="en-US" dirty="0"/>
              <a:t>Section Title Here</a:t>
            </a:r>
          </a:p>
        </p:txBody>
      </p:sp>
      <p:sp>
        <p:nvSpPr>
          <p:cNvPr id="7" name="Rectangle 6">
            <a:extLst>
              <a:ext uri="{FF2B5EF4-FFF2-40B4-BE49-F238E27FC236}">
                <a16:creationId xmlns:a16="http://schemas.microsoft.com/office/drawing/2014/main" id="{365525A9-A6AD-A44B-801E-7959EE0923FD}"/>
              </a:ext>
            </a:extLst>
          </p:cNvPr>
          <p:cNvSpPr/>
          <p:nvPr/>
        </p:nvSpPr>
        <p:spPr>
          <a:xfrm>
            <a:off x="355600" y="385065"/>
            <a:ext cx="11480800" cy="5971285"/>
          </a:xfrm>
          <a:prstGeom prst="rect">
            <a:avLst/>
          </a:prstGeom>
          <a:noFill/>
          <a:ln w="6350">
            <a:gradFill>
              <a:gsLst>
                <a:gs pos="0">
                  <a:srgbClr val="FEEEB6"/>
                </a:gs>
                <a:gs pos="100000">
                  <a:srgbClr val="B4924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162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Light">
    <p:spTree>
      <p:nvGrpSpPr>
        <p:cNvPr id="1" name=""/>
        <p:cNvGrpSpPr/>
        <p:nvPr/>
      </p:nvGrpSpPr>
      <p:grpSpPr>
        <a:xfrm>
          <a:off x="0" y="0"/>
          <a:ext cx="0" cy="0"/>
          <a:chOff x="0" y="0"/>
          <a:chExt cx="0" cy="0"/>
        </a:xfrm>
      </p:grpSpPr>
      <p:sp>
        <p:nvSpPr>
          <p:cNvPr id="2" name="Title 1"/>
          <p:cNvSpPr>
            <a:spLocks noGrp="1"/>
          </p:cNvSpPr>
          <p:nvPr>
            <p:ph type="title"/>
          </p:nvPr>
        </p:nvSpPr>
        <p:spPr>
          <a:xfrm>
            <a:off x="476101" y="3148547"/>
            <a:ext cx="11230346" cy="1434085"/>
          </a:xfrm>
        </p:spPr>
        <p:txBody>
          <a:bodyPr anchor="t">
            <a:normAutofit/>
          </a:bodyPr>
          <a:lstStyle>
            <a:lvl1pPr algn="ctr">
              <a:defRPr sz="4000"/>
            </a:lvl1pPr>
          </a:lstStyle>
          <a:p>
            <a:r>
              <a:rPr lang="en-US"/>
              <a:t>Click to edit Master title style</a:t>
            </a:r>
            <a:endParaRPr lang="en-US" dirty="0"/>
          </a:p>
        </p:txBody>
      </p:sp>
      <p:pic>
        <p:nvPicPr>
          <p:cNvPr id="9" name="Picture 8" descr="Icon&#10;&#10;Description automatically generated with medium confidence">
            <a:extLst>
              <a:ext uri="{FF2B5EF4-FFF2-40B4-BE49-F238E27FC236}">
                <a16:creationId xmlns:a16="http://schemas.microsoft.com/office/drawing/2014/main" id="{32C1C1AA-2B7A-4945-8F1C-3684E28E4E86}"/>
              </a:ext>
            </a:extLst>
          </p:cNvPr>
          <p:cNvPicPr>
            <a:picLocks noChangeAspect="1"/>
          </p:cNvPicPr>
          <p:nvPr/>
        </p:nvPicPr>
        <p:blipFill>
          <a:blip r:embed="rId2"/>
          <a:stretch>
            <a:fillRect/>
          </a:stretch>
        </p:blipFill>
        <p:spPr>
          <a:xfrm>
            <a:off x="11307510" y="396775"/>
            <a:ext cx="537926" cy="381031"/>
          </a:xfrm>
          <a:prstGeom prst="rect">
            <a:avLst/>
          </a:prstGeom>
        </p:spPr>
      </p:pic>
      <p:sp>
        <p:nvSpPr>
          <p:cNvPr id="12" name="Text Placeholder 3">
            <a:extLst>
              <a:ext uri="{FF2B5EF4-FFF2-40B4-BE49-F238E27FC236}">
                <a16:creationId xmlns:a16="http://schemas.microsoft.com/office/drawing/2014/main" id="{10DA1228-7D2D-F747-9CD9-30F83FE96438}"/>
              </a:ext>
            </a:extLst>
          </p:cNvPr>
          <p:cNvSpPr>
            <a:spLocks noGrp="1"/>
          </p:cNvSpPr>
          <p:nvPr>
            <p:ph type="body" sz="half" idx="2"/>
          </p:nvPr>
        </p:nvSpPr>
        <p:spPr>
          <a:xfrm>
            <a:off x="476101" y="5114924"/>
            <a:ext cx="5276113" cy="1051959"/>
          </a:xfrm>
        </p:spPr>
        <p:txBody>
          <a:bodyPr>
            <a:normAutofit/>
          </a:bodyPr>
          <a:lstStyle>
            <a:lvl1pPr marL="0" indent="0">
              <a:lnSpc>
                <a:spcPct val="150000"/>
              </a:lnSpc>
              <a:spcBef>
                <a:spcPts val="0"/>
              </a:spcBef>
              <a:spcAft>
                <a:spcPts val="1000"/>
              </a:spcAft>
              <a:buNone/>
              <a:defRPr sz="13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158DDCAA-666B-BB40-B3E0-9F6817656A50}"/>
              </a:ext>
            </a:extLst>
          </p:cNvPr>
          <p:cNvSpPr>
            <a:spLocks noGrp="1"/>
          </p:cNvSpPr>
          <p:nvPr>
            <p:ph type="body" sz="half" idx="13"/>
          </p:nvPr>
        </p:nvSpPr>
        <p:spPr>
          <a:xfrm>
            <a:off x="6185784" y="5114924"/>
            <a:ext cx="5276113" cy="1051959"/>
          </a:xfrm>
        </p:spPr>
        <p:txBody>
          <a:bodyPr>
            <a:normAutofit/>
          </a:bodyPr>
          <a:lstStyle>
            <a:lvl1pPr marL="0" indent="0">
              <a:lnSpc>
                <a:spcPct val="150000"/>
              </a:lnSpc>
              <a:spcBef>
                <a:spcPts val="0"/>
              </a:spcBef>
              <a:spcAft>
                <a:spcPts val="1000"/>
              </a:spcAft>
              <a:buNone/>
              <a:defRPr sz="13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FCB49188-E5FA-E44D-BB8D-3EFB7DD66260}"/>
              </a:ext>
            </a:extLst>
          </p:cNvPr>
          <p:cNvSpPr>
            <a:spLocks noGrp="1"/>
          </p:cNvSpPr>
          <p:nvPr>
            <p:ph type="body" sz="half" idx="14" hasCustomPrompt="1"/>
          </p:nvPr>
        </p:nvSpPr>
        <p:spPr>
          <a:xfrm>
            <a:off x="476101" y="241683"/>
            <a:ext cx="5619899" cy="497012"/>
          </a:xfr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Name</a:t>
            </a:r>
          </a:p>
        </p:txBody>
      </p:sp>
      <p:sp>
        <p:nvSpPr>
          <p:cNvPr id="17" name="Text Placeholder 3">
            <a:extLst>
              <a:ext uri="{FF2B5EF4-FFF2-40B4-BE49-F238E27FC236}">
                <a16:creationId xmlns:a16="http://schemas.microsoft.com/office/drawing/2014/main" id="{3D94DB9D-64AE-3246-A5A1-033C88981041}"/>
              </a:ext>
            </a:extLst>
          </p:cNvPr>
          <p:cNvSpPr>
            <a:spLocks noGrp="1"/>
          </p:cNvSpPr>
          <p:nvPr>
            <p:ph type="body" sz="half" idx="15" hasCustomPrompt="1"/>
          </p:nvPr>
        </p:nvSpPr>
        <p:spPr>
          <a:xfrm>
            <a:off x="476100" y="698668"/>
            <a:ext cx="5619899" cy="58148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Subsection</a:t>
            </a:r>
          </a:p>
        </p:txBody>
      </p:sp>
    </p:spTree>
    <p:extLst>
      <p:ext uri="{BB962C8B-B14F-4D97-AF65-F5344CB8AC3E}">
        <p14:creationId xmlns:p14="http://schemas.microsoft.com/office/powerpoint/2010/main" val="1878928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Light">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32C1C1AA-2B7A-4945-8F1C-3684E28E4E86}"/>
              </a:ext>
            </a:extLst>
          </p:cNvPr>
          <p:cNvPicPr>
            <a:picLocks noChangeAspect="1"/>
          </p:cNvPicPr>
          <p:nvPr/>
        </p:nvPicPr>
        <p:blipFill>
          <a:blip r:embed="rId2"/>
          <a:stretch>
            <a:fillRect/>
          </a:stretch>
        </p:blipFill>
        <p:spPr>
          <a:xfrm>
            <a:off x="11307510" y="396775"/>
            <a:ext cx="537926" cy="381031"/>
          </a:xfrm>
          <a:prstGeom prst="rect">
            <a:avLst/>
          </a:prstGeom>
        </p:spPr>
      </p:pic>
      <p:sp>
        <p:nvSpPr>
          <p:cNvPr id="12" name="Text Placeholder 3">
            <a:extLst>
              <a:ext uri="{FF2B5EF4-FFF2-40B4-BE49-F238E27FC236}">
                <a16:creationId xmlns:a16="http://schemas.microsoft.com/office/drawing/2014/main" id="{10DA1228-7D2D-F747-9CD9-30F83FE96438}"/>
              </a:ext>
            </a:extLst>
          </p:cNvPr>
          <p:cNvSpPr>
            <a:spLocks noGrp="1"/>
          </p:cNvSpPr>
          <p:nvPr>
            <p:ph type="body" sz="half" idx="2"/>
          </p:nvPr>
        </p:nvSpPr>
        <p:spPr>
          <a:xfrm>
            <a:off x="476101" y="2463800"/>
            <a:ext cx="8529676" cy="2651125"/>
          </a:xfrm>
        </p:spPr>
        <p:txBody>
          <a:bodyPr>
            <a:normAutofit/>
          </a:bodyPr>
          <a:lstStyle>
            <a:lvl1pPr marL="0" indent="0">
              <a:lnSpc>
                <a:spcPts val="3000"/>
              </a:lnSpc>
              <a:spcBef>
                <a:spcPts val="0"/>
              </a:spcBef>
              <a:spcAft>
                <a:spcPts val="1400"/>
              </a:spcAft>
              <a:buNone/>
              <a:defRPr sz="2200" b="0" i="0" baseline="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21D07B40-2FFE-E84A-8C1D-66AF3BE4D38E}"/>
              </a:ext>
            </a:extLst>
          </p:cNvPr>
          <p:cNvSpPr>
            <a:spLocks noGrp="1"/>
          </p:cNvSpPr>
          <p:nvPr>
            <p:ph type="body" sz="half" idx="16"/>
          </p:nvPr>
        </p:nvSpPr>
        <p:spPr>
          <a:xfrm>
            <a:off x="476101" y="5209658"/>
            <a:ext cx="5276113" cy="1051959"/>
          </a:xfrm>
        </p:spPr>
        <p:txBody>
          <a:bodyPr anchor="b">
            <a:normAutofit/>
          </a:bodyPr>
          <a:lstStyle>
            <a:lvl1pPr marL="0" indent="0">
              <a:lnSpc>
                <a:spcPct val="150000"/>
              </a:lnSpc>
              <a:spcBef>
                <a:spcPts val="0"/>
              </a:spcBef>
              <a:spcAft>
                <a:spcPts val="1000"/>
              </a:spcAft>
              <a:buNone/>
              <a:defRPr sz="1300" baseline="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0D6F4D12-C76D-594A-8366-6BDB7BA91D9E}"/>
              </a:ext>
            </a:extLst>
          </p:cNvPr>
          <p:cNvSpPr>
            <a:spLocks noGrp="1"/>
          </p:cNvSpPr>
          <p:nvPr>
            <p:ph type="body" sz="half" idx="17" hasCustomPrompt="1"/>
          </p:nvPr>
        </p:nvSpPr>
        <p:spPr>
          <a:xfrm>
            <a:off x="476101" y="241683"/>
            <a:ext cx="5619899" cy="497012"/>
          </a:xfr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Name</a:t>
            </a:r>
          </a:p>
        </p:txBody>
      </p:sp>
      <p:sp>
        <p:nvSpPr>
          <p:cNvPr id="15" name="Text Placeholder 3">
            <a:extLst>
              <a:ext uri="{FF2B5EF4-FFF2-40B4-BE49-F238E27FC236}">
                <a16:creationId xmlns:a16="http://schemas.microsoft.com/office/drawing/2014/main" id="{5A7115C3-295D-ED43-9822-703965AFF1AC}"/>
              </a:ext>
            </a:extLst>
          </p:cNvPr>
          <p:cNvSpPr>
            <a:spLocks noGrp="1"/>
          </p:cNvSpPr>
          <p:nvPr>
            <p:ph type="body" sz="half" idx="18" hasCustomPrompt="1"/>
          </p:nvPr>
        </p:nvSpPr>
        <p:spPr>
          <a:xfrm>
            <a:off x="476100" y="698668"/>
            <a:ext cx="5619899" cy="58148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Subsection</a:t>
            </a:r>
          </a:p>
        </p:txBody>
      </p:sp>
    </p:spTree>
    <p:extLst>
      <p:ext uri="{BB962C8B-B14F-4D97-AF65-F5344CB8AC3E}">
        <p14:creationId xmlns:p14="http://schemas.microsoft.com/office/powerpoint/2010/main" val="1362838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11D835A-EB7C-431D-BE2C-7894429D71E2}" type="datetimeFigureOut">
              <a:rPr lang="en-US" smtClean="0"/>
              <a:t>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13A06D7-A29D-41B0-A1AD-6CE1D626C384}" type="slidenum">
              <a:rPr lang="en-US" smtClean="0"/>
              <a:t>‹#›</a:t>
            </a:fld>
            <a:endParaRPr lang="en-US"/>
          </a:p>
        </p:txBody>
      </p:sp>
      <p:sp>
        <p:nvSpPr>
          <p:cNvPr id="7" name="Rectangle 6">
            <a:extLst>
              <a:ext uri="{FF2B5EF4-FFF2-40B4-BE49-F238E27FC236}">
                <a16:creationId xmlns:a16="http://schemas.microsoft.com/office/drawing/2014/main" id="{F1471D03-3865-D34B-8E7F-4D9212E48FF0}"/>
              </a:ext>
            </a:extLst>
          </p:cNvPr>
          <p:cNvSpPr/>
          <p:nvPr/>
        </p:nvSpPr>
        <p:spPr>
          <a:xfrm>
            <a:off x="-1336363" y="4289458"/>
            <a:ext cx="1143775" cy="60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BC954E-AAA1-BD40-A56D-98BAB934B2A6}"/>
              </a:ext>
            </a:extLst>
          </p:cNvPr>
          <p:cNvSpPr/>
          <p:nvPr/>
        </p:nvSpPr>
        <p:spPr>
          <a:xfrm>
            <a:off x="-1321905" y="276999"/>
            <a:ext cx="1129317" cy="5991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F1131E6-79A8-1248-9C11-D19D84E4070A}"/>
              </a:ext>
            </a:extLst>
          </p:cNvPr>
          <p:cNvSpPr/>
          <p:nvPr/>
        </p:nvSpPr>
        <p:spPr>
          <a:xfrm>
            <a:off x="-1336363" y="3593426"/>
            <a:ext cx="1143775" cy="6067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6EED77-DA3A-C246-8826-3C95DA6290B2}"/>
              </a:ext>
            </a:extLst>
          </p:cNvPr>
          <p:cNvSpPr/>
          <p:nvPr/>
        </p:nvSpPr>
        <p:spPr>
          <a:xfrm>
            <a:off x="-1336362" y="941894"/>
            <a:ext cx="1129316" cy="5991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926DDE-1973-9249-8B67-79F28A67A5CC}"/>
              </a:ext>
            </a:extLst>
          </p:cNvPr>
          <p:cNvSpPr/>
          <p:nvPr/>
        </p:nvSpPr>
        <p:spPr>
          <a:xfrm>
            <a:off x="-1336363" y="4983173"/>
            <a:ext cx="1129315" cy="604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2ADD5C-05AF-2849-808E-5A5329FE307B}"/>
              </a:ext>
            </a:extLst>
          </p:cNvPr>
          <p:cNvSpPr/>
          <p:nvPr/>
        </p:nvSpPr>
        <p:spPr>
          <a:xfrm>
            <a:off x="-1336363" y="2268952"/>
            <a:ext cx="1129315" cy="58386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1331D78-EB57-CF49-B681-1FFB250F2AA3}"/>
              </a:ext>
            </a:extLst>
          </p:cNvPr>
          <p:cNvCxnSpPr>
            <a:cxnSpLocks/>
          </p:cNvCxnSpPr>
          <p:nvPr/>
        </p:nvCxnSpPr>
        <p:spPr>
          <a:xfrm>
            <a:off x="-229369" y="276999"/>
            <a:ext cx="0" cy="599123"/>
          </a:xfrm>
          <a:prstGeom prst="line">
            <a:avLst/>
          </a:prstGeom>
          <a:ln w="82550">
            <a:gradFill flip="none" rotWithShape="1">
              <a:gsLst>
                <a:gs pos="0">
                  <a:srgbClr val="FEEEB6"/>
                </a:gs>
                <a:gs pos="100000">
                  <a:srgbClr val="B49248"/>
                </a:gs>
              </a:gsLst>
              <a:lin ang="2700000" scaled="0"/>
              <a:tileRect/>
            </a:gra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A7181A33-7A78-A745-B85F-272ACD897C6A}"/>
              </a:ext>
            </a:extLst>
          </p:cNvPr>
          <p:cNvSpPr txBox="1"/>
          <p:nvPr/>
        </p:nvSpPr>
        <p:spPr>
          <a:xfrm>
            <a:off x="-1321904" y="276999"/>
            <a:ext cx="671342" cy="525465"/>
          </a:xfrm>
          <a:prstGeom prst="rect">
            <a:avLst/>
          </a:prstGeom>
          <a:noFill/>
        </p:spPr>
        <p:txBody>
          <a:bodyPr wrap="square" rtlCol="0">
            <a:spAutoFit/>
          </a:bodyPr>
          <a:lstStyle/>
          <a:p>
            <a:pPr>
              <a:lnSpc>
                <a:spcPct val="150000"/>
              </a:lnSpc>
              <a:buClr>
                <a:srgbClr val="D2B16D"/>
              </a:buClr>
              <a:buSzPct val="70000"/>
            </a:pPr>
            <a:r>
              <a:rPr lang="en-US" sz="1000" dirty="0">
                <a:solidFill>
                  <a:schemeClr val="bg1"/>
                </a:solidFill>
                <a:latin typeface="Arial" panose="020B0604020202020204" pitchFamily="34" charset="0"/>
                <a:cs typeface="Arial" panose="020B0604020202020204" pitchFamily="34" charset="0"/>
              </a:rPr>
              <a:t>Black</a:t>
            </a:r>
            <a:br>
              <a:rPr lang="en-US" sz="1000" dirty="0">
                <a:solidFill>
                  <a:schemeClr val="bg1"/>
                </a:solidFill>
                <a:latin typeface="Arial" panose="020B0604020202020204" pitchFamily="34" charset="0"/>
                <a:cs typeface="Arial" panose="020B0604020202020204" pitchFamily="34" charset="0"/>
              </a:rPr>
            </a:br>
            <a:r>
              <a:rPr lang="en-US" sz="1000" dirty="0">
                <a:solidFill>
                  <a:schemeClr val="bg1"/>
                </a:solidFill>
                <a:latin typeface="Arial" panose="020B0604020202020204" pitchFamily="34" charset="0"/>
                <a:cs typeface="Arial" panose="020B0604020202020204" pitchFamily="34" charset="0"/>
              </a:rPr>
              <a:t>1c1c1c</a:t>
            </a:r>
          </a:p>
        </p:txBody>
      </p:sp>
      <p:sp>
        <p:nvSpPr>
          <p:cNvPr id="15" name="TextBox 14">
            <a:extLst>
              <a:ext uri="{FF2B5EF4-FFF2-40B4-BE49-F238E27FC236}">
                <a16:creationId xmlns:a16="http://schemas.microsoft.com/office/drawing/2014/main" id="{4CFE2321-9A11-C64F-94E7-483770247088}"/>
              </a:ext>
            </a:extLst>
          </p:cNvPr>
          <p:cNvSpPr txBox="1"/>
          <p:nvPr/>
        </p:nvSpPr>
        <p:spPr>
          <a:xfrm>
            <a:off x="-1336363" y="2268952"/>
            <a:ext cx="685801" cy="525465"/>
          </a:xfrm>
          <a:prstGeom prst="rect">
            <a:avLst/>
          </a:prstGeom>
          <a:noFill/>
        </p:spPr>
        <p:txBody>
          <a:bodyPr wrap="square" rtlCol="0">
            <a:spAutoFit/>
          </a:bodyPr>
          <a:lstStyle/>
          <a:p>
            <a:pPr>
              <a:lnSpc>
                <a:spcPct val="150000"/>
              </a:lnSpc>
              <a:buClr>
                <a:srgbClr val="D2B16D"/>
              </a:buClr>
              <a:buSzPct val="70000"/>
            </a:pPr>
            <a:r>
              <a:rPr lang="en-US" sz="1000" dirty="0">
                <a:latin typeface="Arial" panose="020B0604020202020204" pitchFamily="34" charset="0"/>
                <a:cs typeface="Arial" panose="020B0604020202020204" pitchFamily="34" charset="0"/>
              </a:rPr>
              <a:t>White</a:t>
            </a:r>
          </a:p>
          <a:p>
            <a:pPr>
              <a:lnSpc>
                <a:spcPct val="150000"/>
              </a:lnSpc>
              <a:buClr>
                <a:srgbClr val="D2B16D"/>
              </a:buClr>
              <a:buSzPct val="70000"/>
            </a:pPr>
            <a:r>
              <a:rPr lang="en-US" sz="1000" dirty="0">
                <a:latin typeface="Arial" panose="020B0604020202020204" pitchFamily="34" charset="0"/>
                <a:cs typeface="Arial" panose="020B0604020202020204" pitchFamily="34" charset="0"/>
              </a:rPr>
              <a:t>FFFFFF</a:t>
            </a:r>
          </a:p>
        </p:txBody>
      </p:sp>
      <p:sp>
        <p:nvSpPr>
          <p:cNvPr id="16" name="TextBox 15">
            <a:extLst>
              <a:ext uri="{FF2B5EF4-FFF2-40B4-BE49-F238E27FC236}">
                <a16:creationId xmlns:a16="http://schemas.microsoft.com/office/drawing/2014/main" id="{AD7381ED-C72B-874C-B467-99E2F441CCAD}"/>
              </a:ext>
            </a:extLst>
          </p:cNvPr>
          <p:cNvSpPr txBox="1"/>
          <p:nvPr/>
        </p:nvSpPr>
        <p:spPr>
          <a:xfrm>
            <a:off x="-1321904" y="936874"/>
            <a:ext cx="812334" cy="529119"/>
          </a:xfrm>
          <a:prstGeom prst="rect">
            <a:avLst/>
          </a:prstGeom>
          <a:noFill/>
        </p:spPr>
        <p:txBody>
          <a:bodyPr wrap="square" rtlCol="0">
            <a:spAutoFit/>
          </a:bodyPr>
          <a:lstStyle/>
          <a:p>
            <a:pPr>
              <a:lnSpc>
                <a:spcPct val="150000"/>
              </a:lnSpc>
              <a:buClr>
                <a:srgbClr val="D2B16D"/>
              </a:buClr>
              <a:buSzPct val="70000"/>
            </a:pPr>
            <a:r>
              <a:rPr lang="en-US" sz="1000" dirty="0">
                <a:latin typeface="Arial" panose="020B0604020202020204" pitchFamily="34" charset="0"/>
                <a:cs typeface="Arial" panose="020B0604020202020204" pitchFamily="34" charset="0"/>
              </a:rPr>
              <a:t>Light Grey</a:t>
            </a:r>
            <a:br>
              <a:rPr lang="en-US" sz="1000" dirty="0">
                <a:latin typeface="Arial" panose="020B0604020202020204" pitchFamily="34" charset="0"/>
                <a:cs typeface="Arial" panose="020B0604020202020204" pitchFamily="34" charset="0"/>
              </a:rPr>
            </a:br>
            <a:r>
              <a:rPr lang="en-US" sz="1000" dirty="0"/>
              <a:t>E4E4E4</a:t>
            </a:r>
            <a:endParaRPr lang="en-US" sz="1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8FF914F-CFCB-D848-ADFF-6E9476EB121C}"/>
              </a:ext>
            </a:extLst>
          </p:cNvPr>
          <p:cNvSpPr/>
          <p:nvPr/>
        </p:nvSpPr>
        <p:spPr>
          <a:xfrm>
            <a:off x="-1336363" y="1605423"/>
            <a:ext cx="1129315" cy="5991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FD0814-E463-9D45-AEB0-1B8834E02DA1}"/>
              </a:ext>
            </a:extLst>
          </p:cNvPr>
          <p:cNvSpPr txBox="1"/>
          <p:nvPr/>
        </p:nvSpPr>
        <p:spPr>
          <a:xfrm>
            <a:off x="-1301584" y="1624347"/>
            <a:ext cx="792014" cy="529119"/>
          </a:xfrm>
          <a:prstGeom prst="rect">
            <a:avLst/>
          </a:prstGeom>
          <a:noFill/>
        </p:spPr>
        <p:txBody>
          <a:bodyPr wrap="square" rtlCol="0">
            <a:spAutoFit/>
          </a:bodyPr>
          <a:lstStyle/>
          <a:p>
            <a:pPr>
              <a:lnSpc>
                <a:spcPct val="150000"/>
              </a:lnSpc>
              <a:buClr>
                <a:srgbClr val="D2B16D"/>
              </a:buClr>
              <a:buSzPct val="70000"/>
            </a:pPr>
            <a:r>
              <a:rPr lang="en-US" sz="1000" dirty="0">
                <a:solidFill>
                  <a:schemeClr val="bg1"/>
                </a:solidFill>
                <a:latin typeface="Arial" panose="020B0604020202020204" pitchFamily="34" charset="0"/>
                <a:cs typeface="Arial" panose="020B0604020202020204" pitchFamily="34" charset="0"/>
              </a:rPr>
              <a:t>Dark Grey</a:t>
            </a:r>
            <a:br>
              <a:rPr lang="en-US" sz="1000" dirty="0">
                <a:solidFill>
                  <a:schemeClr val="bg1"/>
                </a:solidFill>
                <a:latin typeface="Arial" panose="020B0604020202020204" pitchFamily="34" charset="0"/>
                <a:cs typeface="Arial" panose="020B0604020202020204" pitchFamily="34" charset="0"/>
              </a:rPr>
            </a:br>
            <a:r>
              <a:rPr lang="en-US" sz="1000" dirty="0">
                <a:solidFill>
                  <a:schemeClr val="bg1"/>
                </a:solidFill>
              </a:rPr>
              <a:t>777777</a:t>
            </a:r>
            <a:endParaRPr lang="en-US" sz="10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C5062F4-50A3-5F4D-97CC-2E68DAC9E8D1}"/>
              </a:ext>
            </a:extLst>
          </p:cNvPr>
          <p:cNvSpPr txBox="1"/>
          <p:nvPr/>
        </p:nvSpPr>
        <p:spPr>
          <a:xfrm>
            <a:off x="-1336363" y="3588406"/>
            <a:ext cx="685801" cy="529119"/>
          </a:xfrm>
          <a:prstGeom prst="rect">
            <a:avLst/>
          </a:prstGeom>
          <a:noFill/>
        </p:spPr>
        <p:txBody>
          <a:bodyPr wrap="square" rtlCol="0">
            <a:spAutoFit/>
          </a:bodyPr>
          <a:lstStyle/>
          <a:p>
            <a:pPr>
              <a:lnSpc>
                <a:spcPct val="150000"/>
              </a:lnSpc>
              <a:buClr>
                <a:srgbClr val="D2B16D"/>
              </a:buClr>
              <a:buSzPct val="70000"/>
            </a:pPr>
            <a:r>
              <a:rPr lang="en-US" sz="1000" dirty="0">
                <a:latin typeface="Arial" panose="020B0604020202020204" pitchFamily="34" charset="0"/>
                <a:cs typeface="Arial" panose="020B0604020202020204" pitchFamily="34" charset="0"/>
              </a:rPr>
              <a:t>Sand</a:t>
            </a:r>
          </a:p>
          <a:p>
            <a:pPr>
              <a:lnSpc>
                <a:spcPct val="150000"/>
              </a:lnSpc>
              <a:buClr>
                <a:srgbClr val="D2B16D"/>
              </a:buClr>
              <a:buSzPct val="70000"/>
            </a:pPr>
            <a:r>
              <a:rPr lang="en-US" sz="1000" dirty="0"/>
              <a:t>E0D5C0</a:t>
            </a:r>
            <a:endParaRPr lang="en-US" sz="10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DF9139F-AB33-C942-A4C9-2A932C16E874}"/>
              </a:ext>
            </a:extLst>
          </p:cNvPr>
          <p:cNvSpPr txBox="1"/>
          <p:nvPr/>
        </p:nvSpPr>
        <p:spPr>
          <a:xfrm>
            <a:off x="-1336363" y="4289458"/>
            <a:ext cx="685801" cy="529119"/>
          </a:xfrm>
          <a:prstGeom prst="rect">
            <a:avLst/>
          </a:prstGeom>
          <a:noFill/>
        </p:spPr>
        <p:txBody>
          <a:bodyPr wrap="square" rtlCol="0">
            <a:spAutoFit/>
          </a:bodyPr>
          <a:lstStyle/>
          <a:p>
            <a:pPr>
              <a:lnSpc>
                <a:spcPct val="150000"/>
              </a:lnSpc>
              <a:buClr>
                <a:srgbClr val="D2B16D"/>
              </a:buClr>
              <a:buSzPct val="70000"/>
            </a:pPr>
            <a:r>
              <a:rPr lang="en-US" sz="1000" dirty="0"/>
              <a:t>Highlight</a:t>
            </a:r>
            <a:br>
              <a:rPr lang="en-US" sz="1000" dirty="0"/>
            </a:br>
            <a:r>
              <a:rPr lang="en-US" sz="1000" dirty="0"/>
              <a:t>ECB748</a:t>
            </a:r>
            <a:endParaRPr lang="en-US" sz="1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1E3D5FF-412F-3446-9C5A-C792CFFD52B8}"/>
              </a:ext>
            </a:extLst>
          </p:cNvPr>
          <p:cNvSpPr txBox="1"/>
          <p:nvPr/>
        </p:nvSpPr>
        <p:spPr>
          <a:xfrm>
            <a:off x="-1336363" y="4983233"/>
            <a:ext cx="685801" cy="529119"/>
          </a:xfrm>
          <a:prstGeom prst="rect">
            <a:avLst/>
          </a:prstGeom>
          <a:noFill/>
        </p:spPr>
        <p:txBody>
          <a:bodyPr wrap="square" rtlCol="0">
            <a:spAutoFit/>
          </a:bodyPr>
          <a:lstStyle/>
          <a:p>
            <a:pPr>
              <a:lnSpc>
                <a:spcPct val="150000"/>
              </a:lnSpc>
              <a:buClr>
                <a:srgbClr val="D2B16D"/>
              </a:buClr>
              <a:buSzPct val="70000"/>
            </a:pPr>
            <a:r>
              <a:rPr lang="en-US" sz="1000" dirty="0"/>
              <a:t>Sky</a:t>
            </a:r>
            <a:br>
              <a:rPr lang="en-US" sz="1000" dirty="0"/>
            </a:br>
            <a:r>
              <a:rPr lang="en-US" sz="1000" dirty="0"/>
              <a:t>B3C9CD</a:t>
            </a:r>
            <a:endParaRPr lang="en-US"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7B308F8-FDBB-D94E-AAD4-B7C8DE6E641C}"/>
              </a:ext>
            </a:extLst>
          </p:cNvPr>
          <p:cNvSpPr/>
          <p:nvPr/>
        </p:nvSpPr>
        <p:spPr>
          <a:xfrm>
            <a:off x="-1336363" y="2917223"/>
            <a:ext cx="1143775" cy="606777"/>
          </a:xfrm>
          <a:prstGeom prst="rect">
            <a:avLst/>
          </a:prstGeom>
          <a:solidFill>
            <a:srgbClr val="F5F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5CE59B3-A31D-5B49-A390-48365EC49154}"/>
              </a:ext>
            </a:extLst>
          </p:cNvPr>
          <p:cNvSpPr txBox="1"/>
          <p:nvPr/>
        </p:nvSpPr>
        <p:spPr>
          <a:xfrm>
            <a:off x="-1336363" y="2933768"/>
            <a:ext cx="685801" cy="525465"/>
          </a:xfrm>
          <a:prstGeom prst="rect">
            <a:avLst/>
          </a:prstGeom>
          <a:noFill/>
        </p:spPr>
        <p:txBody>
          <a:bodyPr wrap="square" rtlCol="0">
            <a:spAutoFit/>
          </a:bodyPr>
          <a:lstStyle/>
          <a:p>
            <a:pPr>
              <a:lnSpc>
                <a:spcPct val="150000"/>
              </a:lnSpc>
              <a:buClr>
                <a:srgbClr val="D2B16D"/>
              </a:buClr>
              <a:buSzPct val="70000"/>
            </a:pPr>
            <a:r>
              <a:rPr lang="en-US" sz="1000" dirty="0">
                <a:latin typeface="Arial" panose="020B0604020202020204" pitchFamily="34" charset="0"/>
                <a:cs typeface="Arial" panose="020B0604020202020204" pitchFamily="34" charset="0"/>
              </a:rPr>
              <a:t>Cream</a:t>
            </a:r>
          </a:p>
          <a:p>
            <a:pPr>
              <a:lnSpc>
                <a:spcPct val="150000"/>
              </a:lnSpc>
              <a:buClr>
                <a:srgbClr val="D2B16D"/>
              </a:buClr>
              <a:buSzPct val="70000"/>
            </a:pPr>
            <a:r>
              <a:rPr lang="en-US" sz="1000" dirty="0">
                <a:latin typeface="Arial" panose="020B0604020202020204" pitchFamily="34" charset="0"/>
                <a:cs typeface="Arial" panose="020B0604020202020204" pitchFamily="34" charset="0"/>
              </a:rPr>
              <a:t>F5F3EF</a:t>
            </a:r>
          </a:p>
        </p:txBody>
      </p:sp>
      <p:sp>
        <p:nvSpPr>
          <p:cNvPr id="26" name="TextBox 25">
            <a:extLst>
              <a:ext uri="{FF2B5EF4-FFF2-40B4-BE49-F238E27FC236}">
                <a16:creationId xmlns:a16="http://schemas.microsoft.com/office/drawing/2014/main" id="{17B4DBEA-F44D-1D46-88A3-F25117523E43}"/>
              </a:ext>
            </a:extLst>
          </p:cNvPr>
          <p:cNvSpPr txBox="1"/>
          <p:nvPr/>
        </p:nvSpPr>
        <p:spPr>
          <a:xfrm>
            <a:off x="-1378395" y="0"/>
            <a:ext cx="1129315" cy="276999"/>
          </a:xfrm>
          <a:prstGeom prst="rect">
            <a:avLst/>
          </a:prstGeom>
          <a:noFill/>
        </p:spPr>
        <p:txBody>
          <a:bodyPr wrap="square" rtlCol="0">
            <a:spAutoFit/>
          </a:bodyPr>
          <a:lstStyle/>
          <a:p>
            <a:r>
              <a:rPr lang="en-US" sz="1200" b="1" i="0" spc="100" baseline="0" dirty="0">
                <a:latin typeface="+mj-lt"/>
              </a:rPr>
              <a:t>Colors:</a:t>
            </a:r>
          </a:p>
        </p:txBody>
      </p:sp>
    </p:spTree>
    <p:extLst>
      <p:ext uri="{BB962C8B-B14F-4D97-AF65-F5344CB8AC3E}">
        <p14:creationId xmlns:p14="http://schemas.microsoft.com/office/powerpoint/2010/main" val="68408223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Lst>
  <p:txStyles>
    <p:titleStyle>
      <a:lvl1pPr algn="l" defTabSz="914400" rtl="0" eaLnBrk="1" latinLnBrk="0" hangingPunct="1">
        <a:lnSpc>
          <a:spcPct val="90000"/>
        </a:lnSpc>
        <a:spcBef>
          <a:spcPct val="0"/>
        </a:spcBef>
        <a:buNone/>
        <a:defRPr sz="400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00.png"/><Relationship Id="rId5" Type="http://schemas.openxmlformats.org/officeDocument/2006/relationships/customXml" Target="../ink/ink3.xml"/><Relationship Id="rId4" Type="http://schemas.openxmlformats.org/officeDocument/2006/relationships/image" Target="../media/image190.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26.png"/><Relationship Id="rId1" Type="http://schemas.openxmlformats.org/officeDocument/2006/relationships/slideLayout" Target="../slideLayouts/slideLayout25.xml"/><Relationship Id="rId6" Type="http://schemas.openxmlformats.org/officeDocument/2006/relationships/image" Target="../media/image250.png"/><Relationship Id="rId5" Type="http://schemas.openxmlformats.org/officeDocument/2006/relationships/customXml" Target="../ink/ink6.xml"/><Relationship Id="rId4" Type="http://schemas.openxmlformats.org/officeDocument/2006/relationships/image" Target="../media/image2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9.png"/><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3DCC-9925-4220-8786-CAFFDF3EF519}"/>
              </a:ext>
            </a:extLst>
          </p:cNvPr>
          <p:cNvSpPr>
            <a:spLocks noGrp="1"/>
          </p:cNvSpPr>
          <p:nvPr>
            <p:ph type="ctrTitle"/>
          </p:nvPr>
        </p:nvSpPr>
        <p:spPr>
          <a:xfrm>
            <a:off x="630926" y="4227594"/>
            <a:ext cx="8404977" cy="1305500"/>
          </a:xfrm>
        </p:spPr>
        <p:txBody>
          <a:bodyPr anchor="b">
            <a:normAutofit/>
          </a:bodyPr>
          <a:lstStyle/>
          <a:p>
            <a:r>
              <a:rPr lang="en-US"/>
              <a:t>Creating an Expense Report</a:t>
            </a:r>
          </a:p>
        </p:txBody>
      </p:sp>
      <p:sp>
        <p:nvSpPr>
          <p:cNvPr id="3" name="Subtitle 2">
            <a:extLst>
              <a:ext uri="{FF2B5EF4-FFF2-40B4-BE49-F238E27FC236}">
                <a16:creationId xmlns:a16="http://schemas.microsoft.com/office/drawing/2014/main" id="{AB7BD839-203C-7949-C16B-B9BAD7FE36D3}"/>
              </a:ext>
            </a:extLst>
          </p:cNvPr>
          <p:cNvSpPr>
            <a:spLocks noGrp="1"/>
          </p:cNvSpPr>
          <p:nvPr>
            <p:ph type="subTitle" idx="1"/>
          </p:nvPr>
        </p:nvSpPr>
        <p:spPr>
          <a:xfrm>
            <a:off x="630927" y="5766099"/>
            <a:ext cx="8404976" cy="590251"/>
          </a:xfrm>
        </p:spPr>
        <p:txBody>
          <a:bodyPr>
            <a:normAutofit/>
          </a:bodyPr>
          <a:lstStyle/>
          <a:p>
            <a:r>
              <a:rPr lang="en-US" dirty="0"/>
              <a:t>Last updated 1/29/2024 - DA</a:t>
            </a:r>
          </a:p>
        </p:txBody>
      </p:sp>
    </p:spTree>
    <p:extLst>
      <p:ext uri="{BB962C8B-B14F-4D97-AF65-F5344CB8AC3E}">
        <p14:creationId xmlns:p14="http://schemas.microsoft.com/office/powerpoint/2010/main" val="191129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529188-B6E9-B169-320D-89CC774A3C3B}"/>
              </a:ext>
            </a:extLst>
          </p:cNvPr>
          <p:cNvSpPr txBox="1"/>
          <p:nvPr/>
        </p:nvSpPr>
        <p:spPr>
          <a:xfrm>
            <a:off x="1234440" y="4911819"/>
            <a:ext cx="9720072" cy="1499616"/>
          </a:xfrm>
          <a:prstGeom prst="rect">
            <a:avLst/>
          </a:prstGeom>
          <a:solidFill>
            <a:schemeClr val="accent1"/>
          </a:solidFill>
        </p:spPr>
        <p:txBody>
          <a:bodyPr vert="horz" lIns="91440" tIns="45720" rIns="91440" bIns="45720" rtlCol="0" anchor="ctr">
            <a:normAutofit lnSpcReduction="10000"/>
          </a:bodyPr>
          <a:lstStyle/>
          <a:p>
            <a:pPr defTabSz="914400">
              <a:lnSpc>
                <a:spcPct val="80000"/>
              </a:lnSpc>
              <a:spcBef>
                <a:spcPct val="0"/>
              </a:spcBef>
              <a:spcAft>
                <a:spcPts val="600"/>
              </a:spcAft>
              <a:buClr>
                <a:schemeClr val="accent1"/>
              </a:buClr>
            </a:pPr>
            <a:r>
              <a:rPr lang="en-US" sz="4300" cap="all" spc="100" dirty="0">
                <a:solidFill>
                  <a:srgbClr val="FFFFFF"/>
                </a:solidFill>
                <a:latin typeface="+mj-lt"/>
                <a:ea typeface="+mj-ea"/>
                <a:cs typeface="+mj-cs"/>
              </a:rPr>
              <a:t>If you only have one expense, select “Add to Report.” To submit more, select “Save and Close.”</a:t>
            </a:r>
          </a:p>
        </p:txBody>
      </p:sp>
      <p:pic>
        <p:nvPicPr>
          <p:cNvPr id="5" name="Content Placeholder 4">
            <a:extLst>
              <a:ext uri="{FF2B5EF4-FFF2-40B4-BE49-F238E27FC236}">
                <a16:creationId xmlns:a16="http://schemas.microsoft.com/office/drawing/2014/main" id="{E2168341-08AC-B854-F09F-962A6EB8D93E}"/>
              </a:ext>
            </a:extLst>
          </p:cNvPr>
          <p:cNvPicPr>
            <a:picLocks noChangeAspect="1"/>
          </p:cNvPicPr>
          <p:nvPr/>
        </p:nvPicPr>
        <p:blipFill>
          <a:blip r:embed="rId2"/>
          <a:stretch>
            <a:fillRect/>
          </a:stretch>
        </p:blipFill>
        <p:spPr>
          <a:xfrm>
            <a:off x="0" y="680801"/>
            <a:ext cx="12075636" cy="2596258"/>
          </a:xfrm>
          <a:prstGeom prst="rect">
            <a:avLst/>
          </a:prstGeom>
        </p:spPr>
      </p:pic>
      <p:sp>
        <p:nvSpPr>
          <p:cNvPr id="3" name="Oval 2">
            <a:extLst>
              <a:ext uri="{FF2B5EF4-FFF2-40B4-BE49-F238E27FC236}">
                <a16:creationId xmlns:a16="http://schemas.microsoft.com/office/drawing/2014/main" id="{FF8A532C-F6AF-C72F-E644-24978F8B99E4}"/>
              </a:ext>
            </a:extLst>
          </p:cNvPr>
          <p:cNvSpPr/>
          <p:nvPr/>
        </p:nvSpPr>
        <p:spPr>
          <a:xfrm>
            <a:off x="9130937" y="290449"/>
            <a:ext cx="966652" cy="78070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86C7D49-5C0E-3D8F-D7BE-BB376C302563}"/>
              </a:ext>
            </a:extLst>
          </p:cNvPr>
          <p:cNvSpPr/>
          <p:nvPr/>
        </p:nvSpPr>
        <p:spPr>
          <a:xfrm>
            <a:off x="10603286" y="342264"/>
            <a:ext cx="966652" cy="78070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E8EDF3F-1E5F-0458-DC00-096D0C781EDE}"/>
              </a:ext>
            </a:extLst>
          </p:cNvPr>
          <p:cNvSpPr txBox="1"/>
          <p:nvPr/>
        </p:nvSpPr>
        <p:spPr>
          <a:xfrm>
            <a:off x="3252023" y="6411435"/>
            <a:ext cx="5571590" cy="369332"/>
          </a:xfrm>
          <a:prstGeom prst="rect">
            <a:avLst/>
          </a:prstGeom>
          <a:noFill/>
        </p:spPr>
        <p:txBody>
          <a:bodyPr wrap="none" rtlCol="0">
            <a:spAutoFit/>
          </a:bodyPr>
          <a:lstStyle/>
          <a:p>
            <a:r>
              <a:rPr lang="en-US" dirty="0"/>
              <a:t>Please </a:t>
            </a:r>
            <a:r>
              <a:rPr lang="en-US" u="sng" dirty="0"/>
              <a:t>do</a:t>
            </a:r>
            <a:r>
              <a:rPr lang="en-US" dirty="0"/>
              <a:t> add multiple items to each report when possible!</a:t>
            </a:r>
          </a:p>
        </p:txBody>
      </p:sp>
    </p:spTree>
    <p:extLst>
      <p:ext uri="{BB962C8B-B14F-4D97-AF65-F5344CB8AC3E}">
        <p14:creationId xmlns:p14="http://schemas.microsoft.com/office/powerpoint/2010/main" val="3089088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4FC0D2-7F59-4ED2-B4CD-24CB6FF56186}"/>
              </a:ext>
            </a:extLst>
          </p:cNvPr>
          <p:cNvSpPr>
            <a:spLocks noGrp="1"/>
          </p:cNvSpPr>
          <p:nvPr>
            <p:ph idx="1"/>
          </p:nvPr>
        </p:nvSpPr>
        <p:spPr>
          <a:xfrm>
            <a:off x="1011429" y="826324"/>
            <a:ext cx="3801842" cy="5371276"/>
          </a:xfrm>
        </p:spPr>
        <p:txBody>
          <a:bodyPr>
            <a:normAutofit fontScale="92500" lnSpcReduction="10000"/>
          </a:bodyPr>
          <a:lstStyle/>
          <a:p>
            <a:pPr>
              <a:buClrTx/>
              <a:buFont typeface="Arial" panose="020B0604020202020204" pitchFamily="34" charset="0"/>
              <a:buChar char="•"/>
            </a:pPr>
            <a:r>
              <a:rPr lang="en-US" sz="2800" dirty="0">
                <a:solidFill>
                  <a:srgbClr val="FFFFFF"/>
                </a:solidFill>
              </a:rPr>
              <a:t>If you selected “Save and Close” repeat the previous steps to create more expenses. </a:t>
            </a:r>
          </a:p>
          <a:p>
            <a:pPr lvl="1">
              <a:buClrTx/>
              <a:buFont typeface="Arial" panose="020B0604020202020204" pitchFamily="34" charset="0"/>
              <a:buChar char="•"/>
            </a:pPr>
            <a:r>
              <a:rPr lang="en-US" sz="2400" dirty="0">
                <a:solidFill>
                  <a:srgbClr val="FFFFFF"/>
                </a:solidFill>
              </a:rPr>
              <a:t>Each transaction </a:t>
            </a:r>
            <a:r>
              <a:rPr lang="en-US" sz="2400" b="1" dirty="0">
                <a:solidFill>
                  <a:schemeClr val="accent2"/>
                </a:solidFill>
              </a:rPr>
              <a:t>MUST</a:t>
            </a:r>
            <a:r>
              <a:rPr lang="en-US" sz="2400" dirty="0">
                <a:solidFill>
                  <a:srgbClr val="FFFFFF"/>
                </a:solidFill>
              </a:rPr>
              <a:t> be its own item</a:t>
            </a:r>
          </a:p>
          <a:p>
            <a:pPr lvl="1">
              <a:buClrTx/>
              <a:buFont typeface="Arial" panose="020B0604020202020204" pitchFamily="34" charset="0"/>
              <a:buChar char="•"/>
            </a:pPr>
            <a:r>
              <a:rPr lang="en-US" sz="2400" dirty="0">
                <a:solidFill>
                  <a:srgbClr val="FFFFFF"/>
                </a:solidFill>
              </a:rPr>
              <a:t>This can be tedious, but it is </a:t>
            </a:r>
            <a:r>
              <a:rPr lang="en-US" sz="2400" b="1" dirty="0">
                <a:solidFill>
                  <a:schemeClr val="accent2"/>
                </a:solidFill>
              </a:rPr>
              <a:t>mandatory</a:t>
            </a:r>
            <a:r>
              <a:rPr lang="en-US" sz="2400" dirty="0">
                <a:solidFill>
                  <a:srgbClr val="FFFFFF"/>
                </a:solidFill>
              </a:rPr>
              <a:t>. Submitting multiple purchases under one item will </a:t>
            </a:r>
            <a:r>
              <a:rPr lang="en-US" sz="2400" b="1" u="sng" dirty="0">
                <a:solidFill>
                  <a:srgbClr val="FFFFFF"/>
                </a:solidFill>
              </a:rPr>
              <a:t>always</a:t>
            </a:r>
            <a:r>
              <a:rPr lang="en-US" sz="2400" dirty="0">
                <a:solidFill>
                  <a:srgbClr val="FFFFFF"/>
                </a:solidFill>
              </a:rPr>
              <a:t> be returned for correction</a:t>
            </a:r>
          </a:p>
          <a:p>
            <a:pPr>
              <a:buClrTx/>
              <a:buFont typeface="Arial" panose="020B0604020202020204" pitchFamily="34" charset="0"/>
              <a:buChar char="•"/>
            </a:pPr>
            <a:r>
              <a:rPr lang="en-US" sz="2800" dirty="0">
                <a:solidFill>
                  <a:srgbClr val="FFFFFF"/>
                </a:solidFill>
              </a:rPr>
              <a:t>Once all expenses are created, check the box beside the items and “Create Report”</a:t>
            </a:r>
          </a:p>
        </p:txBody>
      </p:sp>
      <p:pic>
        <p:nvPicPr>
          <p:cNvPr id="5" name="Picture 4">
            <a:extLst>
              <a:ext uri="{FF2B5EF4-FFF2-40B4-BE49-F238E27FC236}">
                <a16:creationId xmlns:a16="http://schemas.microsoft.com/office/drawing/2014/main" id="{77F614DF-8ABB-E18F-48E1-C3A2BDB7FA09}"/>
              </a:ext>
            </a:extLst>
          </p:cNvPr>
          <p:cNvPicPr>
            <a:picLocks noChangeAspect="1"/>
          </p:cNvPicPr>
          <p:nvPr/>
        </p:nvPicPr>
        <p:blipFill>
          <a:blip r:embed="rId2"/>
          <a:stretch>
            <a:fillRect/>
          </a:stretch>
        </p:blipFill>
        <p:spPr>
          <a:xfrm>
            <a:off x="6096000" y="864717"/>
            <a:ext cx="5455921" cy="5128565"/>
          </a:xfrm>
          <a:prstGeom prst="rect">
            <a:avLst/>
          </a:prstGeom>
        </p:spPr>
      </p:pic>
      <p:sp>
        <p:nvSpPr>
          <p:cNvPr id="4" name="Oval 3">
            <a:extLst>
              <a:ext uri="{FF2B5EF4-FFF2-40B4-BE49-F238E27FC236}">
                <a16:creationId xmlns:a16="http://schemas.microsoft.com/office/drawing/2014/main" id="{7AB15D6D-EBCE-4FF0-EC64-7DB061A06998}"/>
              </a:ext>
            </a:extLst>
          </p:cNvPr>
          <p:cNvSpPr/>
          <p:nvPr/>
        </p:nvSpPr>
        <p:spPr>
          <a:xfrm>
            <a:off x="6492676" y="2286000"/>
            <a:ext cx="1000323" cy="11430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 name="Oval 5">
            <a:extLst>
              <a:ext uri="{FF2B5EF4-FFF2-40B4-BE49-F238E27FC236}">
                <a16:creationId xmlns:a16="http://schemas.microsoft.com/office/drawing/2014/main" id="{122C808D-751F-C4A9-8132-E04CEF53118E}"/>
              </a:ext>
            </a:extLst>
          </p:cNvPr>
          <p:cNvSpPr/>
          <p:nvPr/>
        </p:nvSpPr>
        <p:spPr>
          <a:xfrm>
            <a:off x="6241505" y="5263377"/>
            <a:ext cx="502341" cy="52782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77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C20AB5-2F16-216D-EF1C-0BABD6C9041D}"/>
              </a:ext>
            </a:extLst>
          </p:cNvPr>
          <p:cNvPicPr>
            <a:picLocks noChangeAspect="1"/>
          </p:cNvPicPr>
          <p:nvPr/>
        </p:nvPicPr>
        <p:blipFill>
          <a:blip r:embed="rId2"/>
          <a:stretch>
            <a:fillRect/>
          </a:stretch>
        </p:blipFill>
        <p:spPr>
          <a:xfrm>
            <a:off x="1583690" y="1295400"/>
            <a:ext cx="4512310" cy="3886200"/>
          </a:xfrm>
          <a:prstGeom prst="rect">
            <a:avLst/>
          </a:prstGeom>
        </p:spPr>
      </p:pic>
      <p:sp>
        <p:nvSpPr>
          <p:cNvPr id="3" name="Content Placeholder 2">
            <a:extLst>
              <a:ext uri="{FF2B5EF4-FFF2-40B4-BE49-F238E27FC236}">
                <a16:creationId xmlns:a16="http://schemas.microsoft.com/office/drawing/2014/main" id="{82B8A0BB-A5A8-DB20-6E34-46BBC28D5156}"/>
              </a:ext>
            </a:extLst>
          </p:cNvPr>
          <p:cNvSpPr>
            <a:spLocks noGrp="1"/>
          </p:cNvSpPr>
          <p:nvPr>
            <p:ph idx="1"/>
          </p:nvPr>
        </p:nvSpPr>
        <p:spPr>
          <a:xfrm>
            <a:off x="8021490" y="585216"/>
            <a:ext cx="3527043" cy="5586984"/>
          </a:xfrm>
        </p:spPr>
        <p:txBody>
          <a:bodyPr anchor="ctr">
            <a:normAutofit lnSpcReduction="10000"/>
          </a:bodyPr>
          <a:lstStyle/>
          <a:p>
            <a:r>
              <a:rPr lang="en-US" sz="3600" dirty="0">
                <a:solidFill>
                  <a:srgbClr val="FFFFFF"/>
                </a:solidFill>
              </a:rPr>
              <a:t>Even if all these expenses were meals purchased on the same date, lumping them as one expense with multiple itemizations is </a:t>
            </a:r>
            <a:r>
              <a:rPr lang="en-US" sz="3600" b="1" dirty="0">
                <a:solidFill>
                  <a:schemeClr val="accent2"/>
                </a:solidFill>
              </a:rPr>
              <a:t>not</a:t>
            </a:r>
            <a:r>
              <a:rPr lang="en-US" sz="3600" dirty="0">
                <a:solidFill>
                  <a:srgbClr val="FFFFFF"/>
                </a:solidFill>
              </a:rPr>
              <a:t> allowed</a:t>
            </a:r>
          </a:p>
          <a:p>
            <a:endParaRPr lang="en-US" sz="2000" dirty="0">
              <a:solidFill>
                <a:srgbClr val="FFFFFF"/>
              </a:solidFill>
            </a:endParaRPr>
          </a:p>
          <a:p>
            <a:pPr marL="0" indent="0">
              <a:buNone/>
            </a:pPr>
            <a:endParaRPr lang="en-US" sz="2000" dirty="0">
              <a:solidFill>
                <a:srgbClr val="FFFFFF"/>
              </a:solidFill>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053FF62-65F1-9482-063A-9E6073A8D211}"/>
                  </a:ext>
                </a:extLst>
              </p14:cNvPr>
              <p14:cNvContentPartPr/>
              <p14:nvPr/>
            </p14:nvContentPartPr>
            <p14:xfrm>
              <a:off x="3491880" y="3961840"/>
              <a:ext cx="888480" cy="26280"/>
            </p14:xfrm>
          </p:contentPart>
        </mc:Choice>
        <mc:Fallback xmlns="">
          <p:pic>
            <p:nvPicPr>
              <p:cNvPr id="4" name="Ink 3">
                <a:extLst>
                  <a:ext uri="{FF2B5EF4-FFF2-40B4-BE49-F238E27FC236}">
                    <a16:creationId xmlns:a16="http://schemas.microsoft.com/office/drawing/2014/main" id="{D053FF62-65F1-9482-063A-9E6073A8D211}"/>
                  </a:ext>
                </a:extLst>
              </p:cNvPr>
              <p:cNvPicPr/>
              <p:nvPr/>
            </p:nvPicPr>
            <p:blipFill>
              <a:blip r:embed="rId4"/>
              <a:stretch>
                <a:fillRect/>
              </a:stretch>
            </p:blipFill>
            <p:spPr>
              <a:xfrm>
                <a:off x="3438240" y="3854200"/>
                <a:ext cx="99612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6A87AD6B-CE8C-7789-F4FD-735375F1F7C9}"/>
                  </a:ext>
                </a:extLst>
              </p14:cNvPr>
              <p14:cNvContentPartPr/>
              <p14:nvPr/>
            </p14:nvContentPartPr>
            <p14:xfrm>
              <a:off x="3517440" y="4393840"/>
              <a:ext cx="912600" cy="360"/>
            </p14:xfrm>
          </p:contentPart>
        </mc:Choice>
        <mc:Fallback xmlns="">
          <p:pic>
            <p:nvPicPr>
              <p:cNvPr id="6" name="Ink 5">
                <a:extLst>
                  <a:ext uri="{FF2B5EF4-FFF2-40B4-BE49-F238E27FC236}">
                    <a16:creationId xmlns:a16="http://schemas.microsoft.com/office/drawing/2014/main" id="{6A87AD6B-CE8C-7789-F4FD-735375F1F7C9}"/>
                  </a:ext>
                </a:extLst>
              </p:cNvPr>
              <p:cNvPicPr/>
              <p:nvPr/>
            </p:nvPicPr>
            <p:blipFill>
              <a:blip r:embed="rId6"/>
              <a:stretch>
                <a:fillRect/>
              </a:stretch>
            </p:blipFill>
            <p:spPr>
              <a:xfrm>
                <a:off x="3463800" y="4286200"/>
                <a:ext cx="1020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EED5508-1CB7-44B3-95F5-2BC42B09AB8D}"/>
                  </a:ext>
                </a:extLst>
              </p14:cNvPr>
              <p14:cNvContentPartPr/>
              <p14:nvPr/>
            </p14:nvContentPartPr>
            <p14:xfrm>
              <a:off x="3517440" y="4774000"/>
              <a:ext cx="806760" cy="27000"/>
            </p14:xfrm>
          </p:contentPart>
        </mc:Choice>
        <mc:Fallback xmlns="">
          <p:pic>
            <p:nvPicPr>
              <p:cNvPr id="7" name="Ink 6">
                <a:extLst>
                  <a:ext uri="{FF2B5EF4-FFF2-40B4-BE49-F238E27FC236}">
                    <a16:creationId xmlns:a16="http://schemas.microsoft.com/office/drawing/2014/main" id="{CEED5508-1CB7-44B3-95F5-2BC42B09AB8D}"/>
                  </a:ext>
                </a:extLst>
              </p:cNvPr>
              <p:cNvPicPr/>
              <p:nvPr/>
            </p:nvPicPr>
            <p:blipFill>
              <a:blip r:embed="rId8"/>
              <a:stretch>
                <a:fillRect/>
              </a:stretch>
            </p:blipFill>
            <p:spPr>
              <a:xfrm>
                <a:off x="3463800" y="4666000"/>
                <a:ext cx="914400" cy="242640"/>
              </a:xfrm>
              <a:prstGeom prst="rect">
                <a:avLst/>
              </a:prstGeom>
            </p:spPr>
          </p:pic>
        </mc:Fallback>
      </mc:AlternateContent>
    </p:spTree>
    <p:extLst>
      <p:ext uri="{BB962C8B-B14F-4D97-AF65-F5344CB8AC3E}">
        <p14:creationId xmlns:p14="http://schemas.microsoft.com/office/powerpoint/2010/main" val="3036946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4C7D34-C8C4-4AE0-2A3B-6E8ED697998B}"/>
              </a:ext>
            </a:extLst>
          </p:cNvPr>
          <p:cNvSpPr txBox="1"/>
          <p:nvPr/>
        </p:nvSpPr>
        <p:spPr>
          <a:xfrm>
            <a:off x="4699818" y="640080"/>
            <a:ext cx="7172138" cy="3745107"/>
          </a:xfrm>
          <a:prstGeom prst="rect">
            <a:avLst/>
          </a:prstGeom>
        </p:spPr>
        <p:txBody>
          <a:bodyPr vert="horz" lIns="45720" tIns="45720" rIns="45720" bIns="45720" rtlCol="0">
            <a:normAutofit/>
          </a:bodyPr>
          <a:lstStyle/>
          <a:p>
            <a:pPr marL="342900" indent="-342900" defTabSz="914400">
              <a:lnSpc>
                <a:spcPct val="90000"/>
              </a:lnSpc>
              <a:spcAft>
                <a:spcPts val="600"/>
              </a:spcAft>
              <a:buClr>
                <a:schemeClr val="accent1"/>
              </a:buClr>
              <a:buFont typeface="Arial" panose="020B0604020202020204" pitchFamily="34" charset="0"/>
              <a:buChar char="•"/>
            </a:pPr>
            <a:r>
              <a:rPr lang="en-US" sz="2400" dirty="0"/>
              <a:t>Specify a purpose of the report. This should include </a:t>
            </a:r>
            <a:r>
              <a:rPr lang="en-US" sz="2400" b="1" dirty="0"/>
              <a:t>name of event</a:t>
            </a:r>
            <a:r>
              <a:rPr lang="en-US" sz="2400" dirty="0"/>
              <a:t> attended/to be attended, </a:t>
            </a:r>
            <a:r>
              <a:rPr lang="en-US" sz="2400" b="1" dirty="0"/>
              <a:t>dates,</a:t>
            </a:r>
            <a:r>
              <a:rPr lang="en-US" sz="2400" dirty="0"/>
              <a:t> </a:t>
            </a:r>
            <a:r>
              <a:rPr lang="en-US" sz="2400" b="1" dirty="0"/>
              <a:t>location</a:t>
            </a:r>
            <a:r>
              <a:rPr lang="en-US" sz="2400" dirty="0"/>
              <a:t>, and business </a:t>
            </a:r>
            <a:r>
              <a:rPr lang="en-US" sz="2400" b="1" dirty="0"/>
              <a:t>reason</a:t>
            </a:r>
            <a:r>
              <a:rPr lang="en-US" sz="2400" dirty="0"/>
              <a:t>.</a:t>
            </a:r>
          </a:p>
          <a:p>
            <a:pPr marL="800100" lvl="1" indent="-342900" defTabSz="914400">
              <a:lnSpc>
                <a:spcPct val="90000"/>
              </a:lnSpc>
              <a:spcAft>
                <a:spcPts val="600"/>
              </a:spcAft>
              <a:buClr>
                <a:schemeClr val="accent1"/>
              </a:buClr>
              <a:buFont typeface="Arial" panose="020B0604020202020204" pitchFamily="34" charset="0"/>
              <a:buChar char="•"/>
            </a:pPr>
            <a:r>
              <a:rPr lang="en-US" sz="2400" dirty="0"/>
              <a:t>Acronyms are not allowed – please write out the event/conference name!</a:t>
            </a:r>
          </a:p>
          <a:p>
            <a:pPr marL="342900" indent="-342900" defTabSz="914400">
              <a:lnSpc>
                <a:spcPct val="90000"/>
              </a:lnSpc>
              <a:spcAft>
                <a:spcPts val="600"/>
              </a:spcAft>
              <a:buClr>
                <a:schemeClr val="accent1"/>
              </a:buClr>
              <a:buFont typeface="Arial" panose="020B0604020202020204" pitchFamily="34" charset="0"/>
              <a:buChar char="•"/>
            </a:pPr>
            <a:r>
              <a:rPr lang="en-US" sz="2400" dirty="0"/>
              <a:t>If expenses are not related, something simple like “Needed Expenses for Lab Purposes and Conference Travel” is fine. The descriptions will then need to be very specific!</a:t>
            </a:r>
          </a:p>
        </p:txBody>
      </p:sp>
      <p:pic>
        <p:nvPicPr>
          <p:cNvPr id="5" name="Picture 4">
            <a:extLst>
              <a:ext uri="{FF2B5EF4-FFF2-40B4-BE49-F238E27FC236}">
                <a16:creationId xmlns:a16="http://schemas.microsoft.com/office/drawing/2014/main" id="{E99DF391-AFC7-9B2F-E974-70B221709D68}"/>
              </a:ext>
            </a:extLst>
          </p:cNvPr>
          <p:cNvPicPr>
            <a:picLocks noChangeAspect="1"/>
          </p:cNvPicPr>
          <p:nvPr/>
        </p:nvPicPr>
        <p:blipFill>
          <a:blip r:embed="rId2"/>
          <a:stretch>
            <a:fillRect/>
          </a:stretch>
        </p:blipFill>
        <p:spPr>
          <a:xfrm>
            <a:off x="0" y="3927987"/>
            <a:ext cx="12192000" cy="914400"/>
          </a:xfrm>
          <a:prstGeom prst="rect">
            <a:avLst/>
          </a:prstGeom>
        </p:spPr>
      </p:pic>
      <p:sp>
        <p:nvSpPr>
          <p:cNvPr id="4" name="TextBox 3">
            <a:extLst>
              <a:ext uri="{FF2B5EF4-FFF2-40B4-BE49-F238E27FC236}">
                <a16:creationId xmlns:a16="http://schemas.microsoft.com/office/drawing/2014/main" id="{861BD67B-4B52-2FC7-867E-E4B9C04ACAD0}"/>
              </a:ext>
            </a:extLst>
          </p:cNvPr>
          <p:cNvSpPr txBox="1"/>
          <p:nvPr/>
        </p:nvSpPr>
        <p:spPr>
          <a:xfrm>
            <a:off x="1424836" y="3202366"/>
            <a:ext cx="912429" cy="369332"/>
          </a:xfrm>
          <a:prstGeom prst="rect">
            <a:avLst/>
          </a:prstGeom>
          <a:noFill/>
        </p:spPr>
        <p:txBody>
          <a:bodyPr wrap="none" rtlCol="0">
            <a:spAutoFit/>
          </a:bodyPr>
          <a:lstStyle/>
          <a:p>
            <a:r>
              <a:rPr lang="en-US" dirty="0"/>
              <a:t>Purpose</a:t>
            </a:r>
          </a:p>
        </p:txBody>
      </p:sp>
      <p:sp>
        <p:nvSpPr>
          <p:cNvPr id="6" name="TextBox 5">
            <a:extLst>
              <a:ext uri="{FF2B5EF4-FFF2-40B4-BE49-F238E27FC236}">
                <a16:creationId xmlns:a16="http://schemas.microsoft.com/office/drawing/2014/main" id="{6EB69EDB-A1D4-32DE-C192-52D4508AE58B}"/>
              </a:ext>
            </a:extLst>
          </p:cNvPr>
          <p:cNvSpPr txBox="1"/>
          <p:nvPr/>
        </p:nvSpPr>
        <p:spPr>
          <a:xfrm>
            <a:off x="6752361" y="5208327"/>
            <a:ext cx="1084912" cy="369332"/>
          </a:xfrm>
          <a:prstGeom prst="rect">
            <a:avLst/>
          </a:prstGeom>
          <a:noFill/>
        </p:spPr>
        <p:txBody>
          <a:bodyPr wrap="none" rtlCol="0">
            <a:spAutoFit/>
          </a:bodyPr>
          <a:lstStyle/>
          <a:p>
            <a:r>
              <a:rPr lang="en-US" dirty="0"/>
              <a:t>Checkbox</a:t>
            </a:r>
          </a:p>
        </p:txBody>
      </p:sp>
      <p:sp>
        <p:nvSpPr>
          <p:cNvPr id="7" name="TextBox 6">
            <a:extLst>
              <a:ext uri="{FF2B5EF4-FFF2-40B4-BE49-F238E27FC236}">
                <a16:creationId xmlns:a16="http://schemas.microsoft.com/office/drawing/2014/main" id="{A0697964-EA51-9B7D-F11B-780BE722372A}"/>
              </a:ext>
            </a:extLst>
          </p:cNvPr>
          <p:cNvSpPr txBox="1"/>
          <p:nvPr/>
        </p:nvSpPr>
        <p:spPr>
          <a:xfrm>
            <a:off x="10211428" y="3428999"/>
            <a:ext cx="795411" cy="369332"/>
          </a:xfrm>
          <a:prstGeom prst="rect">
            <a:avLst/>
          </a:prstGeom>
          <a:noFill/>
        </p:spPr>
        <p:txBody>
          <a:bodyPr wrap="none" rtlCol="0">
            <a:spAutoFit/>
          </a:bodyPr>
          <a:lstStyle/>
          <a:p>
            <a:r>
              <a:rPr lang="en-US" dirty="0"/>
              <a:t>Submit</a:t>
            </a:r>
          </a:p>
        </p:txBody>
      </p:sp>
      <p:cxnSp>
        <p:nvCxnSpPr>
          <p:cNvPr id="9" name="Straight Arrow Connector 8">
            <a:extLst>
              <a:ext uri="{FF2B5EF4-FFF2-40B4-BE49-F238E27FC236}">
                <a16:creationId xmlns:a16="http://schemas.microsoft.com/office/drawing/2014/main" id="{67530995-5E4B-937B-DC85-79C58B606D6C}"/>
              </a:ext>
            </a:extLst>
          </p:cNvPr>
          <p:cNvCxnSpPr/>
          <p:nvPr/>
        </p:nvCxnSpPr>
        <p:spPr>
          <a:xfrm flipH="1">
            <a:off x="1630885" y="3613665"/>
            <a:ext cx="250166" cy="651684"/>
          </a:xfrm>
          <a:prstGeom prst="straightConnector1">
            <a:avLst/>
          </a:prstGeom>
          <a:ln w="571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F22AA7-D88C-4520-9A31-73F7EDA6E8A9}"/>
              </a:ext>
            </a:extLst>
          </p:cNvPr>
          <p:cNvCxnSpPr>
            <a:cxnSpLocks/>
          </p:cNvCxnSpPr>
          <p:nvPr/>
        </p:nvCxnSpPr>
        <p:spPr>
          <a:xfrm flipH="1" flipV="1">
            <a:off x="6388431" y="4741476"/>
            <a:ext cx="906386" cy="457200"/>
          </a:xfrm>
          <a:prstGeom prst="straightConnector1">
            <a:avLst/>
          </a:prstGeom>
          <a:ln w="571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3EA92DD-90C5-DFC7-D8C0-39FF5BD343C2}"/>
              </a:ext>
            </a:extLst>
          </p:cNvPr>
          <p:cNvCxnSpPr>
            <a:cxnSpLocks/>
            <a:stCxn id="7" idx="3"/>
          </p:cNvCxnSpPr>
          <p:nvPr/>
        </p:nvCxnSpPr>
        <p:spPr>
          <a:xfrm>
            <a:off x="11006839" y="3613665"/>
            <a:ext cx="466705" cy="325842"/>
          </a:xfrm>
          <a:prstGeom prst="straightConnector1">
            <a:avLst/>
          </a:prstGeom>
          <a:ln w="571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973E80B-2DBC-426F-4C31-D2CF24B57B98}"/>
              </a:ext>
            </a:extLst>
          </p:cNvPr>
          <p:cNvSpPr txBox="1"/>
          <p:nvPr/>
        </p:nvSpPr>
        <p:spPr>
          <a:xfrm>
            <a:off x="595223" y="6016443"/>
            <a:ext cx="10998679" cy="400110"/>
          </a:xfrm>
          <a:prstGeom prst="rect">
            <a:avLst/>
          </a:prstGeom>
          <a:noFill/>
        </p:spPr>
        <p:txBody>
          <a:bodyPr wrap="square">
            <a:spAutoFit/>
          </a:bodyPr>
          <a:lstStyle/>
          <a:p>
            <a:r>
              <a:rPr lang="en-US" sz="2000" b="1" dirty="0"/>
              <a:t>***Add as many items to the reports as you want. The fewer the reports, the happier the auditors!***</a:t>
            </a:r>
          </a:p>
        </p:txBody>
      </p:sp>
    </p:spTree>
    <p:extLst>
      <p:ext uri="{BB962C8B-B14F-4D97-AF65-F5344CB8AC3E}">
        <p14:creationId xmlns:p14="http://schemas.microsoft.com/office/powerpoint/2010/main" val="280606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D4415-69D8-5666-7B44-8EEBF9A7DD46}"/>
              </a:ext>
            </a:extLst>
          </p:cNvPr>
          <p:cNvPicPr>
            <a:picLocks noChangeAspect="1"/>
          </p:cNvPicPr>
          <p:nvPr/>
        </p:nvPicPr>
        <p:blipFill>
          <a:blip r:embed="rId2"/>
          <a:stretch>
            <a:fillRect/>
          </a:stretch>
        </p:blipFill>
        <p:spPr>
          <a:xfrm>
            <a:off x="996287" y="358026"/>
            <a:ext cx="4804012" cy="6279754"/>
          </a:xfrm>
          <a:prstGeom prst="rect">
            <a:avLst/>
          </a:prstGeom>
        </p:spPr>
      </p:pic>
      <p:sp>
        <p:nvSpPr>
          <p:cNvPr id="3" name="Content Placeholder 2">
            <a:extLst>
              <a:ext uri="{FF2B5EF4-FFF2-40B4-BE49-F238E27FC236}">
                <a16:creationId xmlns:a16="http://schemas.microsoft.com/office/drawing/2014/main" id="{D72E7287-1C85-22C4-70E5-0711F7072D0B}"/>
              </a:ext>
            </a:extLst>
          </p:cNvPr>
          <p:cNvSpPr>
            <a:spLocks noGrp="1"/>
          </p:cNvSpPr>
          <p:nvPr>
            <p:ph idx="1"/>
          </p:nvPr>
        </p:nvSpPr>
        <p:spPr>
          <a:xfrm>
            <a:off x="6744522" y="585216"/>
            <a:ext cx="4804012" cy="5586984"/>
          </a:xfrm>
          <a:solidFill>
            <a:schemeClr val="accent2"/>
          </a:solidFill>
        </p:spPr>
        <p:txBody>
          <a:bodyPr anchor="ctr">
            <a:normAutofit/>
          </a:bodyPr>
          <a:lstStyle/>
          <a:p>
            <a:r>
              <a:rPr lang="en-US" sz="3600" dirty="0">
                <a:solidFill>
                  <a:srgbClr val="FFFFFF"/>
                </a:solidFill>
              </a:rPr>
              <a:t>If alcohol is purchased, you must itemize out the food and alcohol costs (with associated tax and tip). If the entire purchase was alcohol this is </a:t>
            </a:r>
            <a:r>
              <a:rPr lang="en-US" sz="3600" b="1" dirty="0">
                <a:solidFill>
                  <a:srgbClr val="FFFFFF"/>
                </a:solidFill>
              </a:rPr>
              <a:t>still required</a:t>
            </a:r>
          </a:p>
          <a:p>
            <a:endParaRPr lang="en-US" sz="2000" dirty="0">
              <a:solidFill>
                <a:srgbClr val="FFFFFF"/>
              </a:solidFill>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D6110E8-5C85-36B7-A923-55B99AA8BC8F}"/>
                  </a:ext>
                </a:extLst>
              </p14:cNvPr>
              <p14:cNvContentPartPr/>
              <p14:nvPr/>
            </p14:nvContentPartPr>
            <p14:xfrm>
              <a:off x="2387611" y="4025504"/>
              <a:ext cx="1547640" cy="42480"/>
            </p14:xfrm>
          </p:contentPart>
        </mc:Choice>
        <mc:Fallback xmlns="">
          <p:pic>
            <p:nvPicPr>
              <p:cNvPr id="4" name="Ink 3">
                <a:extLst>
                  <a:ext uri="{FF2B5EF4-FFF2-40B4-BE49-F238E27FC236}">
                    <a16:creationId xmlns:a16="http://schemas.microsoft.com/office/drawing/2014/main" id="{ED6110E8-5C85-36B7-A923-55B99AA8BC8F}"/>
                  </a:ext>
                </a:extLst>
              </p:cNvPr>
              <p:cNvPicPr/>
              <p:nvPr/>
            </p:nvPicPr>
            <p:blipFill>
              <a:blip r:embed="rId4"/>
              <a:stretch>
                <a:fillRect/>
              </a:stretch>
            </p:blipFill>
            <p:spPr>
              <a:xfrm>
                <a:off x="2333971" y="3917864"/>
                <a:ext cx="165528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23CF0E8B-18B7-1B90-F589-545E94867358}"/>
                  </a:ext>
                </a:extLst>
              </p14:cNvPr>
              <p14:cNvContentPartPr/>
              <p14:nvPr/>
            </p14:nvContentPartPr>
            <p14:xfrm>
              <a:off x="2429011" y="6235544"/>
              <a:ext cx="1173600" cy="57240"/>
            </p14:xfrm>
          </p:contentPart>
        </mc:Choice>
        <mc:Fallback xmlns="">
          <p:pic>
            <p:nvPicPr>
              <p:cNvPr id="6" name="Ink 5">
                <a:extLst>
                  <a:ext uri="{FF2B5EF4-FFF2-40B4-BE49-F238E27FC236}">
                    <a16:creationId xmlns:a16="http://schemas.microsoft.com/office/drawing/2014/main" id="{23CF0E8B-18B7-1B90-F589-545E94867358}"/>
                  </a:ext>
                </a:extLst>
              </p:cNvPr>
              <p:cNvPicPr/>
              <p:nvPr/>
            </p:nvPicPr>
            <p:blipFill>
              <a:blip r:embed="rId6"/>
              <a:stretch>
                <a:fillRect/>
              </a:stretch>
            </p:blipFill>
            <p:spPr>
              <a:xfrm>
                <a:off x="2375371" y="6127544"/>
                <a:ext cx="128124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3A39E232-5DB3-16C4-E984-D5EB4F0B6D5B}"/>
                  </a:ext>
                </a:extLst>
              </p14:cNvPr>
              <p14:cNvContentPartPr/>
              <p14:nvPr/>
            </p14:nvContentPartPr>
            <p14:xfrm>
              <a:off x="3616291" y="4829744"/>
              <a:ext cx="950040" cy="42480"/>
            </p14:xfrm>
          </p:contentPart>
        </mc:Choice>
        <mc:Fallback xmlns="">
          <p:pic>
            <p:nvPicPr>
              <p:cNvPr id="7" name="Ink 6">
                <a:extLst>
                  <a:ext uri="{FF2B5EF4-FFF2-40B4-BE49-F238E27FC236}">
                    <a16:creationId xmlns:a16="http://schemas.microsoft.com/office/drawing/2014/main" id="{3A39E232-5DB3-16C4-E984-D5EB4F0B6D5B}"/>
                  </a:ext>
                </a:extLst>
              </p:cNvPr>
              <p:cNvPicPr/>
              <p:nvPr/>
            </p:nvPicPr>
            <p:blipFill>
              <a:blip r:embed="rId8"/>
              <a:stretch>
                <a:fillRect/>
              </a:stretch>
            </p:blipFill>
            <p:spPr>
              <a:xfrm>
                <a:off x="3562651" y="4721744"/>
                <a:ext cx="1057680" cy="258120"/>
              </a:xfrm>
              <a:prstGeom prst="rect">
                <a:avLst/>
              </a:prstGeom>
            </p:spPr>
          </p:pic>
        </mc:Fallback>
      </mc:AlternateContent>
      <p:sp>
        <p:nvSpPr>
          <p:cNvPr id="9" name="TextBox 8">
            <a:extLst>
              <a:ext uri="{FF2B5EF4-FFF2-40B4-BE49-F238E27FC236}">
                <a16:creationId xmlns:a16="http://schemas.microsoft.com/office/drawing/2014/main" id="{514391E0-07F1-0D48-B823-0206FD4AFF17}"/>
              </a:ext>
            </a:extLst>
          </p:cNvPr>
          <p:cNvSpPr txBox="1"/>
          <p:nvPr/>
        </p:nvSpPr>
        <p:spPr>
          <a:xfrm>
            <a:off x="356246" y="4584841"/>
            <a:ext cx="1672046" cy="1200329"/>
          </a:xfrm>
          <a:prstGeom prst="rect">
            <a:avLst/>
          </a:prstGeom>
          <a:solidFill>
            <a:schemeClr val="accent2"/>
          </a:solidFill>
        </p:spPr>
        <p:txBody>
          <a:bodyPr wrap="square" rtlCol="0">
            <a:spAutoFit/>
          </a:bodyPr>
          <a:lstStyle/>
          <a:p>
            <a:r>
              <a:rPr lang="en-US" dirty="0"/>
              <a:t>2 sections required – one for food, one for alcohol</a:t>
            </a:r>
          </a:p>
        </p:txBody>
      </p:sp>
      <p:cxnSp>
        <p:nvCxnSpPr>
          <p:cNvPr id="13" name="Straight Arrow Connector 12">
            <a:extLst>
              <a:ext uri="{FF2B5EF4-FFF2-40B4-BE49-F238E27FC236}">
                <a16:creationId xmlns:a16="http://schemas.microsoft.com/office/drawing/2014/main" id="{697A2516-23D5-626A-EE6E-E7F0EC5A6B31}"/>
              </a:ext>
            </a:extLst>
          </p:cNvPr>
          <p:cNvCxnSpPr/>
          <p:nvPr/>
        </p:nvCxnSpPr>
        <p:spPr>
          <a:xfrm flipV="1">
            <a:off x="640080" y="4067984"/>
            <a:ext cx="1388212" cy="39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05D7D4-AF34-D137-F29D-CF3373DFCDC1}"/>
              </a:ext>
            </a:extLst>
          </p:cNvPr>
          <p:cNvCxnSpPr>
            <a:cxnSpLocks/>
          </p:cNvCxnSpPr>
          <p:nvPr/>
        </p:nvCxnSpPr>
        <p:spPr>
          <a:xfrm>
            <a:off x="809897" y="5785170"/>
            <a:ext cx="1218395" cy="387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050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4BD3-24CB-70A5-0589-57B306F9F962}"/>
              </a:ext>
            </a:extLst>
          </p:cNvPr>
          <p:cNvSpPr>
            <a:spLocks noGrp="1"/>
          </p:cNvSpPr>
          <p:nvPr>
            <p:ph type="title"/>
          </p:nvPr>
        </p:nvSpPr>
        <p:spPr/>
        <p:txBody>
          <a:bodyPr/>
          <a:lstStyle/>
          <a:p>
            <a:r>
              <a:rPr lang="en-US" dirty="0"/>
              <a:t>Tips and tricks</a:t>
            </a:r>
          </a:p>
        </p:txBody>
      </p:sp>
      <p:sp>
        <p:nvSpPr>
          <p:cNvPr id="3" name="Content Placeholder 2">
            <a:extLst>
              <a:ext uri="{FF2B5EF4-FFF2-40B4-BE49-F238E27FC236}">
                <a16:creationId xmlns:a16="http://schemas.microsoft.com/office/drawing/2014/main" id="{C6268A24-3F37-1FEF-A400-DE4686AF41B0}"/>
              </a:ext>
            </a:extLst>
          </p:cNvPr>
          <p:cNvSpPr>
            <a:spLocks noGrp="1"/>
          </p:cNvSpPr>
          <p:nvPr>
            <p:ph idx="1"/>
          </p:nvPr>
        </p:nvSpPr>
        <p:spPr>
          <a:xfrm>
            <a:off x="1024128" y="1930400"/>
            <a:ext cx="9720073" cy="4378960"/>
          </a:xfrm>
          <a:solidFill>
            <a:schemeClr val="bg2"/>
          </a:solidFill>
        </p:spPr>
        <p:txBody>
          <a:bodyPr>
            <a:normAutofit fontScale="92500" lnSpcReduction="20000"/>
          </a:bodyPr>
          <a:lstStyle/>
          <a:p>
            <a:pPr>
              <a:buFont typeface="Arial" panose="020B0604020202020204" pitchFamily="34" charset="0"/>
              <a:buChar char="•"/>
            </a:pPr>
            <a:r>
              <a:rPr lang="en-US" sz="2400" dirty="0">
                <a:solidFill>
                  <a:schemeClr val="tx2"/>
                </a:solidFill>
                <a:latin typeface="Source Sans Pro" panose="020B0503030403020204" pitchFamily="34" charset="0"/>
              </a:rPr>
              <a:t>When submitting a flight reimbursement, the merchant is the airline (not Concur/World Travel/WTS).</a:t>
            </a:r>
          </a:p>
          <a:p>
            <a:pPr>
              <a:buFont typeface="Arial" panose="020B0604020202020204" pitchFamily="34" charset="0"/>
              <a:buChar char="•"/>
            </a:pPr>
            <a:r>
              <a:rPr lang="en-US" sz="2400" dirty="0">
                <a:solidFill>
                  <a:schemeClr val="tx2"/>
                </a:solidFill>
                <a:latin typeface="Source Sans Pro" panose="020B0503030403020204" pitchFamily="34" charset="0"/>
              </a:rPr>
              <a:t>If you see the dropdown asking whether this is property of the individual or university, the answer is always the university.</a:t>
            </a:r>
          </a:p>
          <a:p>
            <a:pPr>
              <a:buFont typeface="Arial" panose="020B0604020202020204" pitchFamily="34" charset="0"/>
              <a:buChar char="•"/>
            </a:pPr>
            <a:r>
              <a:rPr lang="en-US" sz="2400" dirty="0">
                <a:solidFill>
                  <a:schemeClr val="tx2"/>
                </a:solidFill>
                <a:effectLst/>
                <a:latin typeface="Source Sans Pro" panose="020B0503030403020204" pitchFamily="34" charset="0"/>
                <a:ea typeface="Times New Roman" panose="02020603050405020304" pitchFamily="18" charset="0"/>
              </a:rPr>
              <a:t>Receipts are </a:t>
            </a:r>
            <a:r>
              <a:rPr lang="en-US" sz="2400" b="1" dirty="0">
                <a:solidFill>
                  <a:schemeClr val="tx2"/>
                </a:solidFill>
                <a:effectLst/>
                <a:latin typeface="Source Sans Pro" panose="020B0503030403020204" pitchFamily="34" charset="0"/>
                <a:ea typeface="Times New Roman" panose="02020603050405020304" pitchFamily="18" charset="0"/>
              </a:rPr>
              <a:t>not</a:t>
            </a:r>
            <a:r>
              <a:rPr lang="en-US" sz="2400" dirty="0">
                <a:solidFill>
                  <a:schemeClr val="tx2"/>
                </a:solidFill>
                <a:effectLst/>
                <a:latin typeface="Source Sans Pro" panose="020B0503030403020204" pitchFamily="34" charset="0"/>
                <a:ea typeface="Times New Roman" panose="02020603050405020304" pitchFamily="18" charset="0"/>
              </a:rPr>
              <a:t> required for any purchases </a:t>
            </a:r>
            <a:r>
              <a:rPr lang="en-US" sz="2400" b="1" dirty="0">
                <a:solidFill>
                  <a:schemeClr val="tx2"/>
                </a:solidFill>
                <a:effectLst/>
                <a:latin typeface="Source Sans Pro" panose="020B0503030403020204" pitchFamily="34" charset="0"/>
                <a:ea typeface="Times New Roman" panose="02020603050405020304" pitchFamily="18" charset="0"/>
              </a:rPr>
              <a:t>under $75 dollars</a:t>
            </a:r>
            <a:r>
              <a:rPr lang="en-US" sz="2400" dirty="0">
                <a:solidFill>
                  <a:schemeClr val="tx2"/>
                </a:solidFill>
                <a:effectLst/>
                <a:latin typeface="Source Sans Pro" panose="020B0503030403020204" pitchFamily="34" charset="0"/>
                <a:ea typeface="Times New Roman" panose="02020603050405020304" pitchFamily="18" charset="0"/>
              </a:rPr>
              <a:t> (We are actually being encouraged to not include the receipts for these expenses). </a:t>
            </a:r>
            <a:r>
              <a:rPr lang="en-US" sz="2400" dirty="0">
                <a:solidFill>
                  <a:schemeClr val="tx2"/>
                </a:solidFill>
                <a:latin typeface="Source Sans Pro" panose="020B0503030403020204" pitchFamily="34" charset="0"/>
                <a:ea typeface="Times New Roman" panose="02020603050405020304" pitchFamily="18" charset="0"/>
              </a:rPr>
              <a:t>P</a:t>
            </a:r>
            <a:r>
              <a:rPr lang="en-US" sz="2400" dirty="0">
                <a:solidFill>
                  <a:schemeClr val="tx2"/>
                </a:solidFill>
                <a:effectLst/>
                <a:latin typeface="Source Sans Pro" panose="020B0503030403020204" pitchFamily="34" charset="0"/>
                <a:ea typeface="Times New Roman" panose="02020603050405020304" pitchFamily="18" charset="0"/>
              </a:rPr>
              <a:t>lease refrain from including these receipts. </a:t>
            </a:r>
          </a:p>
          <a:p>
            <a:pPr lvl="3">
              <a:buFont typeface="Arial" panose="020B0604020202020204" pitchFamily="34" charset="0"/>
              <a:buChar char="•"/>
            </a:pPr>
            <a:r>
              <a:rPr lang="en-US" sz="1600" dirty="0">
                <a:solidFill>
                  <a:schemeClr val="tx2"/>
                </a:solidFill>
                <a:effectLst/>
                <a:latin typeface="Source Sans Pro" panose="020B0503030403020204" pitchFamily="34" charset="0"/>
                <a:ea typeface="Times New Roman" panose="02020603050405020304" pitchFamily="18" charset="0"/>
              </a:rPr>
              <a:t>When a meal costs less than $75, you must confirm in the description whether alcohol was purchased. For no alcohol, simply state “No alcohol.” If alcohol was included, you will need to itemize the alcohol and food costs, with associated tax and tip.</a:t>
            </a:r>
          </a:p>
          <a:p>
            <a:pPr>
              <a:buFont typeface="Arial" panose="020B0604020202020204" pitchFamily="34" charset="0"/>
              <a:buChar char="•"/>
            </a:pPr>
            <a:r>
              <a:rPr lang="en-US" sz="2400" dirty="0">
                <a:solidFill>
                  <a:schemeClr val="tx2"/>
                </a:solidFill>
                <a:effectLst/>
                <a:latin typeface="Source Sans Pro" panose="020B0503030403020204" pitchFamily="34" charset="0"/>
                <a:ea typeface="Times New Roman" panose="02020603050405020304" pitchFamily="18" charset="0"/>
              </a:rPr>
              <a:t>There is a “Duplicate” option in the “Actions” dropdown menu. If you are entering multiple similar items, this could help reduce having to enter similar data.</a:t>
            </a:r>
          </a:p>
          <a:p>
            <a:pPr>
              <a:buFont typeface="Arial" panose="020B0604020202020204" pitchFamily="34" charset="0"/>
              <a:buChar char="•"/>
            </a:pPr>
            <a:r>
              <a:rPr lang="en-US" sz="2400" dirty="0">
                <a:solidFill>
                  <a:schemeClr val="tx2"/>
                </a:solidFill>
                <a:latin typeface="Source Sans Pro" panose="020B0503030403020204" pitchFamily="34" charset="0"/>
                <a:ea typeface="Calibri" panose="020F0502020204030204" pitchFamily="34" charset="0"/>
              </a:rPr>
              <a:t>Receipts must be itemized and have a proof of payment – either stating paid via Mastercard or Credit Card, or stating $0 balance owed &amp; who paid.</a:t>
            </a:r>
            <a:endParaRPr lang="en-US" dirty="0">
              <a:solidFill>
                <a:schemeClr val="tx2"/>
              </a:solidFill>
            </a:endParaRPr>
          </a:p>
          <a:p>
            <a:pPr lvl="1">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3716980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4BD3-24CB-70A5-0589-57B306F9F962}"/>
              </a:ext>
            </a:extLst>
          </p:cNvPr>
          <p:cNvSpPr>
            <a:spLocks noGrp="1"/>
          </p:cNvSpPr>
          <p:nvPr>
            <p:ph type="title"/>
          </p:nvPr>
        </p:nvSpPr>
        <p:spPr>
          <a:noFill/>
        </p:spPr>
        <p:txBody>
          <a:bodyPr/>
          <a:lstStyle/>
          <a:p>
            <a:r>
              <a:rPr lang="en-US" dirty="0"/>
              <a:t>Rules to keep in mind</a:t>
            </a:r>
          </a:p>
        </p:txBody>
      </p:sp>
      <p:sp>
        <p:nvSpPr>
          <p:cNvPr id="3" name="Content Placeholder 2">
            <a:extLst>
              <a:ext uri="{FF2B5EF4-FFF2-40B4-BE49-F238E27FC236}">
                <a16:creationId xmlns:a16="http://schemas.microsoft.com/office/drawing/2014/main" id="{C6268A24-3F37-1FEF-A400-DE4686AF41B0}"/>
              </a:ext>
            </a:extLst>
          </p:cNvPr>
          <p:cNvSpPr>
            <a:spLocks noGrp="1"/>
          </p:cNvSpPr>
          <p:nvPr>
            <p:ph idx="1"/>
          </p:nvPr>
        </p:nvSpPr>
        <p:spPr>
          <a:xfrm>
            <a:off x="1024128" y="1856509"/>
            <a:ext cx="9720073" cy="4452851"/>
          </a:xfrm>
          <a:solidFill>
            <a:schemeClr val="bg2"/>
          </a:solidFill>
        </p:spPr>
        <p:txBody>
          <a:bodyPr>
            <a:normAutofit fontScale="62500" lnSpcReduction="20000"/>
          </a:bodyPr>
          <a:lstStyle/>
          <a:p>
            <a:pPr>
              <a:buFont typeface="Arial" panose="020B0604020202020204" pitchFamily="34" charset="0"/>
              <a:buChar char="•"/>
            </a:pPr>
            <a:r>
              <a:rPr lang="en-US" dirty="0"/>
              <a:t>All purchases for </a:t>
            </a:r>
            <a:r>
              <a:rPr lang="en-US" b="1" dirty="0"/>
              <a:t>equipment and services</a:t>
            </a:r>
            <a:r>
              <a:rPr lang="en-US" dirty="0"/>
              <a:t> must be processed through Purchasing Services before goods are received and services are rendered. </a:t>
            </a:r>
          </a:p>
          <a:p>
            <a:pPr>
              <a:buFont typeface="Arial" panose="020B0604020202020204" pitchFamily="34" charset="0"/>
              <a:buChar char="•"/>
            </a:pPr>
            <a:r>
              <a:rPr lang="en-US" dirty="0"/>
              <a:t>Gift Card purchases, donations, contributions, and sponsorships are not allowed.</a:t>
            </a:r>
          </a:p>
          <a:p>
            <a:pPr>
              <a:buFont typeface="Arial" panose="020B0604020202020204" pitchFamily="34" charset="0"/>
              <a:buChar char="•"/>
            </a:pPr>
            <a:r>
              <a:rPr lang="en-US" dirty="0"/>
              <a:t>Expenses older than 60 days are reported to Payroll as taxable income. </a:t>
            </a:r>
          </a:p>
          <a:p>
            <a:pPr>
              <a:buFont typeface="Arial" panose="020B0604020202020204" pitchFamily="34" charset="0"/>
              <a:buChar char="•"/>
            </a:pPr>
            <a:r>
              <a:rPr lang="en-US" dirty="0"/>
              <a:t>Expenses older than 90 days will not be reimbursed. </a:t>
            </a:r>
          </a:p>
          <a:p>
            <a:pPr>
              <a:buFont typeface="Arial" panose="020B0604020202020204" pitchFamily="34" charset="0"/>
              <a:buChar char="•"/>
            </a:pPr>
            <a:r>
              <a:rPr lang="en-US" dirty="0"/>
              <a:t>All flights and hotels must be booked through Concur/World Travel, or the expense will not be reimbursed. If lower rates for accommodations are available through a conference rate, the traveler may book through that website, and attach the documentation in the expense report.</a:t>
            </a:r>
          </a:p>
          <a:p>
            <a:pPr>
              <a:buFont typeface="Arial" panose="020B0604020202020204" pitchFamily="34" charset="0"/>
              <a:buChar char="•"/>
            </a:pPr>
            <a:r>
              <a:rPr lang="en-US" dirty="0"/>
              <a:t>Per Diem: When using sponsored funds (grant/contract) per diem is not an option. If not using sponsored funds, it is an option if you are spending at least one night outside of Davidson County. You can expense each meal OR use per diem; you cannot use both.</a:t>
            </a:r>
          </a:p>
          <a:p>
            <a:pPr>
              <a:buFont typeface="Arial" panose="020B0604020202020204" pitchFamily="34" charset="0"/>
              <a:buChar char="•"/>
            </a:pPr>
            <a:r>
              <a:rPr lang="en-US" dirty="0"/>
              <a:t>Mileage: Attach a screen shot from Google Maps showing the miles from the start to end point for each trip.</a:t>
            </a:r>
          </a:p>
          <a:p>
            <a:pPr>
              <a:buFont typeface="Arial" panose="020B0604020202020204" pitchFamily="34" charset="0"/>
              <a:buChar char="•"/>
            </a:pPr>
            <a:r>
              <a:rPr lang="en-US" dirty="0"/>
              <a:t>Non-travel business-related expenses for reimbursement should be low dollar at $250.00 or less. </a:t>
            </a:r>
          </a:p>
        </p:txBody>
      </p:sp>
    </p:spTree>
    <p:extLst>
      <p:ext uri="{BB962C8B-B14F-4D97-AF65-F5344CB8AC3E}">
        <p14:creationId xmlns:p14="http://schemas.microsoft.com/office/powerpoint/2010/main" val="988643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B5D8-8B65-9291-6F97-7A5A8C5999B2}"/>
              </a:ext>
            </a:extLst>
          </p:cNvPr>
          <p:cNvSpPr>
            <a:spLocks noGrp="1"/>
          </p:cNvSpPr>
          <p:nvPr>
            <p:ph type="title"/>
          </p:nvPr>
        </p:nvSpPr>
        <p:spPr>
          <a:xfrm>
            <a:off x="838200" y="365125"/>
            <a:ext cx="10515600" cy="1325563"/>
          </a:xfrm>
        </p:spPr>
        <p:txBody>
          <a:bodyPr anchor="ctr">
            <a:normAutofit/>
          </a:bodyPr>
          <a:lstStyle/>
          <a:p>
            <a:r>
              <a:rPr lang="en-US"/>
              <a:t>Who Can Create a report</a:t>
            </a:r>
          </a:p>
        </p:txBody>
      </p:sp>
      <p:graphicFrame>
        <p:nvGraphicFramePr>
          <p:cNvPr id="7" name="Content Placeholder 2">
            <a:extLst>
              <a:ext uri="{FF2B5EF4-FFF2-40B4-BE49-F238E27FC236}">
                <a16:creationId xmlns:a16="http://schemas.microsoft.com/office/drawing/2014/main" id="{A2AC5B45-378B-E4E5-22DA-1399B6B06952}"/>
              </a:ext>
            </a:extLst>
          </p:cNvPr>
          <p:cNvGraphicFramePr>
            <a:graphicFrameLocks noGrp="1"/>
          </p:cNvGraphicFramePr>
          <p:nvPr>
            <p:ph idx="1"/>
            <p:extLst>
              <p:ext uri="{D42A27DB-BD31-4B8C-83A1-F6EECF244321}">
                <p14:modId xmlns:p14="http://schemas.microsoft.com/office/powerpoint/2010/main" val="10425760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2794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EE82B2-BDDE-2FC8-D9DD-744D63BD840E}"/>
              </a:ext>
            </a:extLst>
          </p:cNvPr>
          <p:cNvPicPr>
            <a:picLocks noChangeAspect="1"/>
          </p:cNvPicPr>
          <p:nvPr/>
        </p:nvPicPr>
        <p:blipFill>
          <a:blip r:embed="rId2"/>
          <a:stretch>
            <a:fillRect/>
          </a:stretch>
        </p:blipFill>
        <p:spPr>
          <a:xfrm>
            <a:off x="1619250" y="676275"/>
            <a:ext cx="8953500" cy="5505450"/>
          </a:xfrm>
          <a:prstGeom prst="rect">
            <a:avLst/>
          </a:prstGeom>
        </p:spPr>
      </p:pic>
      <p:sp>
        <p:nvSpPr>
          <p:cNvPr id="8" name="Oval 7">
            <a:extLst>
              <a:ext uri="{FF2B5EF4-FFF2-40B4-BE49-F238E27FC236}">
                <a16:creationId xmlns:a16="http://schemas.microsoft.com/office/drawing/2014/main" id="{7CA65478-7C21-9001-1878-F68E7C3212BD}"/>
              </a:ext>
            </a:extLst>
          </p:cNvPr>
          <p:cNvSpPr/>
          <p:nvPr/>
        </p:nvSpPr>
        <p:spPr>
          <a:xfrm>
            <a:off x="5447211" y="3579223"/>
            <a:ext cx="1123406" cy="114953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492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7129D1-586E-ECF6-A92B-84C4D2302372}"/>
              </a:ext>
            </a:extLst>
          </p:cNvPr>
          <p:cNvPicPr>
            <a:picLocks noChangeAspect="1"/>
          </p:cNvPicPr>
          <p:nvPr/>
        </p:nvPicPr>
        <p:blipFill>
          <a:blip r:embed="rId2"/>
          <a:stretch>
            <a:fillRect/>
          </a:stretch>
        </p:blipFill>
        <p:spPr>
          <a:xfrm>
            <a:off x="2193151" y="804333"/>
            <a:ext cx="7805695" cy="5249331"/>
          </a:xfrm>
          <a:prstGeom prst="rect">
            <a:avLst/>
          </a:prstGeom>
        </p:spPr>
      </p:pic>
      <p:sp>
        <p:nvSpPr>
          <p:cNvPr id="11" name="Oval 10">
            <a:extLst>
              <a:ext uri="{FF2B5EF4-FFF2-40B4-BE49-F238E27FC236}">
                <a16:creationId xmlns:a16="http://schemas.microsoft.com/office/drawing/2014/main" id="{BF15BC42-8845-0F2D-F16E-3354F01D026B}"/>
              </a:ext>
            </a:extLst>
          </p:cNvPr>
          <p:cNvSpPr/>
          <p:nvPr/>
        </p:nvSpPr>
        <p:spPr>
          <a:xfrm>
            <a:off x="4167050" y="4984567"/>
            <a:ext cx="1423851" cy="114953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054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B8C996-379F-42F1-2CFA-7DC7C78B37C1}"/>
              </a:ext>
            </a:extLst>
          </p:cNvPr>
          <p:cNvSpPr>
            <a:spLocks noGrp="1"/>
          </p:cNvSpPr>
          <p:nvPr>
            <p:ph type="title"/>
          </p:nvPr>
        </p:nvSpPr>
        <p:spPr>
          <a:xfrm>
            <a:off x="838200" y="365125"/>
            <a:ext cx="10515600" cy="1325563"/>
          </a:xfrm>
        </p:spPr>
        <p:txBody>
          <a:bodyPr anchor="ctr">
            <a:normAutofit/>
          </a:bodyPr>
          <a:lstStyle/>
          <a:p>
            <a:pPr marL="0" indent="0">
              <a:buNone/>
            </a:pPr>
            <a:r>
              <a:rPr lang="en-US"/>
              <a:t>By entering in the date and type, more fields will appear</a:t>
            </a:r>
          </a:p>
        </p:txBody>
      </p:sp>
      <p:pic>
        <p:nvPicPr>
          <p:cNvPr id="5" name="Picture 4">
            <a:extLst>
              <a:ext uri="{FF2B5EF4-FFF2-40B4-BE49-F238E27FC236}">
                <a16:creationId xmlns:a16="http://schemas.microsoft.com/office/drawing/2014/main" id="{535C5CC9-DDE3-0780-DE49-C233F6C28405}"/>
              </a:ext>
            </a:extLst>
          </p:cNvPr>
          <p:cNvPicPr>
            <a:picLocks noChangeAspect="1"/>
          </p:cNvPicPr>
          <p:nvPr/>
        </p:nvPicPr>
        <p:blipFill>
          <a:blip r:embed="rId2"/>
          <a:stretch>
            <a:fillRect/>
          </a:stretch>
        </p:blipFill>
        <p:spPr>
          <a:xfrm>
            <a:off x="838200" y="2226787"/>
            <a:ext cx="10515600" cy="3549013"/>
          </a:xfrm>
          <a:prstGeom prst="rect">
            <a:avLst/>
          </a:prstGeom>
          <a:noFill/>
        </p:spPr>
      </p:pic>
    </p:spTree>
    <p:extLst>
      <p:ext uri="{BB962C8B-B14F-4D97-AF65-F5344CB8AC3E}">
        <p14:creationId xmlns:p14="http://schemas.microsoft.com/office/powerpoint/2010/main" val="3029256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ACC9144D-A424-D2FA-1F07-5D1174795A26}"/>
              </a:ext>
            </a:extLst>
          </p:cNvPr>
          <p:cNvGraphicFramePr>
            <a:graphicFrameLocks noGrp="1"/>
          </p:cNvGraphicFramePr>
          <p:nvPr>
            <p:ph idx="1"/>
            <p:extLst>
              <p:ext uri="{D42A27DB-BD31-4B8C-83A1-F6EECF244321}">
                <p14:modId xmlns:p14="http://schemas.microsoft.com/office/powerpoint/2010/main" val="1707461376"/>
              </p:ext>
            </p:extLst>
          </p:nvPr>
        </p:nvGraphicFramePr>
        <p:xfrm>
          <a:off x="1" y="0"/>
          <a:ext cx="71882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4396F26-B292-DFBD-A20D-0BE4B58CD0B1}"/>
              </a:ext>
            </a:extLst>
          </p:cNvPr>
          <p:cNvPicPr>
            <a:picLocks noChangeAspect="1"/>
          </p:cNvPicPr>
          <p:nvPr/>
        </p:nvPicPr>
        <p:blipFill>
          <a:blip r:embed="rId7"/>
          <a:stretch>
            <a:fillRect/>
          </a:stretch>
        </p:blipFill>
        <p:spPr>
          <a:xfrm>
            <a:off x="7054039" y="1040684"/>
            <a:ext cx="5137960" cy="4154488"/>
          </a:xfrm>
          <a:prstGeom prst="rect">
            <a:avLst/>
          </a:prstGeom>
        </p:spPr>
      </p:pic>
    </p:spTree>
    <p:extLst>
      <p:ext uri="{BB962C8B-B14F-4D97-AF65-F5344CB8AC3E}">
        <p14:creationId xmlns:p14="http://schemas.microsoft.com/office/powerpoint/2010/main" val="2720876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3E2E5-4DDE-93E2-3914-0D4374963823}"/>
              </a:ext>
            </a:extLst>
          </p:cNvPr>
          <p:cNvSpPr>
            <a:spLocks noGrp="1"/>
          </p:cNvSpPr>
          <p:nvPr>
            <p:ph idx="1"/>
          </p:nvPr>
        </p:nvSpPr>
        <p:spPr>
          <a:xfrm>
            <a:off x="224287" y="643466"/>
            <a:ext cx="5707581" cy="3725333"/>
          </a:xfrm>
          <a:solidFill>
            <a:schemeClr val="bg2"/>
          </a:solidFill>
        </p:spPr>
        <p:txBody>
          <a:bodyPr anchor="ctr">
            <a:normAutofit fontScale="92500" lnSpcReduction="20000"/>
          </a:bodyPr>
          <a:lstStyle/>
          <a:p>
            <a:endParaRPr lang="en-US" sz="2000" dirty="0"/>
          </a:p>
          <a:p>
            <a:pPr lvl="1"/>
            <a:r>
              <a:rPr lang="en-US" sz="2600" dirty="0"/>
              <a:t>The highlighted portion is based on your expense type and should automatically update. *Do not change this.*</a:t>
            </a:r>
          </a:p>
          <a:p>
            <a:pPr lvl="1"/>
            <a:r>
              <a:rPr lang="en-US" sz="2600" dirty="0"/>
              <a:t>The circled portion indicates what financial unit is to approve the report. The Expenditure Organization is based on that 5-digit segment. </a:t>
            </a:r>
          </a:p>
          <a:p>
            <a:pPr lvl="2"/>
            <a:r>
              <a:rPr lang="en-US" sz="2200" dirty="0"/>
              <a:t>Ex. 14000 - Divinity: Office of the Dean; 14100 - Divinity: Business Affairs; 13210 - Divinity: Faculty</a:t>
            </a:r>
            <a:endParaRPr lang="en-US" sz="1600" dirty="0"/>
          </a:p>
        </p:txBody>
      </p:sp>
      <p:pic>
        <p:nvPicPr>
          <p:cNvPr id="6" name="Picture 5">
            <a:extLst>
              <a:ext uri="{FF2B5EF4-FFF2-40B4-BE49-F238E27FC236}">
                <a16:creationId xmlns:a16="http://schemas.microsoft.com/office/drawing/2014/main" id="{D90EBE5C-9734-EE22-D042-A611AFD5B71C}"/>
              </a:ext>
            </a:extLst>
          </p:cNvPr>
          <p:cNvPicPr>
            <a:picLocks noChangeAspect="1"/>
          </p:cNvPicPr>
          <p:nvPr/>
        </p:nvPicPr>
        <p:blipFill>
          <a:blip r:embed="rId2"/>
          <a:stretch>
            <a:fillRect/>
          </a:stretch>
        </p:blipFill>
        <p:spPr>
          <a:xfrm>
            <a:off x="6260134" y="1336909"/>
            <a:ext cx="4733380" cy="2518473"/>
          </a:xfrm>
          <a:prstGeom prst="rect">
            <a:avLst/>
          </a:prstGeom>
        </p:spPr>
      </p:pic>
      <p:sp>
        <p:nvSpPr>
          <p:cNvPr id="9" name="Oval 8">
            <a:extLst>
              <a:ext uri="{FF2B5EF4-FFF2-40B4-BE49-F238E27FC236}">
                <a16:creationId xmlns:a16="http://schemas.microsoft.com/office/drawing/2014/main" id="{D3DDE0FD-4799-6FED-BFF7-B08779D32233}"/>
              </a:ext>
            </a:extLst>
          </p:cNvPr>
          <p:cNvSpPr/>
          <p:nvPr/>
        </p:nvSpPr>
        <p:spPr>
          <a:xfrm>
            <a:off x="8636000" y="1769446"/>
            <a:ext cx="428826" cy="38453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A75B81F-8F5F-34E4-0E82-6B6A06337272}"/>
                  </a:ext>
                </a:extLst>
              </p14:cNvPr>
              <p14:cNvContentPartPr/>
              <p14:nvPr/>
            </p14:nvContentPartPr>
            <p14:xfrm>
              <a:off x="9064826" y="1940942"/>
              <a:ext cx="239040" cy="33120"/>
            </p14:xfrm>
          </p:contentPart>
        </mc:Choice>
        <mc:Fallback xmlns="">
          <p:pic>
            <p:nvPicPr>
              <p:cNvPr id="4" name="Ink 3">
                <a:extLst>
                  <a:ext uri="{FF2B5EF4-FFF2-40B4-BE49-F238E27FC236}">
                    <a16:creationId xmlns:a16="http://schemas.microsoft.com/office/drawing/2014/main" id="{5A75B81F-8F5F-34E4-0E82-6B6A06337272}"/>
                  </a:ext>
                </a:extLst>
              </p:cNvPr>
              <p:cNvPicPr/>
              <p:nvPr/>
            </p:nvPicPr>
            <p:blipFill>
              <a:blip r:embed="rId4"/>
              <a:stretch>
                <a:fillRect/>
              </a:stretch>
            </p:blipFill>
            <p:spPr>
              <a:xfrm>
                <a:off x="9010745" y="1832942"/>
                <a:ext cx="346842" cy="248760"/>
              </a:xfrm>
              <a:prstGeom prst="rect">
                <a:avLst/>
              </a:prstGeom>
            </p:spPr>
          </p:pic>
        </mc:Fallback>
      </mc:AlternateContent>
      <p:sp>
        <p:nvSpPr>
          <p:cNvPr id="2" name="TextBox 1">
            <a:extLst>
              <a:ext uri="{FF2B5EF4-FFF2-40B4-BE49-F238E27FC236}">
                <a16:creationId xmlns:a16="http://schemas.microsoft.com/office/drawing/2014/main" id="{FE2C6284-A003-8E1F-4849-720C6353C4DB}"/>
              </a:ext>
            </a:extLst>
          </p:cNvPr>
          <p:cNvSpPr txBox="1"/>
          <p:nvPr/>
        </p:nvSpPr>
        <p:spPr>
          <a:xfrm>
            <a:off x="957532" y="5204427"/>
            <a:ext cx="9622378" cy="1477328"/>
          </a:xfrm>
          <a:prstGeom prst="rect">
            <a:avLst/>
          </a:prstGeom>
          <a:solidFill>
            <a:schemeClr val="bg2"/>
          </a:solidFill>
        </p:spPr>
        <p:txBody>
          <a:bodyPr wrap="none" rtlCol="0">
            <a:spAutoFit/>
          </a:bodyPr>
          <a:lstStyle/>
          <a:p>
            <a:r>
              <a:rPr lang="en-US" dirty="0"/>
              <a:t>How do I use a POET?	Ex. FF_123456.13000.20</a:t>
            </a:r>
          </a:p>
          <a:p>
            <a:r>
              <a:rPr lang="en-US" b="1" dirty="0"/>
              <a:t>	     P</a:t>
            </a:r>
            <a:r>
              <a:rPr lang="en-US" dirty="0"/>
              <a:t>roject Number = FF_123456</a:t>
            </a:r>
          </a:p>
          <a:p>
            <a:r>
              <a:rPr lang="en-US" sz="1100" dirty="0"/>
              <a:t>Expenditure</a:t>
            </a:r>
            <a:r>
              <a:rPr lang="en-US" dirty="0"/>
              <a:t> </a:t>
            </a:r>
            <a:r>
              <a:rPr lang="en-US" b="1" dirty="0"/>
              <a:t>O</a:t>
            </a:r>
            <a:r>
              <a:rPr lang="en-US" dirty="0"/>
              <a:t>rganization = 14000 </a:t>
            </a:r>
            <a:r>
              <a:rPr lang="en-US"/>
              <a:t>– Divinity: </a:t>
            </a:r>
            <a:r>
              <a:rPr lang="en-US" dirty="0"/>
              <a:t>Office of the Dean </a:t>
            </a:r>
            <a:r>
              <a:rPr lang="en-US" sz="1400" dirty="0"/>
              <a:t>(</a:t>
            </a:r>
            <a:r>
              <a:rPr lang="en-US" sz="1400" b="1" u="sng" dirty="0"/>
              <a:t>hint</a:t>
            </a:r>
            <a:r>
              <a:rPr lang="en-US" sz="1400" dirty="0"/>
              <a:t>: if you type the number and hit tab, it will fill in)</a:t>
            </a:r>
          </a:p>
          <a:p>
            <a:r>
              <a:rPr lang="en-US" b="1" dirty="0"/>
              <a:t>	     E</a:t>
            </a:r>
            <a:r>
              <a:rPr lang="en-US" dirty="0"/>
              <a:t>xpense Type = auto populated in the COA </a:t>
            </a:r>
            <a:r>
              <a:rPr lang="en-US" sz="1400" dirty="0"/>
              <a:t>(usually no need to touch the COA if using a POET)</a:t>
            </a:r>
          </a:p>
          <a:p>
            <a:r>
              <a:rPr lang="en-US" b="1" dirty="0"/>
              <a:t>	     T</a:t>
            </a:r>
            <a:r>
              <a:rPr lang="en-US" dirty="0"/>
              <a:t>ask Number = 20 </a:t>
            </a:r>
            <a:r>
              <a:rPr lang="en-US" sz="1400" dirty="0"/>
              <a:t>(usually between one and three digits)</a:t>
            </a:r>
          </a:p>
        </p:txBody>
      </p:sp>
    </p:spTree>
    <p:extLst>
      <p:ext uri="{BB962C8B-B14F-4D97-AF65-F5344CB8AC3E}">
        <p14:creationId xmlns:p14="http://schemas.microsoft.com/office/powerpoint/2010/main" val="2325660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BF2A2CD0-E210-CE96-54BC-9E196B7AA50E}"/>
              </a:ext>
            </a:extLst>
          </p:cNvPr>
          <p:cNvGraphicFramePr>
            <a:graphicFrameLocks noGrp="1"/>
          </p:cNvGraphicFramePr>
          <p:nvPr>
            <p:ph idx="1"/>
            <p:extLst>
              <p:ext uri="{D42A27DB-BD31-4B8C-83A1-F6EECF244321}">
                <p14:modId xmlns:p14="http://schemas.microsoft.com/office/powerpoint/2010/main" val="3626699083"/>
              </p:ext>
            </p:extLst>
          </p:nvPr>
        </p:nvGraphicFramePr>
        <p:xfrm>
          <a:off x="769938" y="127000"/>
          <a:ext cx="6935787" cy="673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A6B7EC63-0693-0E6D-16E6-06EA4914162C}"/>
              </a:ext>
            </a:extLst>
          </p:cNvPr>
          <p:cNvPicPr>
            <a:picLocks noChangeAspect="1"/>
          </p:cNvPicPr>
          <p:nvPr/>
        </p:nvPicPr>
        <p:blipFill>
          <a:blip r:embed="rId7"/>
          <a:stretch>
            <a:fillRect/>
          </a:stretch>
        </p:blipFill>
        <p:spPr>
          <a:xfrm>
            <a:off x="7773987" y="1066800"/>
            <a:ext cx="3648075" cy="4724400"/>
          </a:xfrm>
          <a:prstGeom prst="rect">
            <a:avLst/>
          </a:prstGeom>
        </p:spPr>
      </p:pic>
      <p:sp>
        <p:nvSpPr>
          <p:cNvPr id="2" name="TextBox 1">
            <a:extLst>
              <a:ext uri="{FF2B5EF4-FFF2-40B4-BE49-F238E27FC236}">
                <a16:creationId xmlns:a16="http://schemas.microsoft.com/office/drawing/2014/main" id="{5441D1E9-144C-9087-EABE-15915C778822}"/>
              </a:ext>
            </a:extLst>
          </p:cNvPr>
          <p:cNvSpPr txBox="1"/>
          <p:nvPr/>
        </p:nvSpPr>
        <p:spPr>
          <a:xfrm>
            <a:off x="1841326" y="1066800"/>
            <a:ext cx="5285984" cy="646331"/>
          </a:xfrm>
          <a:prstGeom prst="rect">
            <a:avLst/>
          </a:prstGeom>
          <a:noFill/>
        </p:spPr>
        <p:txBody>
          <a:bodyPr wrap="square" rtlCol="0">
            <a:spAutoFit/>
          </a:bodyPr>
          <a:lstStyle/>
          <a:p>
            <a:r>
              <a:rPr lang="en-US" dirty="0">
                <a:solidFill>
                  <a:schemeClr val="accent6"/>
                </a:solidFill>
              </a:rPr>
              <a:t>Please select to REMOVE the itemization section via the X on the right if not needed!</a:t>
            </a:r>
          </a:p>
        </p:txBody>
      </p:sp>
    </p:spTree>
    <p:extLst>
      <p:ext uri="{BB962C8B-B14F-4D97-AF65-F5344CB8AC3E}">
        <p14:creationId xmlns:p14="http://schemas.microsoft.com/office/powerpoint/2010/main" val="3768344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D8A8CE-CE49-3C96-165A-46412541488C}"/>
              </a:ext>
            </a:extLst>
          </p:cNvPr>
          <p:cNvSpPr>
            <a:spLocks noGrp="1"/>
          </p:cNvSpPr>
          <p:nvPr>
            <p:ph idx="1"/>
          </p:nvPr>
        </p:nvSpPr>
        <p:spPr>
          <a:xfrm>
            <a:off x="841248" y="627017"/>
            <a:ext cx="4754880" cy="1658983"/>
          </a:xfrm>
        </p:spPr>
        <p:txBody>
          <a:bodyPr>
            <a:normAutofit fontScale="85000" lnSpcReduction="10000"/>
          </a:bodyPr>
          <a:lstStyle/>
          <a:p>
            <a:pPr marL="0" indent="0">
              <a:buNone/>
            </a:pPr>
            <a:r>
              <a:rPr lang="en-US" sz="2800" b="1" dirty="0"/>
              <a:t>When the itemization section is used</a:t>
            </a:r>
            <a:r>
              <a:rPr lang="en-US" dirty="0"/>
              <a:t>, the funding source applied there is what is charged. The COA under the attachment section no longer matters</a:t>
            </a:r>
          </a:p>
        </p:txBody>
      </p:sp>
      <p:pic>
        <p:nvPicPr>
          <p:cNvPr id="5" name="Picture 4">
            <a:extLst>
              <a:ext uri="{FF2B5EF4-FFF2-40B4-BE49-F238E27FC236}">
                <a16:creationId xmlns:a16="http://schemas.microsoft.com/office/drawing/2014/main" id="{A700ECC6-A0DE-D8A2-92FB-72BAE11040A6}"/>
              </a:ext>
            </a:extLst>
          </p:cNvPr>
          <p:cNvPicPr>
            <a:picLocks noChangeAspect="1"/>
          </p:cNvPicPr>
          <p:nvPr/>
        </p:nvPicPr>
        <p:blipFill rotWithShape="1">
          <a:blip r:embed="rId2"/>
          <a:srcRect l="8393" r="58419" b="-1"/>
          <a:stretch/>
        </p:blipFill>
        <p:spPr>
          <a:xfrm>
            <a:off x="6296299" y="1417320"/>
            <a:ext cx="4526278" cy="4023360"/>
          </a:xfrm>
          <a:prstGeom prst="rect">
            <a:avLst/>
          </a:prstGeom>
        </p:spPr>
      </p:pic>
      <p:pic>
        <p:nvPicPr>
          <p:cNvPr id="4" name="Picture 3">
            <a:extLst>
              <a:ext uri="{FF2B5EF4-FFF2-40B4-BE49-F238E27FC236}">
                <a16:creationId xmlns:a16="http://schemas.microsoft.com/office/drawing/2014/main" id="{1BFD5706-7218-62B8-BB0D-67F29376B1BC}"/>
              </a:ext>
            </a:extLst>
          </p:cNvPr>
          <p:cNvPicPr>
            <a:picLocks noChangeAspect="1"/>
          </p:cNvPicPr>
          <p:nvPr/>
        </p:nvPicPr>
        <p:blipFill>
          <a:blip r:embed="rId3"/>
          <a:stretch>
            <a:fillRect/>
          </a:stretch>
        </p:blipFill>
        <p:spPr>
          <a:xfrm>
            <a:off x="841248" y="3429000"/>
            <a:ext cx="4514850" cy="2190750"/>
          </a:xfrm>
          <a:prstGeom prst="rect">
            <a:avLst/>
          </a:prstGeom>
        </p:spPr>
      </p:pic>
      <p:sp>
        <p:nvSpPr>
          <p:cNvPr id="6" name="Oval 5">
            <a:extLst>
              <a:ext uri="{FF2B5EF4-FFF2-40B4-BE49-F238E27FC236}">
                <a16:creationId xmlns:a16="http://schemas.microsoft.com/office/drawing/2014/main" id="{456D149D-AD85-8544-9039-B3E2A1954365}"/>
              </a:ext>
            </a:extLst>
          </p:cNvPr>
          <p:cNvSpPr/>
          <p:nvPr/>
        </p:nvSpPr>
        <p:spPr>
          <a:xfrm>
            <a:off x="1174351" y="4831986"/>
            <a:ext cx="2534049" cy="12767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E0E8EB6-B597-2CCA-62A1-9C41993451A4}"/>
              </a:ext>
            </a:extLst>
          </p:cNvPr>
          <p:cNvCxnSpPr>
            <a:stCxn id="6" idx="1"/>
            <a:endCxn id="6" idx="5"/>
          </p:cNvCxnSpPr>
          <p:nvPr/>
        </p:nvCxnSpPr>
        <p:spPr>
          <a:xfrm>
            <a:off x="1545454" y="5018956"/>
            <a:ext cx="1791843" cy="90277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796509"/>
      </p:ext>
    </p:extLst>
  </p:cSld>
  <p:clrMapOvr>
    <a:masterClrMapping/>
  </p:clrMapOvr>
</p:sld>
</file>

<file path=ppt/theme/theme1.xml><?xml version="1.0" encoding="utf-8"?>
<a:theme xmlns:a="http://schemas.openxmlformats.org/drawingml/2006/main" name="Office Theme">
  <a:themeElements>
    <a:clrScheme name="VU Brand">
      <a:dk1>
        <a:srgbClr val="1C1C1C"/>
      </a:dk1>
      <a:lt1>
        <a:srgbClr val="F5F3EF"/>
      </a:lt1>
      <a:dk2>
        <a:srgbClr val="777777"/>
      </a:dk2>
      <a:lt2>
        <a:srgbClr val="E3E3E3"/>
      </a:lt2>
      <a:accent1>
        <a:srgbClr val="B3C9CD"/>
      </a:accent1>
      <a:accent2>
        <a:srgbClr val="ECB748"/>
      </a:accent2>
      <a:accent3>
        <a:srgbClr val="E0D5C0"/>
      </a:accent3>
      <a:accent4>
        <a:srgbClr val="F5F3EF"/>
      </a:accent4>
      <a:accent5>
        <a:srgbClr val="E0D5C0"/>
      </a:accent5>
      <a:accent6>
        <a:srgbClr val="FFFF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U_Brand_Template" id="{08A68AB4-5590-4B4B-BF52-0B4B70F43C38}" vid="{247FEBA0-18E1-A94F-A103-A8783525E838}"/>
    </a:ext>
  </a:extLst>
</a:theme>
</file>

<file path=docMetadata/LabelInfo.xml><?xml version="1.0" encoding="utf-8"?>
<clbl:labelList xmlns:clbl="http://schemas.microsoft.com/office/2020/mipLabelMetadata">
  <clbl:label id="{ba5a7f39-e3be-4ab3-b450-67fa80faecad}" enabled="0" method="" siteId="{ba5a7f39-e3be-4ab3-b450-67fa80faecad}" removed="1"/>
</clbl:labelList>
</file>

<file path=docProps/app.xml><?xml version="1.0" encoding="utf-8"?>
<Properties xmlns="http://schemas.openxmlformats.org/officeDocument/2006/extended-properties" xmlns:vt="http://schemas.openxmlformats.org/officeDocument/2006/docPropsVTypes">
  <Template>Vanderbilt University_PPT_Template_2022</Template>
  <TotalTime>499</TotalTime>
  <Words>1224</Words>
  <Application>Microsoft Office PowerPoint</Application>
  <PresentationFormat>Widescreen</PresentationFormat>
  <Paragraphs>70</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Source Sans Pro</vt:lpstr>
      <vt:lpstr>Times</vt:lpstr>
      <vt:lpstr>Times New Roman</vt:lpstr>
      <vt:lpstr>Office Theme</vt:lpstr>
      <vt:lpstr>Creating an Expense Report</vt:lpstr>
      <vt:lpstr>Who Can Create a report</vt:lpstr>
      <vt:lpstr>PowerPoint Presentation</vt:lpstr>
      <vt:lpstr>PowerPoint Presentation</vt:lpstr>
      <vt:lpstr>By entering in the date and type, more fields will appear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and tricks</vt:lpstr>
      <vt:lpstr>Rules to keep in mind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an Expense Report</dc:title>
  <dc:creator>Albright, Dallas</dc:creator>
  <cp:lastModifiedBy>Albright, Dallas</cp:lastModifiedBy>
  <cp:revision>9</cp:revision>
  <dcterms:created xsi:type="dcterms:W3CDTF">2022-12-06T22:11:02Z</dcterms:created>
  <dcterms:modified xsi:type="dcterms:W3CDTF">2024-01-29T18:10:59Z</dcterms:modified>
</cp:coreProperties>
</file>