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6E6AEA-A009-417F-80CA-19CE17EC0D3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3A571A8-E6D1-4AFF-ADA1-87E2406347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Rainbows and Color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2012</a:t>
            </a:r>
            <a:endParaRPr lang="en-US" dirty="0"/>
          </a:p>
        </p:txBody>
      </p:sp>
      <p:pic>
        <p:nvPicPr>
          <p:cNvPr id="4" name="Picture 2" descr="Spongebob__Imagination_by_kssael.png imagin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322498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Rainbows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students:</a:t>
            </a:r>
          </a:p>
          <a:p>
            <a:r>
              <a:rPr lang="en-US" dirty="0" smtClean="0"/>
              <a:t>How many of you have seen a rainbow?</a:t>
            </a:r>
          </a:p>
          <a:p>
            <a:endParaRPr lang="en-US" dirty="0"/>
          </a:p>
          <a:p>
            <a:r>
              <a:rPr lang="en-US" dirty="0" smtClean="0"/>
              <a:t>What about rainbows in places other than the sky?</a:t>
            </a:r>
          </a:p>
          <a:p>
            <a:endParaRPr lang="en-US" dirty="0"/>
          </a:p>
          <a:p>
            <a:r>
              <a:rPr lang="en-US" dirty="0" smtClean="0"/>
              <a:t>Show students the “rainbow” on their handout.</a:t>
            </a:r>
          </a:p>
          <a:p>
            <a:endParaRPr lang="en-US" dirty="0"/>
          </a:p>
          <a:p>
            <a:r>
              <a:rPr lang="en-US" dirty="0" smtClean="0"/>
              <a:t>Stress the order of the colors in the rainbow and how they always appear that way</a:t>
            </a:r>
          </a:p>
          <a:p>
            <a:endParaRPr lang="en-US" dirty="0"/>
          </a:p>
          <a:p>
            <a:r>
              <a:rPr lang="en-US" dirty="0" smtClean="0"/>
              <a:t>White light is composed of these six colors, and these give color to everything</a:t>
            </a:r>
          </a:p>
        </p:txBody>
      </p:sp>
    </p:spTree>
    <p:extLst>
      <p:ext uri="{BB962C8B-B14F-4D97-AF65-F5344CB8AC3E}">
        <p14:creationId xmlns:p14="http://schemas.microsoft.com/office/powerpoint/2010/main" val="6330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Rainbow glasses and </a:t>
            </a:r>
            <a:r>
              <a:rPr lang="en-US" dirty="0" err="1" smtClean="0"/>
              <a:t>cds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out CDs and rainbow glasses to each student</a:t>
            </a:r>
            <a:endParaRPr lang="en-US" dirty="0"/>
          </a:p>
        </p:txBody>
      </p:sp>
      <p:pic>
        <p:nvPicPr>
          <p:cNvPr id="6" name="Picture 5" descr="C:\Users\Pat\Downloads\IMAG09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267200" cy="276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at\Downloads\IMAG09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64644"/>
            <a:ext cx="4495800" cy="276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Pat\Downloads\IMAG09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4354195" cy="226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67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wheel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how the combination of the different colors makes white light</a:t>
            </a:r>
            <a:endParaRPr lang="en-US" dirty="0"/>
          </a:p>
        </p:txBody>
      </p:sp>
      <p:pic>
        <p:nvPicPr>
          <p:cNvPr id="6" name="Picture 5" descr="C:\Users\Pat\Downloads\IMAG09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1028"/>
            <a:ext cx="2531110" cy="44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Pat\Downloads\IMAG09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67853"/>
            <a:ext cx="2533650" cy="449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91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color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students that they are going to make their own color wheel by mixing the primary colors in exact proportions</a:t>
            </a:r>
          </a:p>
          <a:p>
            <a:r>
              <a:rPr lang="en-US" dirty="0" smtClean="0"/>
              <a:t>Have students place the red drops first, followed by the blue, and lastly by the </a:t>
            </a:r>
            <a:r>
              <a:rPr lang="en-US" dirty="0" smtClean="0"/>
              <a:t>yellow. Stir the colors together with a toothpick (or finger).</a:t>
            </a:r>
            <a:endParaRPr lang="en-US" dirty="0" smtClean="0"/>
          </a:p>
          <a:p>
            <a:r>
              <a:rPr lang="en-US" dirty="0" smtClean="0"/>
              <a:t>Ask students to name what colors they have made</a:t>
            </a:r>
          </a:p>
          <a:p>
            <a:r>
              <a:rPr lang="en-US" dirty="0" smtClean="0"/>
              <a:t>They can keep their colors by laying a paper towel on the sheet and blotting the </a:t>
            </a:r>
            <a:r>
              <a:rPr lang="en-US" dirty="0" smtClean="0"/>
              <a:t>liquid</a:t>
            </a:r>
          </a:p>
          <a:p>
            <a:r>
              <a:rPr lang="en-US" dirty="0" smtClean="0"/>
              <a:t>They can repeat the experiment and “draw” all the colors into the center of the  wheel and see that the end result is a dark brown/black color.</a:t>
            </a:r>
            <a:endParaRPr lang="en-US" dirty="0"/>
          </a:p>
        </p:txBody>
      </p:sp>
      <p:pic>
        <p:nvPicPr>
          <p:cNvPr id="4" name="Picture 3" descr="C:\Users\Pat\Downloads\IMAG09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7105"/>
            <a:ext cx="5943600" cy="3350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90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colors in a palette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smtClean="0"/>
              <a:t>can </a:t>
            </a:r>
            <a:r>
              <a:rPr lang="en-US" smtClean="0"/>
              <a:t>now make </a:t>
            </a:r>
            <a:r>
              <a:rPr lang="en-US" dirty="0" smtClean="0"/>
              <a:t>their own color combinations in the palettes</a:t>
            </a:r>
          </a:p>
          <a:p>
            <a:r>
              <a:rPr lang="en-US" dirty="0" smtClean="0"/>
              <a:t>Tell students that they can use the color wheel information as a guide to different shades of colors</a:t>
            </a:r>
          </a:p>
          <a:p>
            <a:r>
              <a:rPr lang="en-US" dirty="0" smtClean="0"/>
              <a:t>Ask students how they can make black</a:t>
            </a:r>
            <a:endParaRPr lang="en-US" dirty="0"/>
          </a:p>
        </p:txBody>
      </p:sp>
      <p:pic>
        <p:nvPicPr>
          <p:cNvPr id="4" name="Picture 3" descr="C:\Users\Pat\Downloads\IMAG09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89" y="2514599"/>
            <a:ext cx="5943600" cy="3350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691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</TotalTime>
  <Words>251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Rainbows and Color</vt:lpstr>
      <vt:lpstr>Introducing Rainbows</vt:lpstr>
      <vt:lpstr>Rainbow glasses and cds</vt:lpstr>
      <vt:lpstr>Color wheel demonstration</vt:lpstr>
      <vt:lpstr>Making a color wheel</vt:lpstr>
      <vt:lpstr>Mixing colors in a palette (optional)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Rainbows and Color</dc:title>
  <dc:creator>Pat</dc:creator>
  <cp:lastModifiedBy>VSVS</cp:lastModifiedBy>
  <cp:revision>4</cp:revision>
  <dcterms:created xsi:type="dcterms:W3CDTF">2012-10-09T17:11:08Z</dcterms:created>
  <dcterms:modified xsi:type="dcterms:W3CDTF">2012-10-09T18:59:31Z</dcterms:modified>
</cp:coreProperties>
</file>