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17"/>
  </p:notesMasterIdLst>
  <p:sldIdLst>
    <p:sldId id="256" r:id="rId2"/>
    <p:sldId id="259" r:id="rId3"/>
    <p:sldId id="260" r:id="rId4"/>
    <p:sldId id="261" r:id="rId5"/>
    <p:sldId id="262" r:id="rId6"/>
    <p:sldId id="265" r:id="rId7"/>
    <p:sldId id="266" r:id="rId8"/>
    <p:sldId id="284" r:id="rId9"/>
    <p:sldId id="285" r:id="rId10"/>
    <p:sldId id="287" r:id="rId11"/>
    <p:sldId id="272" r:id="rId12"/>
    <p:sldId id="277" r:id="rId13"/>
    <p:sldId id="275" r:id="rId14"/>
    <p:sldId id="288" r:id="rId15"/>
    <p:sldId id="278" r:id="rId16"/>
  </p:sldIdLst>
  <p:sldSz cx="9144000" cy="5143500" type="screen16x9"/>
  <p:notesSz cx="6858000" cy="9144000"/>
  <p:embeddedFontLst>
    <p:embeddedFont>
      <p:font typeface="Brush Script MT" panose="03060802040406070304" pitchFamily="66" charset="0"/>
      <p:italic r:id="rId18"/>
    </p:embeddedFont>
    <p:embeddedFont>
      <p:font typeface="IBM Plex Serif SemiBold" panose="020B0604020202020204" charset="0"/>
      <p:regular r:id="rId19"/>
      <p:bold r:id="rId20"/>
      <p:italic r:id="rId21"/>
      <p:boldItalic r:id="rId22"/>
    </p:embeddedFont>
    <p:embeddedFont>
      <p:font typeface="IBM Plex Serif" panose="020B0604020202020204" charset="0"/>
      <p:regular r:id="rId23"/>
      <p:bold r:id="rId24"/>
      <p:italic r:id="rId25"/>
      <p:boldItalic r:id="rId26"/>
    </p:embeddedFont>
    <p:embeddedFont>
      <p:font typeface="IBM Plex Serif Medium" panose="020B0604020202020204" charset="0"/>
      <p:regular r:id="rId27"/>
      <p:bold r:id="rId28"/>
      <p:italic r:id="rId29"/>
      <p:boldItalic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Merriweather" panose="020B0604020202020204" charset="0"/>
      <p:regular r:id="rId35"/>
      <p:bold r:id="rId36"/>
      <p:italic r:id="rId37"/>
      <p:boldItalic r:id="rId38"/>
    </p:embeddedFont>
    <p:embeddedFont>
      <p:font typeface="IBM Plex Sans" panose="020B0604020202020204" charset="0"/>
      <p:regular r:id="rId39"/>
      <p:bold r:id="rId40"/>
      <p:italic r:id="rId41"/>
      <p:boldItalic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596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E00"/>
    <a:srgbClr val="5151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11B3148-A70F-4951-AA7A-616124F39F52}">
  <a:tblStyle styleId="{F11B3148-A70F-4951-AA7A-616124F39F5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86" d="100"/>
          <a:sy n="86" d="100"/>
        </p:scale>
        <p:origin x="720" y="52"/>
      </p:cViewPr>
      <p:guideLst>
        <p:guide orient="horz" pos="1596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font" Target="fonts/font22.fntdata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42" Type="http://schemas.openxmlformats.org/officeDocument/2006/relationships/font" Target="fonts/font25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font" Target="fonts/font20.fntdata"/><Relationship Id="rId40" Type="http://schemas.openxmlformats.org/officeDocument/2006/relationships/font" Target="fonts/font23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font" Target="fonts/font19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font" Target="fonts/font18.fntdata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font" Target="fonts/font21.fntdata"/><Relationship Id="rId46" Type="http://schemas.openxmlformats.org/officeDocument/2006/relationships/tableStyles" Target="tableStyles.xml"/><Relationship Id="rId20" Type="http://schemas.openxmlformats.org/officeDocument/2006/relationships/font" Target="fonts/font3.fntdata"/><Relationship Id="rId41" Type="http://schemas.openxmlformats.org/officeDocument/2006/relationships/font" Target="fonts/font2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Allows us to sort data to target specific concerns (i.e. students in “RED” stress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325880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Student complete check-in during personalization periods. Teachers analyze data for any trends or issues that might be concerning.  Teachers have targeted one-on-one conversations that are logged into a FileMaker Pro database.</a:t>
            </a: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Google Shape;363;g35ed75ccf_0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35ed75ccf_0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35ed75ccf_0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35ed75ccf_0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35ed75ccf_0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63217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Discuss how Everglades uses personalization periods.</a:t>
            </a: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Student trends beyond the traditional statistics…a.k.a. grades and behavioral issues.</a:t>
            </a: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Let’s us know just how many students are participating in extra-curricular programs.</a:t>
            </a: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Allows us to track grades of all students by periods to identify trends.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679422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Allows us to put a pulse on stress levels students are feeling.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38926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40F20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393600" y="393650"/>
            <a:ext cx="8356800" cy="4356300"/>
          </a:xfrm>
          <a:prstGeom prst="snip1Rect">
            <a:avLst>
              <a:gd name="adj" fmla="val 50000"/>
            </a:avLst>
          </a:prstGeom>
          <a:noFill/>
          <a:ln w="1143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787200" y="1494625"/>
            <a:ext cx="5754000" cy="2154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40F20">
              <a:alpha val="67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3"/>
          <p:cNvSpPr/>
          <p:nvPr/>
        </p:nvSpPr>
        <p:spPr>
          <a:xfrm>
            <a:off x="393600" y="393650"/>
            <a:ext cx="8356800" cy="4356300"/>
          </a:xfrm>
          <a:prstGeom prst="snip1Rect">
            <a:avLst>
              <a:gd name="adj" fmla="val 50000"/>
            </a:avLst>
          </a:prstGeom>
          <a:noFill/>
          <a:ln w="1143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787200" y="1494625"/>
            <a:ext cx="5727000" cy="1260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787200" y="2860554"/>
            <a:ext cx="5727000" cy="852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40F20">
              <a:alpha val="67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393600" y="393650"/>
            <a:ext cx="8356800" cy="4356300"/>
          </a:xfrm>
          <a:prstGeom prst="snip1Rect">
            <a:avLst>
              <a:gd name="adj" fmla="val 50000"/>
            </a:avLst>
          </a:prstGeom>
          <a:noFill/>
          <a:ln w="1143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787200" y="1494625"/>
            <a:ext cx="5754000" cy="2154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Font typeface="IBM Plex Serif Medium"/>
              <a:buChar char="▫"/>
              <a:defRPr sz="3000" i="1">
                <a:latin typeface="IBM Plex Serif Medium"/>
                <a:ea typeface="IBM Plex Serif Medium"/>
                <a:cs typeface="IBM Plex Serif Medium"/>
                <a:sym typeface="IBM Plex Serif Medium"/>
              </a:defRPr>
            </a:lvl1pPr>
            <a:lvl2pPr marL="914400" lvl="1" indent="-419100" rtl="0">
              <a:spcBef>
                <a:spcPts val="0"/>
              </a:spcBef>
              <a:spcAft>
                <a:spcPts val="0"/>
              </a:spcAft>
              <a:buSzPts val="3000"/>
              <a:buFont typeface="IBM Plex Serif Medium"/>
              <a:buChar char="▫"/>
              <a:defRPr sz="3000" i="1">
                <a:latin typeface="IBM Plex Serif Medium"/>
                <a:ea typeface="IBM Plex Serif Medium"/>
                <a:cs typeface="IBM Plex Serif Medium"/>
                <a:sym typeface="IBM Plex Serif Medium"/>
              </a:defRPr>
            </a:lvl2pPr>
            <a:lvl3pPr marL="1371600" lvl="2" indent="-419100" rtl="0">
              <a:spcBef>
                <a:spcPts val="0"/>
              </a:spcBef>
              <a:spcAft>
                <a:spcPts val="0"/>
              </a:spcAft>
              <a:buSzPts val="3000"/>
              <a:buFont typeface="IBM Plex Serif Medium"/>
              <a:buChar char="▫"/>
              <a:defRPr sz="3000" i="1">
                <a:latin typeface="IBM Plex Serif Medium"/>
                <a:ea typeface="IBM Plex Serif Medium"/>
                <a:cs typeface="IBM Plex Serif Medium"/>
                <a:sym typeface="IBM Plex Serif Medium"/>
              </a:defRPr>
            </a:lvl3pPr>
            <a:lvl4pPr marL="1828800" lvl="3" indent="-419100" rtl="0">
              <a:spcBef>
                <a:spcPts val="0"/>
              </a:spcBef>
              <a:spcAft>
                <a:spcPts val="0"/>
              </a:spcAft>
              <a:buSzPts val="3000"/>
              <a:buFont typeface="IBM Plex Serif Medium"/>
              <a:buChar char="▫"/>
              <a:defRPr sz="3000" i="1">
                <a:latin typeface="IBM Plex Serif Medium"/>
                <a:ea typeface="IBM Plex Serif Medium"/>
                <a:cs typeface="IBM Plex Serif Medium"/>
                <a:sym typeface="IBM Plex Serif Medium"/>
              </a:defRPr>
            </a:lvl4pPr>
            <a:lvl5pPr marL="2286000" lvl="4" indent="-419100" rtl="0">
              <a:spcBef>
                <a:spcPts val="0"/>
              </a:spcBef>
              <a:spcAft>
                <a:spcPts val="0"/>
              </a:spcAft>
              <a:buSzPts val="3000"/>
              <a:buFont typeface="IBM Plex Serif Medium"/>
              <a:buChar char="○"/>
              <a:defRPr sz="3000" i="1">
                <a:latin typeface="IBM Plex Serif Medium"/>
                <a:ea typeface="IBM Plex Serif Medium"/>
                <a:cs typeface="IBM Plex Serif Medium"/>
                <a:sym typeface="IBM Plex Serif Medium"/>
              </a:defRPr>
            </a:lvl5pPr>
            <a:lvl6pPr marL="2743200" lvl="5" indent="-419100" rtl="0">
              <a:spcBef>
                <a:spcPts val="0"/>
              </a:spcBef>
              <a:spcAft>
                <a:spcPts val="0"/>
              </a:spcAft>
              <a:buSzPts val="3000"/>
              <a:buFont typeface="IBM Plex Serif Medium"/>
              <a:buChar char="■"/>
              <a:defRPr sz="3000" i="1">
                <a:latin typeface="IBM Plex Serif Medium"/>
                <a:ea typeface="IBM Plex Serif Medium"/>
                <a:cs typeface="IBM Plex Serif Medium"/>
                <a:sym typeface="IBM Plex Serif Medium"/>
              </a:defRPr>
            </a:lvl6pPr>
            <a:lvl7pPr marL="3200400" lvl="6" indent="-419100" rtl="0">
              <a:spcBef>
                <a:spcPts val="0"/>
              </a:spcBef>
              <a:spcAft>
                <a:spcPts val="0"/>
              </a:spcAft>
              <a:buSzPts val="3000"/>
              <a:buFont typeface="IBM Plex Serif Medium"/>
              <a:buChar char="●"/>
              <a:defRPr sz="3000" i="1">
                <a:latin typeface="IBM Plex Serif Medium"/>
                <a:ea typeface="IBM Plex Serif Medium"/>
                <a:cs typeface="IBM Plex Serif Medium"/>
                <a:sym typeface="IBM Plex Serif Medium"/>
              </a:defRPr>
            </a:lvl7pPr>
            <a:lvl8pPr marL="3657600" lvl="7" indent="-419100" rtl="0">
              <a:spcBef>
                <a:spcPts val="0"/>
              </a:spcBef>
              <a:spcAft>
                <a:spcPts val="0"/>
              </a:spcAft>
              <a:buSzPts val="3000"/>
              <a:buFont typeface="IBM Plex Serif Medium"/>
              <a:buChar char="○"/>
              <a:defRPr sz="3000" i="1">
                <a:latin typeface="IBM Plex Serif Medium"/>
                <a:ea typeface="IBM Plex Serif Medium"/>
                <a:cs typeface="IBM Plex Serif Medium"/>
                <a:sym typeface="IBM Plex Serif Medium"/>
              </a:defRPr>
            </a:lvl8pPr>
            <a:lvl9pPr marL="4114800" lvl="8" indent="-419100">
              <a:spcBef>
                <a:spcPts val="0"/>
              </a:spcBef>
              <a:spcAft>
                <a:spcPts val="0"/>
              </a:spcAft>
              <a:buSzPts val="3000"/>
              <a:buFont typeface="IBM Plex Serif Medium"/>
              <a:buChar char="■"/>
              <a:defRPr sz="3000" i="1">
                <a:latin typeface="IBM Plex Serif Medium"/>
                <a:ea typeface="IBM Plex Serif Medium"/>
                <a:cs typeface="IBM Plex Serif Medium"/>
                <a:sym typeface="IBM Plex Serif Medium"/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328327" y="4338350"/>
            <a:ext cx="242700" cy="259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" name="Google Shape;23;p4"/>
          <p:cNvSpPr/>
          <p:nvPr/>
        </p:nvSpPr>
        <p:spPr>
          <a:xfrm>
            <a:off x="7805074" y="343750"/>
            <a:ext cx="1046975" cy="71495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accent1"/>
                </a:solidFill>
                <a:latin typeface="IBM Plex Serif"/>
              </a:rPr>
              <a:t>“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40F20">
              <a:alpha val="67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393600" y="393650"/>
            <a:ext cx="8356800" cy="4356300"/>
          </a:xfrm>
          <a:prstGeom prst="snip1Rect">
            <a:avLst>
              <a:gd name="adj" fmla="val 27651"/>
            </a:avLst>
          </a:prstGeom>
          <a:noFill/>
          <a:ln w="1143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787200" y="714800"/>
            <a:ext cx="6718200" cy="485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787200" y="1494625"/>
            <a:ext cx="6718200" cy="285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▫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328327" y="4338350"/>
            <a:ext cx="242700" cy="259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40F20">
              <a:alpha val="67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8"/>
          <p:cNvSpPr/>
          <p:nvPr/>
        </p:nvSpPr>
        <p:spPr>
          <a:xfrm>
            <a:off x="393600" y="393650"/>
            <a:ext cx="8356800" cy="4356300"/>
          </a:xfrm>
          <a:prstGeom prst="snip1Rect">
            <a:avLst>
              <a:gd name="adj" fmla="val 27651"/>
            </a:avLst>
          </a:prstGeom>
          <a:noFill/>
          <a:ln w="1143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title"/>
          </p:nvPr>
        </p:nvSpPr>
        <p:spPr>
          <a:xfrm>
            <a:off x="787200" y="714800"/>
            <a:ext cx="6718200" cy="485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sldNum" idx="12"/>
          </p:nvPr>
        </p:nvSpPr>
        <p:spPr>
          <a:xfrm>
            <a:off x="8328327" y="4338350"/>
            <a:ext cx="242700" cy="259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40F20">
              <a:alpha val="67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0"/>
          <p:cNvSpPr/>
          <p:nvPr/>
        </p:nvSpPr>
        <p:spPr>
          <a:xfrm>
            <a:off x="393600" y="393650"/>
            <a:ext cx="8356800" cy="4356300"/>
          </a:xfrm>
          <a:prstGeom prst="snip1Rect">
            <a:avLst>
              <a:gd name="adj" fmla="val 27651"/>
            </a:avLst>
          </a:prstGeom>
          <a:noFill/>
          <a:ln w="1143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sldNum" idx="12"/>
          </p:nvPr>
        </p:nvSpPr>
        <p:spPr>
          <a:xfrm>
            <a:off x="8328327" y="4338350"/>
            <a:ext cx="242700" cy="259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>
  <p:cSld name="BLANK_1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1"/>
          <p:cNvSpPr/>
          <p:nvPr/>
        </p:nvSpPr>
        <p:spPr>
          <a:xfrm rot="10800000">
            <a:off x="7539006" y="393650"/>
            <a:ext cx="1211400" cy="1211400"/>
          </a:xfrm>
          <a:prstGeom prst="rtTriangle">
            <a:avLst/>
          </a:prstGeom>
          <a:solidFill>
            <a:srgbClr val="040F20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11"/>
          <p:cNvSpPr/>
          <p:nvPr/>
        </p:nvSpPr>
        <p:spPr>
          <a:xfrm flipH="1">
            <a:off x="0" y="0"/>
            <a:ext cx="9144000" cy="5143500"/>
          </a:xfrm>
          <a:prstGeom prst="frame">
            <a:avLst>
              <a:gd name="adj1" fmla="val 7684"/>
            </a:avLst>
          </a:prstGeom>
          <a:solidFill>
            <a:srgbClr val="040F20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62" name="Google Shape;62;p11"/>
          <p:cNvSpPr/>
          <p:nvPr/>
        </p:nvSpPr>
        <p:spPr>
          <a:xfrm>
            <a:off x="393600" y="393650"/>
            <a:ext cx="8356800" cy="4356300"/>
          </a:xfrm>
          <a:prstGeom prst="snip1Rect">
            <a:avLst>
              <a:gd name="adj" fmla="val 27651"/>
            </a:avLst>
          </a:prstGeom>
          <a:noFill/>
          <a:ln w="1143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11"/>
          <p:cNvSpPr txBox="1">
            <a:spLocks noGrp="1"/>
          </p:cNvSpPr>
          <p:nvPr>
            <p:ph type="sldNum" idx="12"/>
          </p:nvPr>
        </p:nvSpPr>
        <p:spPr>
          <a:xfrm>
            <a:off x="8328327" y="4338350"/>
            <a:ext cx="242700" cy="259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9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87200" y="714800"/>
            <a:ext cx="6718200" cy="485400"/>
          </a:xfrm>
          <a:prstGeom prst="rect">
            <a:avLst/>
          </a:prstGeom>
          <a:noFill/>
          <a:ln>
            <a:noFill/>
          </a:ln>
          <a:effectLst>
            <a:outerShdw blurRad="42863" dist="9525" dir="5400000" algn="bl" rotWithShape="0">
              <a:srgbClr val="040F20">
                <a:alpha val="40000"/>
              </a:srgbClr>
            </a:outerShdw>
          </a:effectLst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BM Plex Serif SemiBold"/>
              <a:buNone/>
              <a:defRPr sz="2800">
                <a:solidFill>
                  <a:schemeClr val="lt1"/>
                </a:solidFill>
                <a:latin typeface="IBM Plex Serif SemiBold"/>
                <a:ea typeface="IBM Plex Serif SemiBold"/>
                <a:cs typeface="IBM Plex Serif SemiBold"/>
                <a:sym typeface="IBM Plex Serif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BM Plex Serif SemiBold"/>
              <a:buNone/>
              <a:defRPr sz="2800">
                <a:solidFill>
                  <a:schemeClr val="lt1"/>
                </a:solidFill>
                <a:latin typeface="IBM Plex Serif SemiBold"/>
                <a:ea typeface="IBM Plex Serif SemiBold"/>
                <a:cs typeface="IBM Plex Serif SemiBold"/>
                <a:sym typeface="IBM Plex Serif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BM Plex Serif SemiBold"/>
              <a:buNone/>
              <a:defRPr sz="2800">
                <a:solidFill>
                  <a:schemeClr val="lt1"/>
                </a:solidFill>
                <a:latin typeface="IBM Plex Serif SemiBold"/>
                <a:ea typeface="IBM Plex Serif SemiBold"/>
                <a:cs typeface="IBM Plex Serif SemiBold"/>
                <a:sym typeface="IBM Plex Serif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BM Plex Serif SemiBold"/>
              <a:buNone/>
              <a:defRPr sz="2800">
                <a:solidFill>
                  <a:schemeClr val="lt1"/>
                </a:solidFill>
                <a:latin typeface="IBM Plex Serif SemiBold"/>
                <a:ea typeface="IBM Plex Serif SemiBold"/>
                <a:cs typeface="IBM Plex Serif SemiBold"/>
                <a:sym typeface="IBM Plex Serif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BM Plex Serif SemiBold"/>
              <a:buNone/>
              <a:defRPr sz="2800">
                <a:solidFill>
                  <a:schemeClr val="lt1"/>
                </a:solidFill>
                <a:latin typeface="IBM Plex Serif SemiBold"/>
                <a:ea typeface="IBM Plex Serif SemiBold"/>
                <a:cs typeface="IBM Plex Serif SemiBold"/>
                <a:sym typeface="IBM Plex Serif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BM Plex Serif SemiBold"/>
              <a:buNone/>
              <a:defRPr sz="2800">
                <a:solidFill>
                  <a:schemeClr val="lt1"/>
                </a:solidFill>
                <a:latin typeface="IBM Plex Serif SemiBold"/>
                <a:ea typeface="IBM Plex Serif SemiBold"/>
                <a:cs typeface="IBM Plex Serif SemiBold"/>
                <a:sym typeface="IBM Plex Serif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BM Plex Serif SemiBold"/>
              <a:buNone/>
              <a:defRPr sz="2800">
                <a:solidFill>
                  <a:schemeClr val="lt1"/>
                </a:solidFill>
                <a:latin typeface="IBM Plex Serif SemiBold"/>
                <a:ea typeface="IBM Plex Serif SemiBold"/>
                <a:cs typeface="IBM Plex Serif SemiBold"/>
                <a:sym typeface="IBM Plex Serif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BM Plex Serif SemiBold"/>
              <a:buNone/>
              <a:defRPr sz="2800">
                <a:solidFill>
                  <a:schemeClr val="lt1"/>
                </a:solidFill>
                <a:latin typeface="IBM Plex Serif SemiBold"/>
                <a:ea typeface="IBM Plex Serif SemiBold"/>
                <a:cs typeface="IBM Plex Serif SemiBold"/>
                <a:sym typeface="IBM Plex Serif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BM Plex Serif SemiBold"/>
              <a:buNone/>
              <a:defRPr sz="2800">
                <a:solidFill>
                  <a:schemeClr val="lt1"/>
                </a:solidFill>
                <a:latin typeface="IBM Plex Serif SemiBold"/>
                <a:ea typeface="IBM Plex Serif SemiBold"/>
                <a:cs typeface="IBM Plex Serif SemiBold"/>
                <a:sym typeface="IBM Plex Serif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87200" y="1494625"/>
            <a:ext cx="6718200" cy="28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IBM Plex Sans"/>
              <a:buChar char="▫"/>
              <a:defRPr sz="24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marL="914400" lvl="1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IBM Plex Sans"/>
              <a:buChar char="▫"/>
              <a:defRPr sz="24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marL="1371600" lvl="2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IBM Plex Sans"/>
              <a:buChar char="▫"/>
              <a:defRPr sz="24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marL="1828800" lvl="3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IBM Plex Sans"/>
              <a:buChar char="▫"/>
              <a:defRPr sz="24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marL="2286000" lvl="4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IBM Plex Sans"/>
              <a:buChar char="○"/>
              <a:defRPr sz="24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marL="2743200" lvl="5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IBM Plex Sans"/>
              <a:buChar char="■"/>
              <a:defRPr sz="24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marL="3200400" lvl="6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IBM Plex Sans"/>
              <a:buChar char="●"/>
              <a:defRPr sz="24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marL="3657600" lvl="7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IBM Plex Sans"/>
              <a:buChar char="○"/>
              <a:defRPr sz="24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marL="4114800" lvl="8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IBM Plex Sans"/>
              <a:buChar char="■"/>
              <a:defRPr sz="24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328327" y="4338350"/>
            <a:ext cx="242700" cy="2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4" r:id="rId5"/>
    <p:sldLayoutId id="2147483656" r:id="rId6"/>
    <p:sldLayoutId id="2147483657" r:id="rId7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2"/>
          <p:cNvSpPr txBox="1">
            <a:spLocks noGrp="1"/>
          </p:cNvSpPr>
          <p:nvPr>
            <p:ph type="ctrTitle"/>
          </p:nvPr>
        </p:nvSpPr>
        <p:spPr>
          <a:xfrm>
            <a:off x="787200" y="1494625"/>
            <a:ext cx="6324800" cy="2154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Student </a:t>
            </a:r>
            <a:b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8800" b="1" dirty="0">
                <a:solidFill>
                  <a:srgbClr val="FFDE00"/>
                </a:solidFill>
                <a:latin typeface="Brush Script MT" panose="03060802040406070304" pitchFamily="66" charset="0"/>
                <a:cs typeface="Courier New" panose="02070309020205020404" pitchFamily="49" charset="0"/>
              </a:rPr>
              <a:t>Rapid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Check-In</a:t>
            </a:r>
            <a:endParaRPr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69" name="Google Shape;69;p12"/>
          <p:cNvGrpSpPr/>
          <p:nvPr/>
        </p:nvGrpSpPr>
        <p:grpSpPr>
          <a:xfrm>
            <a:off x="7838587" y="339351"/>
            <a:ext cx="969992" cy="1033523"/>
            <a:chOff x="5970800" y="1619250"/>
            <a:chExt cx="428650" cy="456725"/>
          </a:xfrm>
        </p:grpSpPr>
        <p:sp>
          <p:nvSpPr>
            <p:cNvPr id="70" name="Google Shape;70;p12"/>
            <p:cNvSpPr/>
            <p:nvPr/>
          </p:nvSpPr>
          <p:spPr>
            <a:xfrm>
              <a:off x="5970800" y="1674200"/>
              <a:ext cx="377975" cy="377950"/>
            </a:xfrm>
            <a:custGeom>
              <a:avLst/>
              <a:gdLst/>
              <a:ahLst/>
              <a:cxnLst/>
              <a:rect l="l" t="t" r="r" b="b"/>
              <a:pathLst>
                <a:path w="15119" h="15118" extrusionOk="0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12"/>
            <p:cNvSpPr/>
            <p:nvPr/>
          </p:nvSpPr>
          <p:spPr>
            <a:xfrm>
              <a:off x="6068500" y="1771875"/>
              <a:ext cx="182575" cy="182600"/>
            </a:xfrm>
            <a:custGeom>
              <a:avLst/>
              <a:gdLst/>
              <a:ahLst/>
              <a:cxnLst/>
              <a:rect l="l" t="t" r="r" b="b"/>
              <a:pathLst>
                <a:path w="7303" h="7304" extrusionOk="0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12"/>
            <p:cNvSpPr/>
            <p:nvPr/>
          </p:nvSpPr>
          <p:spPr>
            <a:xfrm>
              <a:off x="5981175" y="2005125"/>
              <a:ext cx="75125" cy="70850"/>
            </a:xfrm>
            <a:custGeom>
              <a:avLst/>
              <a:gdLst/>
              <a:ahLst/>
              <a:cxnLst/>
              <a:rect l="l" t="t" r="r" b="b"/>
              <a:pathLst>
                <a:path w="3005" h="2834" extrusionOk="0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12"/>
            <p:cNvSpPr/>
            <p:nvPr/>
          </p:nvSpPr>
          <p:spPr>
            <a:xfrm>
              <a:off x="6263875" y="2005125"/>
              <a:ext cx="74525" cy="70850"/>
            </a:xfrm>
            <a:custGeom>
              <a:avLst/>
              <a:gdLst/>
              <a:ahLst/>
              <a:cxnLst/>
              <a:rect l="l" t="t" r="r" b="b"/>
              <a:pathLst>
                <a:path w="2981" h="2834" extrusionOk="0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2"/>
            <p:cNvSpPr/>
            <p:nvPr/>
          </p:nvSpPr>
          <p:spPr>
            <a:xfrm>
              <a:off x="6147875" y="1619250"/>
              <a:ext cx="251575" cy="255850"/>
            </a:xfrm>
            <a:custGeom>
              <a:avLst/>
              <a:gdLst/>
              <a:ahLst/>
              <a:cxnLst/>
              <a:rect l="l" t="t" r="r" b="b"/>
              <a:pathLst>
                <a:path w="10063" h="10234" extrusionOk="0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2"/>
          <p:cNvSpPr txBox="1">
            <a:spLocks noGrp="1"/>
          </p:cNvSpPr>
          <p:nvPr>
            <p:ph type="sldNum" idx="12"/>
          </p:nvPr>
        </p:nvSpPr>
        <p:spPr>
          <a:xfrm>
            <a:off x="8328327" y="4338350"/>
            <a:ext cx="242700" cy="259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grpSp>
        <p:nvGrpSpPr>
          <p:cNvPr id="201" name="Google Shape;201;p22"/>
          <p:cNvGrpSpPr/>
          <p:nvPr/>
        </p:nvGrpSpPr>
        <p:grpSpPr>
          <a:xfrm>
            <a:off x="8230989" y="339340"/>
            <a:ext cx="577749" cy="480954"/>
            <a:chOff x="1244325" y="314425"/>
            <a:chExt cx="444525" cy="370050"/>
          </a:xfrm>
        </p:grpSpPr>
        <p:sp>
          <p:nvSpPr>
            <p:cNvPr id="202" name="Google Shape;202;p22"/>
            <p:cNvSpPr/>
            <p:nvPr/>
          </p:nvSpPr>
          <p:spPr>
            <a:xfrm>
              <a:off x="1388425" y="463425"/>
              <a:ext cx="143525" cy="143500"/>
            </a:xfrm>
            <a:custGeom>
              <a:avLst/>
              <a:gdLst/>
              <a:ahLst/>
              <a:cxnLst/>
              <a:rect l="l" t="t" r="r" b="b"/>
              <a:pathLst>
                <a:path w="5741" h="5740" extrusionOk="0">
                  <a:moveTo>
                    <a:pt x="2809" y="0"/>
                  </a:moveTo>
                  <a:lnTo>
                    <a:pt x="2492" y="49"/>
                  </a:lnTo>
                  <a:lnTo>
                    <a:pt x="2199" y="122"/>
                  </a:lnTo>
                  <a:lnTo>
                    <a:pt x="1906" y="244"/>
                  </a:lnTo>
                  <a:lnTo>
                    <a:pt x="1637" y="366"/>
                  </a:lnTo>
                  <a:lnTo>
                    <a:pt x="1368" y="537"/>
                  </a:lnTo>
                  <a:lnTo>
                    <a:pt x="1149" y="708"/>
                  </a:lnTo>
                  <a:lnTo>
                    <a:pt x="904" y="904"/>
                  </a:lnTo>
                  <a:lnTo>
                    <a:pt x="709" y="1124"/>
                  </a:lnTo>
                  <a:lnTo>
                    <a:pt x="538" y="1368"/>
                  </a:lnTo>
                  <a:lnTo>
                    <a:pt x="367" y="1636"/>
                  </a:lnTo>
                  <a:lnTo>
                    <a:pt x="245" y="1905"/>
                  </a:lnTo>
                  <a:lnTo>
                    <a:pt x="147" y="2198"/>
                  </a:lnTo>
                  <a:lnTo>
                    <a:pt x="74" y="2491"/>
                  </a:lnTo>
                  <a:lnTo>
                    <a:pt x="25" y="2809"/>
                  </a:lnTo>
                  <a:lnTo>
                    <a:pt x="1" y="3126"/>
                  </a:lnTo>
                  <a:lnTo>
                    <a:pt x="25" y="3517"/>
                  </a:lnTo>
                  <a:lnTo>
                    <a:pt x="98" y="3908"/>
                  </a:lnTo>
                  <a:lnTo>
                    <a:pt x="221" y="4274"/>
                  </a:lnTo>
                  <a:lnTo>
                    <a:pt x="392" y="4641"/>
                  </a:lnTo>
                  <a:lnTo>
                    <a:pt x="611" y="4958"/>
                  </a:lnTo>
                  <a:lnTo>
                    <a:pt x="856" y="5251"/>
                  </a:lnTo>
                  <a:lnTo>
                    <a:pt x="1124" y="5520"/>
                  </a:lnTo>
                  <a:lnTo>
                    <a:pt x="1442" y="5740"/>
                  </a:lnTo>
                  <a:lnTo>
                    <a:pt x="1393" y="5422"/>
                  </a:lnTo>
                  <a:lnTo>
                    <a:pt x="1368" y="5080"/>
                  </a:lnTo>
                  <a:lnTo>
                    <a:pt x="1393" y="4689"/>
                  </a:lnTo>
                  <a:lnTo>
                    <a:pt x="1442" y="4323"/>
                  </a:lnTo>
                  <a:lnTo>
                    <a:pt x="1539" y="3957"/>
                  </a:lnTo>
                  <a:lnTo>
                    <a:pt x="1662" y="3639"/>
                  </a:lnTo>
                  <a:lnTo>
                    <a:pt x="1808" y="3297"/>
                  </a:lnTo>
                  <a:lnTo>
                    <a:pt x="2003" y="3004"/>
                  </a:lnTo>
                  <a:lnTo>
                    <a:pt x="2223" y="2711"/>
                  </a:lnTo>
                  <a:lnTo>
                    <a:pt x="2468" y="2442"/>
                  </a:lnTo>
                  <a:lnTo>
                    <a:pt x="2712" y="2198"/>
                  </a:lnTo>
                  <a:lnTo>
                    <a:pt x="3005" y="2003"/>
                  </a:lnTo>
                  <a:lnTo>
                    <a:pt x="3322" y="1807"/>
                  </a:lnTo>
                  <a:lnTo>
                    <a:pt x="3640" y="1661"/>
                  </a:lnTo>
                  <a:lnTo>
                    <a:pt x="3982" y="1514"/>
                  </a:lnTo>
                  <a:lnTo>
                    <a:pt x="4324" y="1441"/>
                  </a:lnTo>
                  <a:lnTo>
                    <a:pt x="4690" y="1368"/>
                  </a:lnTo>
                  <a:lnTo>
                    <a:pt x="5423" y="1368"/>
                  </a:lnTo>
                  <a:lnTo>
                    <a:pt x="5740" y="1417"/>
                  </a:lnTo>
                  <a:lnTo>
                    <a:pt x="5520" y="1124"/>
                  </a:lnTo>
                  <a:lnTo>
                    <a:pt x="5252" y="831"/>
                  </a:lnTo>
                  <a:lnTo>
                    <a:pt x="4959" y="586"/>
                  </a:lnTo>
                  <a:lnTo>
                    <a:pt x="4641" y="391"/>
                  </a:lnTo>
                  <a:lnTo>
                    <a:pt x="4299" y="220"/>
                  </a:lnTo>
                  <a:lnTo>
                    <a:pt x="3933" y="98"/>
                  </a:lnTo>
                  <a:lnTo>
                    <a:pt x="3542" y="25"/>
                  </a:lnTo>
                  <a:lnTo>
                    <a:pt x="312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2"/>
            <p:cNvSpPr/>
            <p:nvPr/>
          </p:nvSpPr>
          <p:spPr>
            <a:xfrm>
              <a:off x="1244325" y="314425"/>
              <a:ext cx="444525" cy="370050"/>
            </a:xfrm>
            <a:custGeom>
              <a:avLst/>
              <a:gdLst/>
              <a:ahLst/>
              <a:cxnLst/>
              <a:rect l="l" t="t" r="r" b="b"/>
              <a:pathLst>
                <a:path w="17781" h="14802" extrusionOk="0">
                  <a:moveTo>
                    <a:pt x="11748" y="2101"/>
                  </a:moveTo>
                  <a:lnTo>
                    <a:pt x="11846" y="2126"/>
                  </a:lnTo>
                  <a:lnTo>
                    <a:pt x="11919" y="2175"/>
                  </a:lnTo>
                  <a:lnTo>
                    <a:pt x="11968" y="2248"/>
                  </a:lnTo>
                  <a:lnTo>
                    <a:pt x="11993" y="2346"/>
                  </a:lnTo>
                  <a:lnTo>
                    <a:pt x="11968" y="2419"/>
                  </a:lnTo>
                  <a:lnTo>
                    <a:pt x="11919" y="2492"/>
                  </a:lnTo>
                  <a:lnTo>
                    <a:pt x="11846" y="2541"/>
                  </a:lnTo>
                  <a:lnTo>
                    <a:pt x="11748" y="2565"/>
                  </a:lnTo>
                  <a:lnTo>
                    <a:pt x="6033" y="2565"/>
                  </a:lnTo>
                  <a:lnTo>
                    <a:pt x="5936" y="2541"/>
                  </a:lnTo>
                  <a:lnTo>
                    <a:pt x="5862" y="2492"/>
                  </a:lnTo>
                  <a:lnTo>
                    <a:pt x="5814" y="2419"/>
                  </a:lnTo>
                  <a:lnTo>
                    <a:pt x="5789" y="2346"/>
                  </a:lnTo>
                  <a:lnTo>
                    <a:pt x="5814" y="2248"/>
                  </a:lnTo>
                  <a:lnTo>
                    <a:pt x="5862" y="2175"/>
                  </a:lnTo>
                  <a:lnTo>
                    <a:pt x="5936" y="2126"/>
                  </a:lnTo>
                  <a:lnTo>
                    <a:pt x="6033" y="2101"/>
                  </a:lnTo>
                  <a:close/>
                  <a:moveTo>
                    <a:pt x="15949" y="4519"/>
                  </a:moveTo>
                  <a:lnTo>
                    <a:pt x="16047" y="4568"/>
                  </a:lnTo>
                  <a:lnTo>
                    <a:pt x="16145" y="4592"/>
                  </a:lnTo>
                  <a:lnTo>
                    <a:pt x="16193" y="4666"/>
                  </a:lnTo>
                  <a:lnTo>
                    <a:pt x="16267" y="4739"/>
                  </a:lnTo>
                  <a:lnTo>
                    <a:pt x="16316" y="4812"/>
                  </a:lnTo>
                  <a:lnTo>
                    <a:pt x="16340" y="4910"/>
                  </a:lnTo>
                  <a:lnTo>
                    <a:pt x="16340" y="5008"/>
                  </a:lnTo>
                  <a:lnTo>
                    <a:pt x="16340" y="5789"/>
                  </a:lnTo>
                  <a:lnTo>
                    <a:pt x="16340" y="5887"/>
                  </a:lnTo>
                  <a:lnTo>
                    <a:pt x="16316" y="5985"/>
                  </a:lnTo>
                  <a:lnTo>
                    <a:pt x="16267" y="6058"/>
                  </a:lnTo>
                  <a:lnTo>
                    <a:pt x="16193" y="6131"/>
                  </a:lnTo>
                  <a:lnTo>
                    <a:pt x="16145" y="6204"/>
                  </a:lnTo>
                  <a:lnTo>
                    <a:pt x="16047" y="6229"/>
                  </a:lnTo>
                  <a:lnTo>
                    <a:pt x="15949" y="6278"/>
                  </a:lnTo>
                  <a:lnTo>
                    <a:pt x="14069" y="6278"/>
                  </a:lnTo>
                  <a:lnTo>
                    <a:pt x="13971" y="6229"/>
                  </a:lnTo>
                  <a:lnTo>
                    <a:pt x="13898" y="6204"/>
                  </a:lnTo>
                  <a:lnTo>
                    <a:pt x="13824" y="6131"/>
                  </a:lnTo>
                  <a:lnTo>
                    <a:pt x="13751" y="6058"/>
                  </a:lnTo>
                  <a:lnTo>
                    <a:pt x="13727" y="5985"/>
                  </a:lnTo>
                  <a:lnTo>
                    <a:pt x="13678" y="5887"/>
                  </a:lnTo>
                  <a:lnTo>
                    <a:pt x="13678" y="5789"/>
                  </a:lnTo>
                  <a:lnTo>
                    <a:pt x="13678" y="5008"/>
                  </a:lnTo>
                  <a:lnTo>
                    <a:pt x="13678" y="4910"/>
                  </a:lnTo>
                  <a:lnTo>
                    <a:pt x="13727" y="4812"/>
                  </a:lnTo>
                  <a:lnTo>
                    <a:pt x="13751" y="4739"/>
                  </a:lnTo>
                  <a:lnTo>
                    <a:pt x="13824" y="4666"/>
                  </a:lnTo>
                  <a:lnTo>
                    <a:pt x="13898" y="4592"/>
                  </a:lnTo>
                  <a:lnTo>
                    <a:pt x="13971" y="4568"/>
                  </a:lnTo>
                  <a:lnTo>
                    <a:pt x="14069" y="4519"/>
                  </a:lnTo>
                  <a:close/>
                  <a:moveTo>
                    <a:pt x="8891" y="5105"/>
                  </a:moveTo>
                  <a:lnTo>
                    <a:pt x="9306" y="5130"/>
                  </a:lnTo>
                  <a:lnTo>
                    <a:pt x="9697" y="5179"/>
                  </a:lnTo>
                  <a:lnTo>
                    <a:pt x="10063" y="5276"/>
                  </a:lnTo>
                  <a:lnTo>
                    <a:pt x="10430" y="5423"/>
                  </a:lnTo>
                  <a:lnTo>
                    <a:pt x="10796" y="5594"/>
                  </a:lnTo>
                  <a:lnTo>
                    <a:pt x="11113" y="5789"/>
                  </a:lnTo>
                  <a:lnTo>
                    <a:pt x="11406" y="6009"/>
                  </a:lnTo>
                  <a:lnTo>
                    <a:pt x="11700" y="6278"/>
                  </a:lnTo>
                  <a:lnTo>
                    <a:pt x="11968" y="6546"/>
                  </a:lnTo>
                  <a:lnTo>
                    <a:pt x="12188" y="6864"/>
                  </a:lnTo>
                  <a:lnTo>
                    <a:pt x="12383" y="7181"/>
                  </a:lnTo>
                  <a:lnTo>
                    <a:pt x="12554" y="7523"/>
                  </a:lnTo>
                  <a:lnTo>
                    <a:pt x="12676" y="7890"/>
                  </a:lnTo>
                  <a:lnTo>
                    <a:pt x="12774" y="8280"/>
                  </a:lnTo>
                  <a:lnTo>
                    <a:pt x="12847" y="8671"/>
                  </a:lnTo>
                  <a:lnTo>
                    <a:pt x="12872" y="9086"/>
                  </a:lnTo>
                  <a:lnTo>
                    <a:pt x="12847" y="9477"/>
                  </a:lnTo>
                  <a:lnTo>
                    <a:pt x="12774" y="9868"/>
                  </a:lnTo>
                  <a:lnTo>
                    <a:pt x="12676" y="10259"/>
                  </a:lnTo>
                  <a:lnTo>
                    <a:pt x="12554" y="10625"/>
                  </a:lnTo>
                  <a:lnTo>
                    <a:pt x="12383" y="10967"/>
                  </a:lnTo>
                  <a:lnTo>
                    <a:pt x="12188" y="11309"/>
                  </a:lnTo>
                  <a:lnTo>
                    <a:pt x="11968" y="11602"/>
                  </a:lnTo>
                  <a:lnTo>
                    <a:pt x="11700" y="11895"/>
                  </a:lnTo>
                  <a:lnTo>
                    <a:pt x="11406" y="12139"/>
                  </a:lnTo>
                  <a:lnTo>
                    <a:pt x="11113" y="12383"/>
                  </a:lnTo>
                  <a:lnTo>
                    <a:pt x="10796" y="12579"/>
                  </a:lnTo>
                  <a:lnTo>
                    <a:pt x="10430" y="12750"/>
                  </a:lnTo>
                  <a:lnTo>
                    <a:pt x="10063" y="12872"/>
                  </a:lnTo>
                  <a:lnTo>
                    <a:pt x="9697" y="12970"/>
                  </a:lnTo>
                  <a:lnTo>
                    <a:pt x="9306" y="13018"/>
                  </a:lnTo>
                  <a:lnTo>
                    <a:pt x="8891" y="13043"/>
                  </a:lnTo>
                  <a:lnTo>
                    <a:pt x="8476" y="13018"/>
                  </a:lnTo>
                  <a:lnTo>
                    <a:pt x="8085" y="12970"/>
                  </a:lnTo>
                  <a:lnTo>
                    <a:pt x="7719" y="12872"/>
                  </a:lnTo>
                  <a:lnTo>
                    <a:pt x="7352" y="12750"/>
                  </a:lnTo>
                  <a:lnTo>
                    <a:pt x="6986" y="12579"/>
                  </a:lnTo>
                  <a:lnTo>
                    <a:pt x="6668" y="12383"/>
                  </a:lnTo>
                  <a:lnTo>
                    <a:pt x="6375" y="12139"/>
                  </a:lnTo>
                  <a:lnTo>
                    <a:pt x="6082" y="11895"/>
                  </a:lnTo>
                  <a:lnTo>
                    <a:pt x="5814" y="11602"/>
                  </a:lnTo>
                  <a:lnTo>
                    <a:pt x="5594" y="11309"/>
                  </a:lnTo>
                  <a:lnTo>
                    <a:pt x="5398" y="10967"/>
                  </a:lnTo>
                  <a:lnTo>
                    <a:pt x="5227" y="10625"/>
                  </a:lnTo>
                  <a:lnTo>
                    <a:pt x="5105" y="10259"/>
                  </a:lnTo>
                  <a:lnTo>
                    <a:pt x="5008" y="9868"/>
                  </a:lnTo>
                  <a:lnTo>
                    <a:pt x="4934" y="9477"/>
                  </a:lnTo>
                  <a:lnTo>
                    <a:pt x="4910" y="9086"/>
                  </a:lnTo>
                  <a:lnTo>
                    <a:pt x="4934" y="8671"/>
                  </a:lnTo>
                  <a:lnTo>
                    <a:pt x="5008" y="8280"/>
                  </a:lnTo>
                  <a:lnTo>
                    <a:pt x="5105" y="7890"/>
                  </a:lnTo>
                  <a:lnTo>
                    <a:pt x="5227" y="7523"/>
                  </a:lnTo>
                  <a:lnTo>
                    <a:pt x="5398" y="7181"/>
                  </a:lnTo>
                  <a:lnTo>
                    <a:pt x="5594" y="6864"/>
                  </a:lnTo>
                  <a:lnTo>
                    <a:pt x="5814" y="6546"/>
                  </a:lnTo>
                  <a:lnTo>
                    <a:pt x="6082" y="6278"/>
                  </a:lnTo>
                  <a:lnTo>
                    <a:pt x="6375" y="6009"/>
                  </a:lnTo>
                  <a:lnTo>
                    <a:pt x="6668" y="5789"/>
                  </a:lnTo>
                  <a:lnTo>
                    <a:pt x="6986" y="5594"/>
                  </a:lnTo>
                  <a:lnTo>
                    <a:pt x="7352" y="5423"/>
                  </a:lnTo>
                  <a:lnTo>
                    <a:pt x="7719" y="5276"/>
                  </a:lnTo>
                  <a:lnTo>
                    <a:pt x="8085" y="5179"/>
                  </a:lnTo>
                  <a:lnTo>
                    <a:pt x="8476" y="5130"/>
                  </a:lnTo>
                  <a:lnTo>
                    <a:pt x="8891" y="5105"/>
                  </a:lnTo>
                  <a:close/>
                  <a:moveTo>
                    <a:pt x="5301" y="1"/>
                  </a:moveTo>
                  <a:lnTo>
                    <a:pt x="5154" y="50"/>
                  </a:lnTo>
                  <a:lnTo>
                    <a:pt x="5008" y="123"/>
                  </a:lnTo>
                  <a:lnTo>
                    <a:pt x="4861" y="221"/>
                  </a:lnTo>
                  <a:lnTo>
                    <a:pt x="4739" y="318"/>
                  </a:lnTo>
                  <a:lnTo>
                    <a:pt x="4641" y="465"/>
                  </a:lnTo>
                  <a:lnTo>
                    <a:pt x="4568" y="611"/>
                  </a:lnTo>
                  <a:lnTo>
                    <a:pt x="4519" y="758"/>
                  </a:lnTo>
                  <a:lnTo>
                    <a:pt x="4080" y="2565"/>
                  </a:lnTo>
                  <a:lnTo>
                    <a:pt x="3249" y="2565"/>
                  </a:lnTo>
                  <a:lnTo>
                    <a:pt x="3249" y="2468"/>
                  </a:lnTo>
                  <a:lnTo>
                    <a:pt x="3225" y="2370"/>
                  </a:lnTo>
                  <a:lnTo>
                    <a:pt x="3176" y="2297"/>
                  </a:lnTo>
                  <a:lnTo>
                    <a:pt x="3103" y="2223"/>
                  </a:lnTo>
                  <a:lnTo>
                    <a:pt x="3054" y="2150"/>
                  </a:lnTo>
                  <a:lnTo>
                    <a:pt x="2956" y="2126"/>
                  </a:lnTo>
                  <a:lnTo>
                    <a:pt x="2858" y="2077"/>
                  </a:lnTo>
                  <a:lnTo>
                    <a:pt x="1955" y="2077"/>
                  </a:lnTo>
                  <a:lnTo>
                    <a:pt x="1857" y="2126"/>
                  </a:lnTo>
                  <a:lnTo>
                    <a:pt x="1784" y="2150"/>
                  </a:lnTo>
                  <a:lnTo>
                    <a:pt x="1711" y="2223"/>
                  </a:lnTo>
                  <a:lnTo>
                    <a:pt x="1637" y="2297"/>
                  </a:lnTo>
                  <a:lnTo>
                    <a:pt x="1613" y="2370"/>
                  </a:lnTo>
                  <a:lnTo>
                    <a:pt x="1564" y="2468"/>
                  </a:lnTo>
                  <a:lnTo>
                    <a:pt x="1564" y="2565"/>
                  </a:lnTo>
                  <a:lnTo>
                    <a:pt x="782" y="2565"/>
                  </a:lnTo>
                  <a:lnTo>
                    <a:pt x="636" y="2590"/>
                  </a:lnTo>
                  <a:lnTo>
                    <a:pt x="489" y="2639"/>
                  </a:lnTo>
                  <a:lnTo>
                    <a:pt x="343" y="2687"/>
                  </a:lnTo>
                  <a:lnTo>
                    <a:pt x="221" y="2785"/>
                  </a:lnTo>
                  <a:lnTo>
                    <a:pt x="123" y="2907"/>
                  </a:lnTo>
                  <a:lnTo>
                    <a:pt x="74" y="3054"/>
                  </a:lnTo>
                  <a:lnTo>
                    <a:pt x="25" y="3200"/>
                  </a:lnTo>
                  <a:lnTo>
                    <a:pt x="1" y="3347"/>
                  </a:lnTo>
                  <a:lnTo>
                    <a:pt x="1" y="14020"/>
                  </a:lnTo>
                  <a:lnTo>
                    <a:pt x="25" y="14191"/>
                  </a:lnTo>
                  <a:lnTo>
                    <a:pt x="74" y="14337"/>
                  </a:lnTo>
                  <a:lnTo>
                    <a:pt x="123" y="14459"/>
                  </a:lnTo>
                  <a:lnTo>
                    <a:pt x="221" y="14581"/>
                  </a:lnTo>
                  <a:lnTo>
                    <a:pt x="343" y="14679"/>
                  </a:lnTo>
                  <a:lnTo>
                    <a:pt x="489" y="14752"/>
                  </a:lnTo>
                  <a:lnTo>
                    <a:pt x="636" y="14801"/>
                  </a:lnTo>
                  <a:lnTo>
                    <a:pt x="17146" y="14801"/>
                  </a:lnTo>
                  <a:lnTo>
                    <a:pt x="17292" y="14752"/>
                  </a:lnTo>
                  <a:lnTo>
                    <a:pt x="17439" y="14679"/>
                  </a:lnTo>
                  <a:lnTo>
                    <a:pt x="17561" y="14581"/>
                  </a:lnTo>
                  <a:lnTo>
                    <a:pt x="17659" y="14459"/>
                  </a:lnTo>
                  <a:lnTo>
                    <a:pt x="17708" y="14337"/>
                  </a:lnTo>
                  <a:lnTo>
                    <a:pt x="17756" y="14191"/>
                  </a:lnTo>
                  <a:lnTo>
                    <a:pt x="17781" y="14020"/>
                  </a:lnTo>
                  <a:lnTo>
                    <a:pt x="17781" y="3347"/>
                  </a:lnTo>
                  <a:lnTo>
                    <a:pt x="17756" y="3200"/>
                  </a:lnTo>
                  <a:lnTo>
                    <a:pt x="17708" y="3054"/>
                  </a:lnTo>
                  <a:lnTo>
                    <a:pt x="17659" y="2907"/>
                  </a:lnTo>
                  <a:lnTo>
                    <a:pt x="17561" y="2785"/>
                  </a:lnTo>
                  <a:lnTo>
                    <a:pt x="17439" y="2687"/>
                  </a:lnTo>
                  <a:lnTo>
                    <a:pt x="17292" y="2639"/>
                  </a:lnTo>
                  <a:lnTo>
                    <a:pt x="17146" y="2590"/>
                  </a:lnTo>
                  <a:lnTo>
                    <a:pt x="16999" y="2565"/>
                  </a:lnTo>
                  <a:lnTo>
                    <a:pt x="13702" y="2565"/>
                  </a:lnTo>
                  <a:lnTo>
                    <a:pt x="13263" y="758"/>
                  </a:lnTo>
                  <a:lnTo>
                    <a:pt x="13214" y="611"/>
                  </a:lnTo>
                  <a:lnTo>
                    <a:pt x="13141" y="465"/>
                  </a:lnTo>
                  <a:lnTo>
                    <a:pt x="13043" y="318"/>
                  </a:lnTo>
                  <a:lnTo>
                    <a:pt x="12921" y="221"/>
                  </a:lnTo>
                  <a:lnTo>
                    <a:pt x="12774" y="123"/>
                  </a:lnTo>
                  <a:lnTo>
                    <a:pt x="12628" y="50"/>
                  </a:lnTo>
                  <a:lnTo>
                    <a:pt x="1248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4B00DAAC-602E-46B9-B59C-BA56E67EE5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974" y="1462785"/>
            <a:ext cx="7907798" cy="314771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9AB7E1B-96D8-4D1C-89F4-3F96B915DC70}"/>
              </a:ext>
            </a:extLst>
          </p:cNvPr>
          <p:cNvSpPr txBox="1"/>
          <p:nvPr/>
        </p:nvSpPr>
        <p:spPr>
          <a:xfrm>
            <a:off x="663229" y="447123"/>
            <a:ext cx="531427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515151"/>
                </a:solidFill>
                <a:latin typeface="Brush Script MT" panose="03060802040406070304" pitchFamily="66" charset="0"/>
              </a:rPr>
              <a:t>Excel File Available</a:t>
            </a:r>
          </a:p>
        </p:txBody>
      </p:sp>
    </p:spTree>
    <p:extLst>
      <p:ext uri="{BB962C8B-B14F-4D97-AF65-F5344CB8AC3E}">
        <p14:creationId xmlns:p14="http://schemas.microsoft.com/office/powerpoint/2010/main" val="28595867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8"/>
          <p:cNvSpPr txBox="1">
            <a:spLocks noGrp="1"/>
          </p:cNvSpPr>
          <p:nvPr>
            <p:ph type="title"/>
          </p:nvPr>
        </p:nvSpPr>
        <p:spPr>
          <a:xfrm>
            <a:off x="829457" y="976700"/>
            <a:ext cx="6718200" cy="485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>
                <a:solidFill>
                  <a:srgbClr val="FFDE00"/>
                </a:solidFill>
                <a:latin typeface="Brush Script MT" panose="03060802040406070304" pitchFamily="66" charset="0"/>
              </a:rPr>
              <a:t>The Process</a:t>
            </a:r>
            <a:endParaRPr sz="4800" dirty="0">
              <a:solidFill>
                <a:srgbClr val="FFDE00"/>
              </a:solidFill>
              <a:latin typeface="Brush Script MT" panose="03060802040406070304" pitchFamily="66" charset="0"/>
            </a:endParaRPr>
          </a:p>
        </p:txBody>
      </p:sp>
      <p:sp>
        <p:nvSpPr>
          <p:cNvPr id="294" name="Google Shape;294;p28"/>
          <p:cNvSpPr txBox="1">
            <a:spLocks noGrp="1"/>
          </p:cNvSpPr>
          <p:nvPr>
            <p:ph type="sldNum" idx="12"/>
          </p:nvPr>
        </p:nvSpPr>
        <p:spPr>
          <a:xfrm>
            <a:off x="8328327" y="4338350"/>
            <a:ext cx="242700" cy="259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295" name="Google Shape;295;p28"/>
          <p:cNvSpPr/>
          <p:nvPr/>
        </p:nvSpPr>
        <p:spPr>
          <a:xfrm>
            <a:off x="8309434" y="339344"/>
            <a:ext cx="499196" cy="499165"/>
          </a:xfrm>
          <a:custGeom>
            <a:avLst/>
            <a:gdLst/>
            <a:ahLst/>
            <a:cxnLst/>
            <a:rect l="l" t="t" r="r" b="b"/>
            <a:pathLst>
              <a:path w="16072" h="16071" extrusionOk="0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6" name="Google Shape;296;p28"/>
          <p:cNvGrpSpPr/>
          <p:nvPr/>
        </p:nvGrpSpPr>
        <p:grpSpPr>
          <a:xfrm>
            <a:off x="4954551" y="1660450"/>
            <a:ext cx="2445887" cy="2297450"/>
            <a:chOff x="5632317" y="1189775"/>
            <a:chExt cx="3305700" cy="2297450"/>
          </a:xfrm>
        </p:grpSpPr>
        <p:sp>
          <p:nvSpPr>
            <p:cNvPr id="297" name="Google Shape;297;p28"/>
            <p:cNvSpPr/>
            <p:nvPr/>
          </p:nvSpPr>
          <p:spPr>
            <a:xfrm>
              <a:off x="5632317" y="1189775"/>
              <a:ext cx="3305700" cy="669000"/>
            </a:xfrm>
            <a:prstGeom prst="chevron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b="1" dirty="0">
                  <a:solidFill>
                    <a:schemeClr val="dk1"/>
                  </a:solidFill>
                  <a:latin typeface="Courier New" panose="02070309020205020404" pitchFamily="49" charset="0"/>
                  <a:ea typeface="IBM Plex Serif"/>
                  <a:cs typeface="Courier New" panose="02070309020205020404" pitchFamily="49" charset="0"/>
                  <a:sym typeface="IBM Plex Serif"/>
                </a:rPr>
                <a:t>Targeted            One-on-One Time</a:t>
              </a:r>
              <a:endParaRPr b="1" dirty="0">
                <a:solidFill>
                  <a:schemeClr val="dk1"/>
                </a:solidFill>
                <a:latin typeface="Courier New" panose="02070309020205020404" pitchFamily="49" charset="0"/>
                <a:ea typeface="IBM Plex Serif"/>
                <a:cs typeface="Courier New" panose="02070309020205020404" pitchFamily="49" charset="0"/>
                <a:sym typeface="IBM Plex Serif"/>
              </a:endParaRPr>
            </a:p>
          </p:txBody>
        </p:sp>
        <p:sp>
          <p:nvSpPr>
            <p:cNvPr id="298" name="Google Shape;298;p28"/>
            <p:cNvSpPr txBox="1"/>
            <p:nvPr/>
          </p:nvSpPr>
          <p:spPr>
            <a:xfrm>
              <a:off x="6167050" y="2057125"/>
              <a:ext cx="2236200" cy="143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solidFill>
                    <a:schemeClr val="lt1"/>
                  </a:solidFill>
                  <a:latin typeface="Courier New" panose="02070309020205020404" pitchFamily="49" charset="0"/>
                  <a:ea typeface="IBM Plex Sans"/>
                  <a:cs typeface="Courier New" panose="02070309020205020404" pitchFamily="49" charset="0"/>
                  <a:sym typeface="IBM Plex Sans"/>
                </a:rPr>
                <a:t>Teachers have substantial conversation starters beyond grades.</a:t>
              </a:r>
              <a:endParaRPr dirty="0">
                <a:solidFill>
                  <a:schemeClr val="lt1"/>
                </a:solidFill>
                <a:latin typeface="Courier New" panose="02070309020205020404" pitchFamily="49" charset="0"/>
                <a:ea typeface="IBM Plex Sans"/>
                <a:cs typeface="Courier New" panose="02070309020205020404" pitchFamily="49" charset="0"/>
                <a:sym typeface="IBM Plex Sans"/>
              </a:endParaRPr>
            </a:p>
          </p:txBody>
        </p:sp>
      </p:grpSp>
      <p:grpSp>
        <p:nvGrpSpPr>
          <p:cNvPr id="299" name="Google Shape;299;p28"/>
          <p:cNvGrpSpPr/>
          <p:nvPr/>
        </p:nvGrpSpPr>
        <p:grpSpPr>
          <a:xfrm>
            <a:off x="787200" y="1660664"/>
            <a:ext cx="2624351" cy="2297236"/>
            <a:chOff x="0" y="1189989"/>
            <a:chExt cx="3546900" cy="2297236"/>
          </a:xfrm>
        </p:grpSpPr>
        <p:sp>
          <p:nvSpPr>
            <p:cNvPr id="300" name="Google Shape;300;p28"/>
            <p:cNvSpPr/>
            <p:nvPr/>
          </p:nvSpPr>
          <p:spPr>
            <a:xfrm>
              <a:off x="0" y="1189989"/>
              <a:ext cx="3546900" cy="669000"/>
            </a:xfrm>
            <a:prstGeom prst="homePlat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b="1" dirty="0">
                  <a:solidFill>
                    <a:schemeClr val="dk1"/>
                  </a:solidFill>
                  <a:latin typeface="Courier New" panose="02070309020205020404" pitchFamily="49" charset="0"/>
                  <a:ea typeface="IBM Plex Serif"/>
                  <a:cs typeface="Courier New" panose="02070309020205020404" pitchFamily="49" charset="0"/>
                  <a:sym typeface="IBM Plex Serif"/>
                </a:rPr>
                <a:t>Rapid Check-In</a:t>
              </a:r>
              <a:endParaRPr b="1" dirty="0">
                <a:solidFill>
                  <a:schemeClr val="dk1"/>
                </a:solidFill>
                <a:latin typeface="Courier New" panose="02070309020205020404" pitchFamily="49" charset="0"/>
                <a:ea typeface="IBM Plex Serif"/>
                <a:cs typeface="Courier New" panose="02070309020205020404" pitchFamily="49" charset="0"/>
                <a:sym typeface="IBM Plex Serif"/>
              </a:endParaRPr>
            </a:p>
          </p:txBody>
        </p:sp>
        <p:sp>
          <p:nvSpPr>
            <p:cNvPr id="301" name="Google Shape;301;p28"/>
            <p:cNvSpPr txBox="1"/>
            <p:nvPr/>
          </p:nvSpPr>
          <p:spPr>
            <a:xfrm>
              <a:off x="655359" y="2057125"/>
              <a:ext cx="2236200" cy="143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solidFill>
                    <a:schemeClr val="lt1"/>
                  </a:solidFill>
                  <a:latin typeface="Courier New" panose="02070309020205020404" pitchFamily="49" charset="0"/>
                  <a:ea typeface="IBM Plex Sans"/>
                  <a:cs typeface="Courier New" panose="02070309020205020404" pitchFamily="49" charset="0"/>
                  <a:sym typeface="IBM Plex Sans"/>
                </a:rPr>
                <a:t>Students have a safe space to share their thoughts and concerns.</a:t>
              </a:r>
              <a:endParaRPr dirty="0">
                <a:solidFill>
                  <a:schemeClr val="lt1"/>
                </a:solidFill>
                <a:latin typeface="Courier New" panose="02070309020205020404" pitchFamily="49" charset="0"/>
                <a:ea typeface="IBM Plex Sans"/>
                <a:cs typeface="Courier New" panose="02070309020205020404" pitchFamily="49" charset="0"/>
                <a:sym typeface="IBM Plex Sans"/>
              </a:endParaRPr>
            </a:p>
          </p:txBody>
        </p:sp>
      </p:grpSp>
      <p:grpSp>
        <p:nvGrpSpPr>
          <p:cNvPr id="302" name="Google Shape;302;p28"/>
          <p:cNvGrpSpPr/>
          <p:nvPr/>
        </p:nvGrpSpPr>
        <p:grpSpPr>
          <a:xfrm>
            <a:off x="2965617" y="1660450"/>
            <a:ext cx="2445887" cy="2297450"/>
            <a:chOff x="2944204" y="1189775"/>
            <a:chExt cx="3305700" cy="2297450"/>
          </a:xfrm>
        </p:grpSpPr>
        <p:sp>
          <p:nvSpPr>
            <p:cNvPr id="303" name="Google Shape;303;p28"/>
            <p:cNvSpPr/>
            <p:nvPr/>
          </p:nvSpPr>
          <p:spPr>
            <a:xfrm>
              <a:off x="2944204" y="1189775"/>
              <a:ext cx="3305700" cy="669000"/>
            </a:xfrm>
            <a:prstGeom prst="chevron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b="1" dirty="0">
                  <a:solidFill>
                    <a:schemeClr val="dk1"/>
                  </a:solidFill>
                  <a:latin typeface="Courier New" panose="02070309020205020404" pitchFamily="49" charset="0"/>
                  <a:ea typeface="IBM Plex Serif"/>
                  <a:cs typeface="Courier New" panose="02070309020205020404" pitchFamily="49" charset="0"/>
                  <a:sym typeface="IBM Plex Serif"/>
                </a:rPr>
                <a:t>Teacher/Team Analysis</a:t>
              </a:r>
              <a:endParaRPr b="1" dirty="0">
                <a:solidFill>
                  <a:schemeClr val="dk1"/>
                </a:solidFill>
                <a:latin typeface="Courier New" panose="02070309020205020404" pitchFamily="49" charset="0"/>
                <a:ea typeface="IBM Plex Serif"/>
                <a:cs typeface="Courier New" panose="02070309020205020404" pitchFamily="49" charset="0"/>
                <a:sym typeface="IBM Plex Serif"/>
              </a:endParaRPr>
            </a:p>
          </p:txBody>
        </p:sp>
        <p:sp>
          <p:nvSpPr>
            <p:cNvPr id="304" name="Google Shape;304;p28"/>
            <p:cNvSpPr txBox="1"/>
            <p:nvPr/>
          </p:nvSpPr>
          <p:spPr>
            <a:xfrm>
              <a:off x="3478950" y="2057125"/>
              <a:ext cx="2236200" cy="143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solidFill>
                    <a:schemeClr val="lt1"/>
                  </a:solidFill>
                  <a:latin typeface="Courier New" panose="02070309020205020404" pitchFamily="49" charset="0"/>
                  <a:ea typeface="IBM Plex Sans"/>
                  <a:cs typeface="Courier New" panose="02070309020205020404" pitchFamily="49" charset="0"/>
                  <a:sym typeface="IBM Plex Sans"/>
                </a:rPr>
                <a:t>Data trends can be broken down and plans can be made to address needs.</a:t>
              </a:r>
              <a:endParaRPr dirty="0">
                <a:solidFill>
                  <a:schemeClr val="lt1"/>
                </a:solidFill>
                <a:latin typeface="Courier New" panose="02070309020205020404" pitchFamily="49" charset="0"/>
                <a:ea typeface="IBM Plex Sans"/>
                <a:cs typeface="Courier New" panose="02070309020205020404" pitchFamily="49" charset="0"/>
                <a:sym typeface="IBM Plex Sans"/>
              </a:endParaRPr>
            </a:p>
          </p:txBody>
        </p:sp>
      </p:grpSp>
    </p:spTree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B79FE65-E62F-4555-97B1-33F0B070F4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8490" y="1379641"/>
            <a:ext cx="3798609" cy="24557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66" name="Google Shape;366;p33"/>
          <p:cNvSpPr txBox="1">
            <a:spLocks noGrp="1"/>
          </p:cNvSpPr>
          <p:nvPr>
            <p:ph type="sldNum" idx="12"/>
          </p:nvPr>
        </p:nvSpPr>
        <p:spPr>
          <a:xfrm>
            <a:off x="8328327" y="4338350"/>
            <a:ext cx="242700" cy="259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grpSp>
        <p:nvGrpSpPr>
          <p:cNvPr id="367" name="Google Shape;367;p33"/>
          <p:cNvGrpSpPr/>
          <p:nvPr/>
        </p:nvGrpSpPr>
        <p:grpSpPr>
          <a:xfrm>
            <a:off x="2300897" y="1328239"/>
            <a:ext cx="4542205" cy="2661224"/>
            <a:chOff x="1177450" y="241631"/>
            <a:chExt cx="6173152" cy="3616776"/>
          </a:xfrm>
        </p:grpSpPr>
        <p:sp>
          <p:nvSpPr>
            <p:cNvPr id="368" name="Google Shape;368;p33"/>
            <p:cNvSpPr/>
            <p:nvPr/>
          </p:nvSpPr>
          <p:spPr>
            <a:xfrm>
              <a:off x="1682275" y="241631"/>
              <a:ext cx="5161606" cy="3454973"/>
            </a:xfrm>
            <a:custGeom>
              <a:avLst/>
              <a:gdLst/>
              <a:ahLst/>
              <a:cxnLst/>
              <a:rect l="l" t="t" r="r" b="b"/>
              <a:pathLst>
                <a:path w="5161606" h="3454973" extrusionOk="0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" name="Google Shape;369;p33"/>
            <p:cNvSpPr/>
            <p:nvPr/>
          </p:nvSpPr>
          <p:spPr>
            <a:xfrm>
              <a:off x="1177450" y="3763229"/>
              <a:ext cx="6173152" cy="95178"/>
            </a:xfrm>
            <a:custGeom>
              <a:avLst/>
              <a:gdLst/>
              <a:ahLst/>
              <a:cxnLst/>
              <a:rect l="l" t="t" r="r" b="b"/>
              <a:pathLst>
                <a:path w="6173152" h="95178" extrusionOk="0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" name="Google Shape;370;p33"/>
            <p:cNvSpPr/>
            <p:nvPr/>
          </p:nvSpPr>
          <p:spPr>
            <a:xfrm>
              <a:off x="1177450" y="3687086"/>
              <a:ext cx="6172200" cy="76142"/>
            </a:xfrm>
            <a:custGeom>
              <a:avLst/>
              <a:gdLst/>
              <a:ahLst/>
              <a:cxnLst/>
              <a:rect l="l" t="t" r="r" b="b"/>
              <a:pathLst>
                <a:path w="6172200" h="76142" extrusionOk="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" name="Google Shape;371;p33"/>
            <p:cNvSpPr/>
            <p:nvPr/>
          </p:nvSpPr>
          <p:spPr>
            <a:xfrm>
              <a:off x="3806350" y="3687086"/>
              <a:ext cx="903922" cy="47589"/>
            </a:xfrm>
            <a:custGeom>
              <a:avLst/>
              <a:gdLst/>
              <a:ahLst/>
              <a:cxnLst/>
              <a:rect l="l" t="t" r="r" b="b"/>
              <a:pathLst>
                <a:path w="903922" h="47589" extrusionOk="0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40F20">
                <a:alpha val="4972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2" name="Google Shape;372;p33"/>
          <p:cNvGrpSpPr/>
          <p:nvPr/>
        </p:nvGrpSpPr>
        <p:grpSpPr>
          <a:xfrm>
            <a:off x="8302217" y="339343"/>
            <a:ext cx="513625" cy="494649"/>
            <a:chOff x="2583325" y="2972875"/>
            <a:chExt cx="462850" cy="445750"/>
          </a:xfrm>
        </p:grpSpPr>
        <p:sp>
          <p:nvSpPr>
            <p:cNvPr id="373" name="Google Shape;373;p33"/>
            <p:cNvSpPr/>
            <p:nvPr/>
          </p:nvSpPr>
          <p:spPr>
            <a:xfrm>
              <a:off x="2701775" y="3323350"/>
              <a:ext cx="225950" cy="95275"/>
            </a:xfrm>
            <a:custGeom>
              <a:avLst/>
              <a:gdLst/>
              <a:ahLst/>
              <a:cxnLst/>
              <a:rect l="l" t="t" r="r" b="b"/>
              <a:pathLst>
                <a:path w="9038" h="3811" extrusionOk="0">
                  <a:moveTo>
                    <a:pt x="2956" y="1"/>
                  </a:moveTo>
                  <a:lnTo>
                    <a:pt x="2956" y="2956"/>
                  </a:lnTo>
                  <a:lnTo>
                    <a:pt x="685" y="2956"/>
                  </a:lnTo>
                  <a:lnTo>
                    <a:pt x="514" y="3005"/>
                  </a:lnTo>
                  <a:lnTo>
                    <a:pt x="367" y="3103"/>
                  </a:lnTo>
                  <a:lnTo>
                    <a:pt x="245" y="3200"/>
                  </a:lnTo>
                  <a:lnTo>
                    <a:pt x="147" y="3322"/>
                  </a:lnTo>
                  <a:lnTo>
                    <a:pt x="50" y="3469"/>
                  </a:lnTo>
                  <a:lnTo>
                    <a:pt x="1" y="3640"/>
                  </a:lnTo>
                  <a:lnTo>
                    <a:pt x="1" y="3811"/>
                  </a:lnTo>
                  <a:lnTo>
                    <a:pt x="9037" y="3811"/>
                  </a:lnTo>
                  <a:lnTo>
                    <a:pt x="9037" y="3640"/>
                  </a:lnTo>
                  <a:lnTo>
                    <a:pt x="8988" y="3469"/>
                  </a:lnTo>
                  <a:lnTo>
                    <a:pt x="8891" y="3322"/>
                  </a:lnTo>
                  <a:lnTo>
                    <a:pt x="8793" y="3200"/>
                  </a:lnTo>
                  <a:lnTo>
                    <a:pt x="8671" y="3103"/>
                  </a:lnTo>
                  <a:lnTo>
                    <a:pt x="8524" y="3005"/>
                  </a:lnTo>
                  <a:lnTo>
                    <a:pt x="8353" y="2956"/>
                  </a:lnTo>
                  <a:lnTo>
                    <a:pt x="6082" y="2956"/>
                  </a:lnTo>
                  <a:lnTo>
                    <a:pt x="60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33"/>
            <p:cNvSpPr/>
            <p:nvPr/>
          </p:nvSpPr>
          <p:spPr>
            <a:xfrm>
              <a:off x="2583325" y="2972875"/>
              <a:ext cx="462850" cy="337075"/>
            </a:xfrm>
            <a:custGeom>
              <a:avLst/>
              <a:gdLst/>
              <a:ahLst/>
              <a:cxnLst/>
              <a:rect l="l" t="t" r="r" b="b"/>
              <a:pathLst>
                <a:path w="18514" h="13483" extrusionOk="0">
                  <a:moveTo>
                    <a:pt x="17048" y="1466"/>
                  </a:moveTo>
                  <a:lnTo>
                    <a:pt x="17048" y="12017"/>
                  </a:lnTo>
                  <a:lnTo>
                    <a:pt x="1466" y="12017"/>
                  </a:lnTo>
                  <a:lnTo>
                    <a:pt x="1466" y="1466"/>
                  </a:lnTo>
                  <a:close/>
                  <a:moveTo>
                    <a:pt x="391" y="1"/>
                  </a:moveTo>
                  <a:lnTo>
                    <a:pt x="318" y="50"/>
                  </a:lnTo>
                  <a:lnTo>
                    <a:pt x="220" y="74"/>
                  </a:lnTo>
                  <a:lnTo>
                    <a:pt x="147" y="148"/>
                  </a:lnTo>
                  <a:lnTo>
                    <a:pt x="98" y="221"/>
                  </a:lnTo>
                  <a:lnTo>
                    <a:pt x="49" y="294"/>
                  </a:lnTo>
                  <a:lnTo>
                    <a:pt x="25" y="392"/>
                  </a:lnTo>
                  <a:lnTo>
                    <a:pt x="1" y="489"/>
                  </a:lnTo>
                  <a:lnTo>
                    <a:pt x="1" y="12994"/>
                  </a:lnTo>
                  <a:lnTo>
                    <a:pt x="25" y="13092"/>
                  </a:lnTo>
                  <a:lnTo>
                    <a:pt x="49" y="13189"/>
                  </a:lnTo>
                  <a:lnTo>
                    <a:pt x="98" y="13263"/>
                  </a:lnTo>
                  <a:lnTo>
                    <a:pt x="147" y="13336"/>
                  </a:lnTo>
                  <a:lnTo>
                    <a:pt x="220" y="13409"/>
                  </a:lnTo>
                  <a:lnTo>
                    <a:pt x="318" y="13434"/>
                  </a:lnTo>
                  <a:lnTo>
                    <a:pt x="391" y="13483"/>
                  </a:lnTo>
                  <a:lnTo>
                    <a:pt x="18123" y="13483"/>
                  </a:lnTo>
                  <a:lnTo>
                    <a:pt x="18196" y="13434"/>
                  </a:lnTo>
                  <a:lnTo>
                    <a:pt x="18293" y="13409"/>
                  </a:lnTo>
                  <a:lnTo>
                    <a:pt x="18367" y="13336"/>
                  </a:lnTo>
                  <a:lnTo>
                    <a:pt x="18416" y="13263"/>
                  </a:lnTo>
                  <a:lnTo>
                    <a:pt x="18464" y="13189"/>
                  </a:lnTo>
                  <a:lnTo>
                    <a:pt x="18489" y="13092"/>
                  </a:lnTo>
                  <a:lnTo>
                    <a:pt x="18513" y="12994"/>
                  </a:lnTo>
                  <a:lnTo>
                    <a:pt x="18513" y="489"/>
                  </a:lnTo>
                  <a:lnTo>
                    <a:pt x="18489" y="392"/>
                  </a:lnTo>
                  <a:lnTo>
                    <a:pt x="18464" y="294"/>
                  </a:lnTo>
                  <a:lnTo>
                    <a:pt x="18416" y="221"/>
                  </a:lnTo>
                  <a:lnTo>
                    <a:pt x="18367" y="148"/>
                  </a:lnTo>
                  <a:lnTo>
                    <a:pt x="18293" y="74"/>
                  </a:lnTo>
                  <a:lnTo>
                    <a:pt x="18196" y="50"/>
                  </a:lnTo>
                  <a:lnTo>
                    <a:pt x="1812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5" name="Google Shape;375;p33"/>
          <p:cNvSpPr txBox="1">
            <a:spLocks noGrp="1"/>
          </p:cNvSpPr>
          <p:nvPr>
            <p:ph type="body" idx="4294967295"/>
          </p:nvPr>
        </p:nvSpPr>
        <p:spPr>
          <a:xfrm>
            <a:off x="2588009" y="-135050"/>
            <a:ext cx="3979933" cy="2111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4800" dirty="0">
                <a:solidFill>
                  <a:srgbClr val="FFDE00"/>
                </a:solidFill>
                <a:latin typeface="Brush Script MT" panose="03060802040406070304" pitchFamily="66" charset="0"/>
                <a:ea typeface="IBM Plex Serif SemiBold"/>
                <a:cs typeface="IBM Plex Serif SemiBold"/>
                <a:sym typeface="IBM Plex Serif SemiBold"/>
              </a:rPr>
              <a:t>Desktop Compatible</a:t>
            </a: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sz="1800" dirty="0">
              <a:latin typeface="IBM Plex Serif SemiBold"/>
              <a:ea typeface="IBM Plex Serif SemiBold"/>
              <a:cs typeface="IBM Plex Serif SemiBold"/>
              <a:sym typeface="IBM Plex Serif SemiBold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ECAFE68-ABCA-4F86-B145-B4CC82BDDEF4}"/>
              </a:ext>
            </a:extLst>
          </p:cNvPr>
          <p:cNvSpPr txBox="1"/>
          <p:nvPr/>
        </p:nvSpPr>
        <p:spPr>
          <a:xfrm>
            <a:off x="2638983" y="4138295"/>
            <a:ext cx="38779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Provide links via Canvas</a:t>
            </a:r>
          </a:p>
        </p:txBody>
      </p:sp>
    </p:spTree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74F89D1-16CD-4B31-8623-DC0E550912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4531" y="988366"/>
            <a:ext cx="1704831" cy="3077021"/>
          </a:xfrm>
          <a:prstGeom prst="rect">
            <a:avLst/>
          </a:prstGeom>
        </p:spPr>
      </p:pic>
      <p:sp>
        <p:nvSpPr>
          <p:cNvPr id="339" name="Google Shape;339;p31"/>
          <p:cNvSpPr txBox="1">
            <a:spLocks noGrp="1"/>
          </p:cNvSpPr>
          <p:nvPr>
            <p:ph type="body" idx="4294967295"/>
          </p:nvPr>
        </p:nvSpPr>
        <p:spPr>
          <a:xfrm>
            <a:off x="3190449" y="620621"/>
            <a:ext cx="5455828" cy="2111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4800" dirty="0">
                <a:solidFill>
                  <a:srgbClr val="FFDE00"/>
                </a:solidFill>
                <a:latin typeface="Brush Script MT" panose="03060802040406070304" pitchFamily="66" charset="0"/>
                <a:ea typeface="IBM Plex Serif SemiBold"/>
                <a:cs typeface="IBM Plex Serif SemiBold"/>
                <a:sym typeface="IBM Plex Serif SemiBold"/>
              </a:rPr>
              <a:t>Mobile </a:t>
            </a:r>
            <a:r>
              <a:rPr lang="en-US" sz="4800" dirty="0">
                <a:solidFill>
                  <a:srgbClr val="FFDE00"/>
                </a:solidFill>
                <a:latin typeface="Brush Script MT" panose="03060802040406070304" pitchFamily="66" charset="0"/>
                <a:ea typeface="IBM Plex Serif SemiBold"/>
                <a:cs typeface="IBM Plex Serif SemiBold"/>
                <a:sym typeface="IBM Plex Serif SemiBold"/>
              </a:rPr>
              <a:t>Device Compatible</a:t>
            </a:r>
            <a:endParaRPr sz="4800" dirty="0">
              <a:solidFill>
                <a:srgbClr val="FFDE00"/>
              </a:solidFill>
              <a:latin typeface="Brush Script MT" panose="03060802040406070304" pitchFamily="66" charset="0"/>
              <a:ea typeface="IBM Plex Serif SemiBold"/>
              <a:cs typeface="IBM Plex Serif SemiBold"/>
              <a:sym typeface="IBM Plex Serif SemiBold"/>
            </a:endParaRPr>
          </a:p>
        </p:txBody>
      </p:sp>
      <p:sp>
        <p:nvSpPr>
          <p:cNvPr id="341" name="Google Shape;341;p31"/>
          <p:cNvSpPr txBox="1">
            <a:spLocks noGrp="1"/>
          </p:cNvSpPr>
          <p:nvPr>
            <p:ph type="sldNum" idx="12"/>
          </p:nvPr>
        </p:nvSpPr>
        <p:spPr>
          <a:xfrm>
            <a:off x="8328327" y="4338350"/>
            <a:ext cx="242700" cy="259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grpSp>
        <p:nvGrpSpPr>
          <p:cNvPr id="342" name="Google Shape;342;p31"/>
          <p:cNvGrpSpPr/>
          <p:nvPr/>
        </p:nvGrpSpPr>
        <p:grpSpPr>
          <a:xfrm>
            <a:off x="1374531" y="803703"/>
            <a:ext cx="1704831" cy="3536156"/>
            <a:chOff x="2547150" y="238125"/>
            <a:chExt cx="2525675" cy="5238750"/>
          </a:xfrm>
        </p:grpSpPr>
        <p:sp>
          <p:nvSpPr>
            <p:cNvPr id="343" name="Google Shape;343;p31"/>
            <p:cNvSpPr/>
            <p:nvPr/>
          </p:nvSpPr>
          <p:spPr>
            <a:xfrm>
              <a:off x="2547150" y="238125"/>
              <a:ext cx="2525675" cy="5238750"/>
            </a:xfrm>
            <a:custGeom>
              <a:avLst/>
              <a:gdLst/>
              <a:ahLst/>
              <a:cxnLst/>
              <a:rect l="l" t="t" r="r" b="b"/>
              <a:pathLst>
                <a:path w="101027" h="209550" extrusionOk="0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1"/>
            <p:cNvSpPr/>
            <p:nvPr/>
          </p:nvSpPr>
          <p:spPr>
            <a:xfrm>
              <a:off x="3557025" y="5147100"/>
              <a:ext cx="504050" cy="179900"/>
            </a:xfrm>
            <a:custGeom>
              <a:avLst/>
              <a:gdLst/>
              <a:ahLst/>
              <a:cxnLst/>
              <a:rect l="l" t="t" r="r" b="b"/>
              <a:pathLst>
                <a:path w="20162" h="7196" extrusionOk="0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1"/>
            <p:cNvSpPr/>
            <p:nvPr/>
          </p:nvSpPr>
          <p:spPr>
            <a:xfrm>
              <a:off x="3008050" y="423600"/>
              <a:ext cx="99325" cy="99325"/>
            </a:xfrm>
            <a:custGeom>
              <a:avLst/>
              <a:gdLst/>
              <a:ahLst/>
              <a:cxnLst/>
              <a:rect l="l" t="t" r="r" b="b"/>
              <a:pathLst>
                <a:path w="3973" h="3973" extrusionOk="0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1"/>
            <p:cNvSpPr/>
            <p:nvPr/>
          </p:nvSpPr>
          <p:spPr>
            <a:xfrm>
              <a:off x="3566400" y="434850"/>
              <a:ext cx="487175" cy="76850"/>
            </a:xfrm>
            <a:custGeom>
              <a:avLst/>
              <a:gdLst/>
              <a:ahLst/>
              <a:cxnLst/>
              <a:rect l="l" t="t" r="r" b="b"/>
              <a:pathLst>
                <a:path w="19487" h="3074" extrusionOk="0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7" name="Google Shape;347;p31"/>
          <p:cNvSpPr/>
          <p:nvPr/>
        </p:nvSpPr>
        <p:spPr>
          <a:xfrm>
            <a:off x="8483925" y="339343"/>
            <a:ext cx="324704" cy="562556"/>
          </a:xfrm>
          <a:custGeom>
            <a:avLst/>
            <a:gdLst/>
            <a:ahLst/>
            <a:cxnLst/>
            <a:rect l="l" t="t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D40593A-8A6D-4F89-8DB3-8FF9AE6E741E}"/>
              </a:ext>
            </a:extLst>
          </p:cNvPr>
          <p:cNvSpPr txBox="1"/>
          <p:nvPr/>
        </p:nvSpPr>
        <p:spPr>
          <a:xfrm>
            <a:off x="3126886" y="2224489"/>
            <a:ext cx="4203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Create scannable QR Codes for students to aces any time.</a:t>
            </a:r>
          </a:p>
        </p:txBody>
      </p:sp>
    </p:spTree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31"/>
          <p:cNvSpPr txBox="1">
            <a:spLocks noGrp="1"/>
          </p:cNvSpPr>
          <p:nvPr>
            <p:ph type="body" idx="4294967295"/>
          </p:nvPr>
        </p:nvSpPr>
        <p:spPr>
          <a:xfrm>
            <a:off x="1243090" y="295711"/>
            <a:ext cx="6657820" cy="923486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4800" dirty="0">
                <a:solidFill>
                  <a:srgbClr val="FFDE00"/>
                </a:solidFill>
                <a:latin typeface="Brush Script MT" panose="03060802040406070304" pitchFamily="66" charset="0"/>
                <a:ea typeface="IBM Plex Serif SemiBold"/>
                <a:cs typeface="IBM Plex Serif SemiBold"/>
                <a:sym typeface="IBM Plex Serif SemiBold"/>
              </a:rPr>
              <a:t>Give It A Try</a:t>
            </a:r>
            <a:endParaRPr sz="4800" dirty="0">
              <a:solidFill>
                <a:srgbClr val="FFDE00"/>
              </a:solidFill>
              <a:latin typeface="Brush Script MT" panose="03060802040406070304" pitchFamily="66" charset="0"/>
              <a:ea typeface="IBM Plex Serif SemiBold"/>
              <a:cs typeface="IBM Plex Serif SemiBold"/>
              <a:sym typeface="IBM Plex Serif SemiBold"/>
            </a:endParaRPr>
          </a:p>
        </p:txBody>
      </p:sp>
      <p:sp>
        <p:nvSpPr>
          <p:cNvPr id="341" name="Google Shape;341;p31"/>
          <p:cNvSpPr txBox="1">
            <a:spLocks noGrp="1"/>
          </p:cNvSpPr>
          <p:nvPr>
            <p:ph type="sldNum" idx="12"/>
          </p:nvPr>
        </p:nvSpPr>
        <p:spPr>
          <a:xfrm>
            <a:off x="8328327" y="4338350"/>
            <a:ext cx="242700" cy="259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sp>
        <p:nvSpPr>
          <p:cNvPr id="347" name="Google Shape;347;p31"/>
          <p:cNvSpPr/>
          <p:nvPr/>
        </p:nvSpPr>
        <p:spPr>
          <a:xfrm>
            <a:off x="8483925" y="339343"/>
            <a:ext cx="324704" cy="562556"/>
          </a:xfrm>
          <a:custGeom>
            <a:avLst/>
            <a:gdLst/>
            <a:ahLst/>
            <a:cxnLst/>
            <a:rect l="l" t="t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D40593A-8A6D-4F89-8DB3-8FF9AE6E741E}"/>
              </a:ext>
            </a:extLst>
          </p:cNvPr>
          <p:cNvSpPr txBox="1"/>
          <p:nvPr/>
        </p:nvSpPr>
        <p:spPr>
          <a:xfrm>
            <a:off x="449943" y="1103085"/>
            <a:ext cx="82441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Scan the QR Code below to see a sample Check-in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1B4E37-8374-470A-8CA2-6082922509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271" y="1527579"/>
            <a:ext cx="3055457" cy="3055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891054"/>
      </p:ext>
    </p:extLst>
  </p:cSld>
  <p:clrMapOvr>
    <a:masterClrMapping/>
  </p:clrMapOvr>
  <p:transition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34"/>
          <p:cNvSpPr txBox="1">
            <a:spLocks noGrp="1"/>
          </p:cNvSpPr>
          <p:nvPr>
            <p:ph type="sldNum" idx="12"/>
          </p:nvPr>
        </p:nvSpPr>
        <p:spPr>
          <a:xfrm>
            <a:off x="8328327" y="4338350"/>
            <a:ext cx="242700" cy="259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sp>
        <p:nvSpPr>
          <p:cNvPr id="381" name="Google Shape;381;p34"/>
          <p:cNvSpPr txBox="1">
            <a:spLocks noGrp="1"/>
          </p:cNvSpPr>
          <p:nvPr>
            <p:ph type="ctrTitle" idx="4294967295"/>
          </p:nvPr>
        </p:nvSpPr>
        <p:spPr>
          <a:xfrm>
            <a:off x="838200" y="1278550"/>
            <a:ext cx="60706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800" dirty="0">
                <a:solidFill>
                  <a:schemeClr val="accent1"/>
                </a:solidFill>
                <a:latin typeface="Brush Script MT" panose="03060802040406070304" pitchFamily="66" charset="0"/>
              </a:rPr>
              <a:t>Thank </a:t>
            </a:r>
            <a:r>
              <a:rPr lang="en-US" sz="8800" dirty="0">
                <a:solidFill>
                  <a:schemeClr val="accent1"/>
                </a:solidFill>
                <a:latin typeface="Brush Script MT" panose="03060802040406070304" pitchFamily="66" charset="0"/>
              </a:rPr>
              <a:t>You</a:t>
            </a:r>
            <a:r>
              <a:rPr lang="en" sz="8800" dirty="0">
                <a:solidFill>
                  <a:schemeClr val="accent1"/>
                </a:solidFill>
                <a:latin typeface="Brush Script MT" panose="03060802040406070304" pitchFamily="66" charset="0"/>
              </a:rPr>
              <a:t>!</a:t>
            </a:r>
            <a:endParaRPr sz="8800" dirty="0">
              <a:solidFill>
                <a:schemeClr val="accent1"/>
              </a:solidFill>
              <a:latin typeface="Brush Script MT" panose="03060802040406070304" pitchFamily="66" charset="0"/>
            </a:endParaRPr>
          </a:p>
        </p:txBody>
      </p:sp>
      <p:sp>
        <p:nvSpPr>
          <p:cNvPr id="382" name="Google Shape;382;p34"/>
          <p:cNvSpPr txBox="1">
            <a:spLocks noGrp="1"/>
          </p:cNvSpPr>
          <p:nvPr>
            <p:ph type="subTitle" idx="4294967295"/>
          </p:nvPr>
        </p:nvSpPr>
        <p:spPr>
          <a:xfrm>
            <a:off x="838200" y="2478172"/>
            <a:ext cx="6184900" cy="1462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 am </a:t>
            </a:r>
            <a:r>
              <a:rPr lang="en-US" sz="20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Matthew Cordova</a:t>
            </a:r>
            <a:endParaRPr sz="2000" b="1" dirty="0">
              <a:solidFill>
                <a:schemeClr val="accent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Feel free to email</a:t>
            </a:r>
            <a:r>
              <a:rPr lang="en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me at:</a:t>
            </a:r>
            <a:endParaRPr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0" indent="-330200" algn="l" rtl="0">
              <a:spcBef>
                <a:spcPts val="600"/>
              </a:spcBef>
              <a:spcAft>
                <a:spcPts val="0"/>
              </a:spcAft>
              <a:buSzPts val="1600"/>
              <a:buChar char="▫"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Matthew.cordova@browardschools.com</a:t>
            </a:r>
            <a:endParaRPr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83" name="Google Shape;383;p34"/>
          <p:cNvSpPr/>
          <p:nvPr/>
        </p:nvSpPr>
        <p:spPr>
          <a:xfrm>
            <a:off x="8309423" y="339348"/>
            <a:ext cx="499190" cy="454103"/>
          </a:xfrm>
          <a:custGeom>
            <a:avLst/>
            <a:gdLst/>
            <a:ahLst/>
            <a:cxnLst/>
            <a:rect l="l" t="t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96;p14">
            <a:extLst>
              <a:ext uri="{FF2B5EF4-FFF2-40B4-BE49-F238E27FC236}">
                <a16:creationId xmlns:a16="http://schemas.microsoft.com/office/drawing/2014/main" id="{44A94756-8B47-4C2A-A5E8-386F375C84F7}"/>
              </a:ext>
            </a:extLst>
          </p:cNvPr>
          <p:cNvSpPr txBox="1">
            <a:spLocks/>
          </p:cNvSpPr>
          <p:nvPr/>
        </p:nvSpPr>
        <p:spPr>
          <a:xfrm>
            <a:off x="714021" y="1278550"/>
            <a:ext cx="3434100" cy="1159800"/>
          </a:xfrm>
          <a:prstGeom prst="rect">
            <a:avLst/>
          </a:prstGeom>
          <a:noFill/>
          <a:ln>
            <a:noFill/>
          </a:ln>
          <a:effectLst>
            <a:outerShdw blurRad="42863" dist="9525" dir="5400000" algn="bl" rotWithShape="0">
              <a:srgbClr val="040F20">
                <a:alpha val="40000"/>
              </a:srgbClr>
            </a:outerShdw>
          </a:effectLst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BM Plex Serif SemiBold"/>
              <a:buNone/>
              <a:defRPr sz="2800" b="0" i="0" u="none" strike="noStrike" cap="none">
                <a:solidFill>
                  <a:schemeClr val="lt1"/>
                </a:solidFill>
                <a:latin typeface="IBM Plex Serif SemiBold"/>
                <a:ea typeface="IBM Plex Serif SemiBold"/>
                <a:cs typeface="IBM Plex Serif SemiBold"/>
                <a:sym typeface="IBM Plex Serif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BM Plex Serif SemiBold"/>
              <a:buNone/>
              <a:defRPr sz="2800" b="0" i="0" u="none" strike="noStrike" cap="none">
                <a:solidFill>
                  <a:schemeClr val="lt1"/>
                </a:solidFill>
                <a:latin typeface="IBM Plex Serif SemiBold"/>
                <a:ea typeface="IBM Plex Serif SemiBold"/>
                <a:cs typeface="IBM Plex Serif SemiBold"/>
                <a:sym typeface="IBM Plex Serif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BM Plex Serif SemiBold"/>
              <a:buNone/>
              <a:defRPr sz="2800" b="0" i="0" u="none" strike="noStrike" cap="none">
                <a:solidFill>
                  <a:schemeClr val="lt1"/>
                </a:solidFill>
                <a:latin typeface="IBM Plex Serif SemiBold"/>
                <a:ea typeface="IBM Plex Serif SemiBold"/>
                <a:cs typeface="IBM Plex Serif SemiBold"/>
                <a:sym typeface="IBM Plex Serif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BM Plex Serif SemiBold"/>
              <a:buNone/>
              <a:defRPr sz="2800" b="0" i="0" u="none" strike="noStrike" cap="none">
                <a:solidFill>
                  <a:schemeClr val="lt1"/>
                </a:solidFill>
                <a:latin typeface="IBM Plex Serif SemiBold"/>
                <a:ea typeface="IBM Plex Serif SemiBold"/>
                <a:cs typeface="IBM Plex Serif SemiBold"/>
                <a:sym typeface="IBM Plex Serif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BM Plex Serif SemiBold"/>
              <a:buNone/>
              <a:defRPr sz="2800" b="0" i="0" u="none" strike="noStrike" cap="none">
                <a:solidFill>
                  <a:schemeClr val="lt1"/>
                </a:solidFill>
                <a:latin typeface="IBM Plex Serif SemiBold"/>
                <a:ea typeface="IBM Plex Serif SemiBold"/>
                <a:cs typeface="IBM Plex Serif SemiBold"/>
                <a:sym typeface="IBM Plex Serif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BM Plex Serif SemiBold"/>
              <a:buNone/>
              <a:defRPr sz="2800" b="0" i="0" u="none" strike="noStrike" cap="none">
                <a:solidFill>
                  <a:schemeClr val="lt1"/>
                </a:solidFill>
                <a:latin typeface="IBM Plex Serif SemiBold"/>
                <a:ea typeface="IBM Plex Serif SemiBold"/>
                <a:cs typeface="IBM Plex Serif SemiBold"/>
                <a:sym typeface="IBM Plex Serif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BM Plex Serif SemiBold"/>
              <a:buNone/>
              <a:defRPr sz="2800" b="0" i="0" u="none" strike="noStrike" cap="none">
                <a:solidFill>
                  <a:schemeClr val="lt1"/>
                </a:solidFill>
                <a:latin typeface="IBM Plex Serif SemiBold"/>
                <a:ea typeface="IBM Plex Serif SemiBold"/>
                <a:cs typeface="IBM Plex Serif SemiBold"/>
                <a:sym typeface="IBM Plex Serif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BM Plex Serif SemiBold"/>
              <a:buNone/>
              <a:defRPr sz="2800" b="0" i="0" u="none" strike="noStrike" cap="none">
                <a:solidFill>
                  <a:schemeClr val="lt1"/>
                </a:solidFill>
                <a:latin typeface="IBM Plex Serif SemiBold"/>
                <a:ea typeface="IBM Plex Serif SemiBold"/>
                <a:cs typeface="IBM Plex Serif SemiBold"/>
                <a:sym typeface="IBM Plex Serif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BM Plex Serif SemiBold"/>
              <a:buNone/>
              <a:defRPr sz="2800" b="0" i="0" u="none" strike="noStrike" cap="none">
                <a:solidFill>
                  <a:schemeClr val="lt1"/>
                </a:solidFill>
                <a:latin typeface="IBM Plex Serif SemiBold"/>
                <a:ea typeface="IBM Plex Serif SemiBold"/>
                <a:cs typeface="IBM Plex Serif SemiBold"/>
                <a:sym typeface="IBM Plex Serif SemiBold"/>
              </a:defRPr>
            </a:lvl9pPr>
          </a:lstStyle>
          <a:p>
            <a:r>
              <a:rPr lang="en-US" sz="9600">
                <a:solidFill>
                  <a:schemeClr val="accent1"/>
                </a:solidFill>
                <a:latin typeface="Brush Script MT" panose="03060802040406070304" pitchFamily="66" charset="0"/>
              </a:rPr>
              <a:t>Hello!</a:t>
            </a:r>
            <a:endParaRPr lang="en-US" sz="9600" dirty="0">
              <a:solidFill>
                <a:schemeClr val="accent1"/>
              </a:solidFill>
              <a:latin typeface="Brush Script MT" panose="03060802040406070304" pitchFamily="66" charset="0"/>
            </a:endParaRPr>
          </a:p>
        </p:txBody>
      </p:sp>
      <p:sp>
        <p:nvSpPr>
          <p:cNvPr id="15" name="Google Shape;97;p14">
            <a:extLst>
              <a:ext uri="{FF2B5EF4-FFF2-40B4-BE49-F238E27FC236}">
                <a16:creationId xmlns:a16="http://schemas.microsoft.com/office/drawing/2014/main" id="{E03E1059-7206-49E7-A220-874306B622B6}"/>
              </a:ext>
            </a:extLst>
          </p:cNvPr>
          <p:cNvSpPr txBox="1">
            <a:spLocks/>
          </p:cNvSpPr>
          <p:nvPr/>
        </p:nvSpPr>
        <p:spPr>
          <a:xfrm>
            <a:off x="714021" y="2438350"/>
            <a:ext cx="4190333" cy="14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IBM Plex Sans"/>
              <a:buChar char="▫"/>
              <a:defRPr sz="2400" b="0" i="0" u="none" strike="noStrike" cap="non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IBM Plex Sans"/>
              <a:buChar char="▫"/>
              <a:defRPr sz="2400" b="0" i="0" u="none" strike="noStrike" cap="non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marL="1371600" marR="0" lvl="2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IBM Plex Sans"/>
              <a:buChar char="▫"/>
              <a:defRPr sz="2400" b="0" i="0" u="none" strike="noStrike" cap="non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marL="1828800" marR="0" lvl="3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IBM Plex Sans"/>
              <a:buChar char="▫"/>
              <a:defRPr sz="2400" b="0" i="0" u="none" strike="noStrike" cap="non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marL="2286000" marR="0" lvl="4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IBM Plex Sans"/>
              <a:buChar char="○"/>
              <a:defRPr sz="2400" b="0" i="0" u="none" strike="noStrike" cap="non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marL="2743200" marR="0" lvl="5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IBM Plex Sans"/>
              <a:buChar char="■"/>
              <a:defRPr sz="2400" b="0" i="0" u="none" strike="noStrike" cap="non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marL="3200400" marR="0" lvl="6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IBM Plex Sans"/>
              <a:buChar char="●"/>
              <a:defRPr sz="2400" b="0" i="0" u="none" strike="noStrike" cap="non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marL="3657600" marR="0" lvl="7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IBM Plex Sans"/>
              <a:buChar char="○"/>
              <a:defRPr sz="2400" b="0" i="0" u="none" strike="noStrike" cap="non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marL="4114800" marR="0" lvl="8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IBM Plex Sans"/>
              <a:buChar char="■"/>
              <a:defRPr sz="2400" b="0" i="0" u="none" strike="noStrike" cap="non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pPr marL="0" indent="0">
              <a:buFont typeface="IBM Plex Sans"/>
              <a:buNone/>
            </a:pPr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 am Matthew Cordova</a:t>
            </a:r>
          </a:p>
          <a:p>
            <a:pPr marL="0" indent="0"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Everglades High School</a:t>
            </a:r>
          </a:p>
          <a:p>
            <a:pPr marL="0" indent="0"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You can find me at </a:t>
            </a:r>
            <a:r>
              <a:rPr lang="en-US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matthew.cordova@browardschools.com</a:t>
            </a:r>
            <a:endParaRPr lang="en-US" sz="1600" b="1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16" name="Google Shape;611;p37">
            <a:extLst>
              <a:ext uri="{FF2B5EF4-FFF2-40B4-BE49-F238E27FC236}">
                <a16:creationId xmlns:a16="http://schemas.microsoft.com/office/drawing/2014/main" id="{41B18081-5181-44B1-8B3E-AC0181AFB99D}"/>
              </a:ext>
            </a:extLst>
          </p:cNvPr>
          <p:cNvGrpSpPr/>
          <p:nvPr/>
        </p:nvGrpSpPr>
        <p:grpSpPr>
          <a:xfrm>
            <a:off x="7742358" y="464548"/>
            <a:ext cx="950976" cy="868680"/>
            <a:chOff x="570875" y="4322250"/>
            <a:chExt cx="443300" cy="443325"/>
          </a:xfrm>
        </p:grpSpPr>
        <p:sp>
          <p:nvSpPr>
            <p:cNvPr id="17" name="Google Shape;612;p37">
              <a:extLst>
                <a:ext uri="{FF2B5EF4-FFF2-40B4-BE49-F238E27FC236}">
                  <a16:creationId xmlns:a16="http://schemas.microsoft.com/office/drawing/2014/main" id="{9745F0E0-9906-4B9B-8B6E-49C3B792EA86}"/>
                </a:ext>
              </a:extLst>
            </p:cNvPr>
            <p:cNvSpPr/>
            <p:nvPr/>
          </p:nvSpPr>
          <p:spPr>
            <a:xfrm>
              <a:off x="570875" y="4322250"/>
              <a:ext cx="443300" cy="443325"/>
            </a:xfrm>
            <a:custGeom>
              <a:avLst/>
              <a:gdLst/>
              <a:ahLst/>
              <a:cxnLst/>
              <a:rect l="l" t="t" r="r" b="b"/>
              <a:pathLst>
                <a:path w="17732" h="17733" extrusionOk="0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613;p37">
              <a:extLst>
                <a:ext uri="{FF2B5EF4-FFF2-40B4-BE49-F238E27FC236}">
                  <a16:creationId xmlns:a16="http://schemas.microsoft.com/office/drawing/2014/main" id="{F3E59A39-696A-4D58-B352-9D6732BF2AAD}"/>
                </a:ext>
              </a:extLst>
            </p:cNvPr>
            <p:cNvSpPr/>
            <p:nvPr/>
          </p:nvSpPr>
          <p:spPr>
            <a:xfrm>
              <a:off x="597725" y="4665400"/>
              <a:ext cx="73300" cy="73300"/>
            </a:xfrm>
            <a:custGeom>
              <a:avLst/>
              <a:gdLst/>
              <a:ahLst/>
              <a:cxnLst/>
              <a:rect l="l" t="t" r="r" b="b"/>
              <a:pathLst>
                <a:path w="2932" h="2932" extrusionOk="0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614;p37">
              <a:extLst>
                <a:ext uri="{FF2B5EF4-FFF2-40B4-BE49-F238E27FC236}">
                  <a16:creationId xmlns:a16="http://schemas.microsoft.com/office/drawing/2014/main" id="{BBCE3A94-4FE8-457C-9E96-540D8BA2F522}"/>
                </a:ext>
              </a:extLst>
            </p:cNvPr>
            <p:cNvSpPr/>
            <p:nvPr/>
          </p:nvSpPr>
          <p:spPr>
            <a:xfrm>
              <a:off x="654525" y="4708150"/>
              <a:ext cx="47025" cy="47025"/>
            </a:xfrm>
            <a:custGeom>
              <a:avLst/>
              <a:gdLst/>
              <a:ahLst/>
              <a:cxnLst/>
              <a:rect l="l" t="t" r="r" b="b"/>
              <a:pathLst>
                <a:path w="1881" h="1881" extrusionOk="0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615;p37">
              <a:extLst>
                <a:ext uri="{FF2B5EF4-FFF2-40B4-BE49-F238E27FC236}">
                  <a16:creationId xmlns:a16="http://schemas.microsoft.com/office/drawing/2014/main" id="{B361F5FE-D87B-499A-AD7C-E8D50DABDB15}"/>
                </a:ext>
              </a:extLst>
            </p:cNvPr>
            <p:cNvSpPr/>
            <p:nvPr/>
          </p:nvSpPr>
          <p:spPr>
            <a:xfrm>
              <a:off x="581250" y="4634875"/>
              <a:ext cx="47050" cy="47050"/>
            </a:xfrm>
            <a:custGeom>
              <a:avLst/>
              <a:gdLst/>
              <a:ahLst/>
              <a:cxnLst/>
              <a:rect l="l" t="t" r="r" b="b"/>
              <a:pathLst>
                <a:path w="1882" h="1882" extrusionOk="0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6"/>
          <p:cNvSpPr txBox="1">
            <a:spLocks noGrp="1"/>
          </p:cNvSpPr>
          <p:nvPr>
            <p:ph type="body" idx="1"/>
          </p:nvPr>
        </p:nvSpPr>
        <p:spPr>
          <a:xfrm>
            <a:off x="787199" y="1494625"/>
            <a:ext cx="6539289" cy="2154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>
              <a:buNone/>
            </a:pPr>
            <a:r>
              <a:rPr lang="en" sz="4000" dirty="0">
                <a:latin typeface="Courier New" panose="02070309020205020404" pitchFamily="49" charset="0"/>
                <a:cs typeface="Courier New" panose="02070309020205020404" pitchFamily="49" charset="0"/>
              </a:rPr>
              <a:t>“</a:t>
            </a:r>
            <a:r>
              <a:rPr lang="en-US" sz="4000" dirty="0">
                <a:latin typeface="Courier New" panose="02070309020205020404" pitchFamily="49" charset="0"/>
                <a:cs typeface="Courier New" panose="02070309020205020404" pitchFamily="49" charset="0"/>
              </a:rPr>
              <a:t>When students feel safe and supported, they are truly ready and able to learn.</a:t>
            </a:r>
            <a:r>
              <a:rPr lang="en" sz="4000" dirty="0">
                <a:latin typeface="Courier New" panose="02070309020205020404" pitchFamily="49" charset="0"/>
                <a:cs typeface="Courier New" panose="02070309020205020404" pitchFamily="49" charset="0"/>
              </a:rPr>
              <a:t>”</a:t>
            </a:r>
          </a:p>
          <a:p>
            <a:pPr marL="0" lvl="0" indent="0" algn="ctr">
              <a:buNone/>
            </a:pPr>
            <a:r>
              <a:rPr lang="en" sz="3600" dirty="0">
                <a:solidFill>
                  <a:srgbClr val="FFDE00"/>
                </a:solidFill>
                <a:latin typeface="Brush Script MT" panose="03060802040406070304" pitchFamily="66" charset="0"/>
              </a:rPr>
              <a:t>-Laura Weaver &amp; Mark Wilding</a:t>
            </a:r>
            <a:endParaRPr sz="3600" dirty="0">
              <a:solidFill>
                <a:srgbClr val="FFDE00"/>
              </a:solidFill>
              <a:latin typeface="Brush Script MT" panose="03060802040406070304" pitchFamily="66" charset="0"/>
            </a:endParaRPr>
          </a:p>
        </p:txBody>
      </p:sp>
      <p:sp>
        <p:nvSpPr>
          <p:cNvPr id="117" name="Google Shape;117;p16"/>
          <p:cNvSpPr txBox="1">
            <a:spLocks noGrp="1"/>
          </p:cNvSpPr>
          <p:nvPr>
            <p:ph type="sldNum" idx="12"/>
          </p:nvPr>
        </p:nvSpPr>
        <p:spPr>
          <a:xfrm>
            <a:off x="8328327" y="4338350"/>
            <a:ext cx="242700" cy="259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7"/>
          <p:cNvSpPr txBox="1">
            <a:spLocks noGrp="1"/>
          </p:cNvSpPr>
          <p:nvPr>
            <p:ph type="title"/>
          </p:nvPr>
        </p:nvSpPr>
        <p:spPr>
          <a:xfrm>
            <a:off x="787200" y="714800"/>
            <a:ext cx="6718200" cy="485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>
                <a:solidFill>
                  <a:srgbClr val="FFDE00"/>
                </a:solidFill>
                <a:latin typeface="Brush Script MT" panose="03060802040406070304" pitchFamily="66" charset="0"/>
              </a:rPr>
              <a:t>Personalization Periods</a:t>
            </a:r>
            <a:endParaRPr sz="4800" dirty="0">
              <a:solidFill>
                <a:srgbClr val="FFDE00"/>
              </a:solidFill>
              <a:latin typeface="Brush Script MT" panose="03060802040406070304" pitchFamily="66" charset="0"/>
            </a:endParaRPr>
          </a:p>
        </p:txBody>
      </p:sp>
      <p:sp>
        <p:nvSpPr>
          <p:cNvPr id="123" name="Google Shape;123;p17"/>
          <p:cNvSpPr txBox="1">
            <a:spLocks noGrp="1"/>
          </p:cNvSpPr>
          <p:nvPr>
            <p:ph type="body" idx="1"/>
          </p:nvPr>
        </p:nvSpPr>
        <p:spPr>
          <a:xfrm>
            <a:off x="787200" y="1200200"/>
            <a:ext cx="6718200" cy="285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▫"/>
            </a:pPr>
            <a:r>
              <a:rPr lang="en-US" dirty="0"/>
              <a:t>Homework and Study</a:t>
            </a:r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▫"/>
            </a:pPr>
            <a:r>
              <a:rPr lang="en-US" dirty="0"/>
              <a:t>Counselors</a:t>
            </a:r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▫"/>
            </a:pPr>
            <a:r>
              <a:rPr lang="en-US" dirty="0"/>
              <a:t>Make-Up Tests</a:t>
            </a:r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▫"/>
            </a:pPr>
            <a:r>
              <a:rPr lang="en-US" dirty="0"/>
              <a:t>Relationships</a:t>
            </a:r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▫"/>
            </a:pPr>
            <a:r>
              <a:rPr lang="en-US" dirty="0"/>
              <a:t>Guidance</a:t>
            </a:r>
          </a:p>
        </p:txBody>
      </p:sp>
      <p:sp>
        <p:nvSpPr>
          <p:cNvPr id="124" name="Google Shape;124;p17"/>
          <p:cNvSpPr txBox="1">
            <a:spLocks noGrp="1"/>
          </p:cNvSpPr>
          <p:nvPr>
            <p:ph type="sldNum" idx="12"/>
          </p:nvPr>
        </p:nvSpPr>
        <p:spPr>
          <a:xfrm>
            <a:off x="8328327" y="4338350"/>
            <a:ext cx="242700" cy="259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grpSp>
        <p:nvGrpSpPr>
          <p:cNvPr id="125" name="Google Shape;125;p17"/>
          <p:cNvGrpSpPr/>
          <p:nvPr/>
        </p:nvGrpSpPr>
        <p:grpSpPr>
          <a:xfrm>
            <a:off x="8302884" y="339249"/>
            <a:ext cx="505699" cy="505699"/>
            <a:chOff x="2594325" y="1627175"/>
            <a:chExt cx="440850" cy="440850"/>
          </a:xfrm>
        </p:grpSpPr>
        <p:sp>
          <p:nvSpPr>
            <p:cNvPr id="126" name="Google Shape;126;p17"/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l" t="t" r="r" b="b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17"/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l" t="t" r="r" b="b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7"/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l" t="t" r="r" b="b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8"/>
          <p:cNvSpPr txBox="1">
            <a:spLocks noGrp="1"/>
          </p:cNvSpPr>
          <p:nvPr>
            <p:ph type="ctrTitle" idx="4294967295"/>
          </p:nvPr>
        </p:nvSpPr>
        <p:spPr>
          <a:xfrm>
            <a:off x="777650" y="3255530"/>
            <a:ext cx="4642281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800" dirty="0">
                <a:solidFill>
                  <a:srgbClr val="FFDE00"/>
                </a:solidFill>
                <a:latin typeface="Brush Script MT" panose="03060802040406070304" pitchFamily="66" charset="0"/>
              </a:rPr>
              <a:t>How Do We Keep Track?</a:t>
            </a:r>
            <a:endParaRPr sz="8800" dirty="0">
              <a:solidFill>
                <a:srgbClr val="FFDE00"/>
              </a:solidFill>
              <a:latin typeface="Brush Script MT" panose="03060802040406070304" pitchFamily="66" charset="0"/>
            </a:endParaRPr>
          </a:p>
        </p:txBody>
      </p:sp>
      <p:sp>
        <p:nvSpPr>
          <p:cNvPr id="135" name="Google Shape;135;p18"/>
          <p:cNvSpPr/>
          <p:nvPr/>
        </p:nvSpPr>
        <p:spPr>
          <a:xfrm>
            <a:off x="6916709" y="3602467"/>
            <a:ext cx="310111" cy="296105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6" name="Google Shape;136;p18"/>
          <p:cNvGrpSpPr/>
          <p:nvPr/>
        </p:nvGrpSpPr>
        <p:grpSpPr>
          <a:xfrm>
            <a:off x="6531688" y="1939647"/>
            <a:ext cx="1328511" cy="1328838"/>
            <a:chOff x="6654650" y="3665275"/>
            <a:chExt cx="409100" cy="409125"/>
          </a:xfrm>
          <a:solidFill>
            <a:schemeClr val="bg1"/>
          </a:solidFill>
        </p:grpSpPr>
        <p:sp>
          <p:nvSpPr>
            <p:cNvPr id="137" name="Google Shape;137;p18"/>
            <p:cNvSpPr/>
            <p:nvPr/>
          </p:nvSpPr>
          <p:spPr>
            <a:xfrm>
              <a:off x="6808525" y="3819150"/>
              <a:ext cx="211875" cy="211900"/>
            </a:xfrm>
            <a:custGeom>
              <a:avLst/>
              <a:gdLst/>
              <a:ahLst/>
              <a:cxnLst/>
              <a:rect l="l" t="t" r="r" b="b"/>
              <a:pathLst>
                <a:path w="8475" h="8476" extrusionOk="0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8"/>
            <p:cNvSpPr/>
            <p:nvPr/>
          </p:nvSpPr>
          <p:spPr>
            <a:xfrm>
              <a:off x="6654650" y="3665275"/>
              <a:ext cx="409100" cy="409125"/>
            </a:xfrm>
            <a:custGeom>
              <a:avLst/>
              <a:gdLst/>
              <a:ahLst/>
              <a:cxnLst/>
              <a:rect l="l" t="t" r="r" b="b"/>
              <a:pathLst>
                <a:path w="16364" h="16365" extrusionOk="0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" name="Google Shape;139;p18"/>
          <p:cNvGrpSpPr/>
          <p:nvPr/>
        </p:nvGrpSpPr>
        <p:grpSpPr>
          <a:xfrm rot="1056954">
            <a:off x="5251174" y="2984610"/>
            <a:ext cx="877710" cy="877831"/>
            <a:chOff x="570875" y="4322250"/>
            <a:chExt cx="443300" cy="443325"/>
          </a:xfrm>
          <a:solidFill>
            <a:schemeClr val="bg1"/>
          </a:solidFill>
        </p:grpSpPr>
        <p:sp>
          <p:nvSpPr>
            <p:cNvPr id="140" name="Google Shape;140;p18"/>
            <p:cNvSpPr/>
            <p:nvPr/>
          </p:nvSpPr>
          <p:spPr>
            <a:xfrm>
              <a:off x="570875" y="4322250"/>
              <a:ext cx="443300" cy="443325"/>
            </a:xfrm>
            <a:custGeom>
              <a:avLst/>
              <a:gdLst/>
              <a:ahLst/>
              <a:cxnLst/>
              <a:rect l="l" t="t" r="r" b="b"/>
              <a:pathLst>
                <a:path w="17732" h="17733" extrusionOk="0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18"/>
            <p:cNvSpPr/>
            <p:nvPr/>
          </p:nvSpPr>
          <p:spPr>
            <a:xfrm>
              <a:off x="597725" y="4665400"/>
              <a:ext cx="73300" cy="73300"/>
            </a:xfrm>
            <a:custGeom>
              <a:avLst/>
              <a:gdLst/>
              <a:ahLst/>
              <a:cxnLst/>
              <a:rect l="l" t="t" r="r" b="b"/>
              <a:pathLst>
                <a:path w="2932" h="2932" extrusionOk="0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18"/>
            <p:cNvSpPr/>
            <p:nvPr/>
          </p:nvSpPr>
          <p:spPr>
            <a:xfrm>
              <a:off x="654525" y="4708150"/>
              <a:ext cx="47025" cy="47025"/>
            </a:xfrm>
            <a:custGeom>
              <a:avLst/>
              <a:gdLst/>
              <a:ahLst/>
              <a:cxnLst/>
              <a:rect l="l" t="t" r="r" b="b"/>
              <a:pathLst>
                <a:path w="1881" h="1881" extrusionOk="0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18"/>
            <p:cNvSpPr/>
            <p:nvPr/>
          </p:nvSpPr>
          <p:spPr>
            <a:xfrm>
              <a:off x="581250" y="4634875"/>
              <a:ext cx="47050" cy="47050"/>
            </a:xfrm>
            <a:custGeom>
              <a:avLst/>
              <a:gdLst/>
              <a:ahLst/>
              <a:cxnLst/>
              <a:rect l="l" t="t" r="r" b="b"/>
              <a:pathLst>
                <a:path w="1882" h="1882" extrusionOk="0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4" name="Google Shape;144;p18"/>
          <p:cNvSpPr/>
          <p:nvPr/>
        </p:nvSpPr>
        <p:spPr>
          <a:xfrm rot="2466779">
            <a:off x="5349962" y="2197292"/>
            <a:ext cx="430854" cy="411394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18"/>
          <p:cNvSpPr/>
          <p:nvPr/>
        </p:nvSpPr>
        <p:spPr>
          <a:xfrm rot="-1609298">
            <a:off x="5980064" y="2456140"/>
            <a:ext cx="310036" cy="296033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18"/>
          <p:cNvSpPr/>
          <p:nvPr/>
        </p:nvSpPr>
        <p:spPr>
          <a:xfrm rot="2926102">
            <a:off x="7860050" y="2690660"/>
            <a:ext cx="232179" cy="221692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18"/>
          <p:cNvSpPr/>
          <p:nvPr/>
        </p:nvSpPr>
        <p:spPr>
          <a:xfrm rot="-1609207">
            <a:off x="6893775" y="1205425"/>
            <a:ext cx="209191" cy="199742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18"/>
          <p:cNvSpPr txBox="1">
            <a:spLocks noGrp="1"/>
          </p:cNvSpPr>
          <p:nvPr>
            <p:ph type="sldNum" idx="12"/>
          </p:nvPr>
        </p:nvSpPr>
        <p:spPr>
          <a:xfrm>
            <a:off x="8328327" y="4338350"/>
            <a:ext cx="242700" cy="259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grpSp>
        <p:nvGrpSpPr>
          <p:cNvPr id="149" name="Google Shape;149;p18"/>
          <p:cNvGrpSpPr/>
          <p:nvPr/>
        </p:nvGrpSpPr>
        <p:grpSpPr>
          <a:xfrm>
            <a:off x="8309413" y="339356"/>
            <a:ext cx="499206" cy="531902"/>
            <a:chOff x="5970800" y="1619250"/>
            <a:chExt cx="428650" cy="456725"/>
          </a:xfrm>
        </p:grpSpPr>
        <p:sp>
          <p:nvSpPr>
            <p:cNvPr id="150" name="Google Shape;150;p18"/>
            <p:cNvSpPr/>
            <p:nvPr/>
          </p:nvSpPr>
          <p:spPr>
            <a:xfrm>
              <a:off x="5970800" y="1674200"/>
              <a:ext cx="377975" cy="377950"/>
            </a:xfrm>
            <a:custGeom>
              <a:avLst/>
              <a:gdLst/>
              <a:ahLst/>
              <a:cxnLst/>
              <a:rect l="l" t="t" r="r" b="b"/>
              <a:pathLst>
                <a:path w="15119" h="15118" extrusionOk="0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18"/>
            <p:cNvSpPr/>
            <p:nvPr/>
          </p:nvSpPr>
          <p:spPr>
            <a:xfrm>
              <a:off x="6068500" y="1771875"/>
              <a:ext cx="182575" cy="182600"/>
            </a:xfrm>
            <a:custGeom>
              <a:avLst/>
              <a:gdLst/>
              <a:ahLst/>
              <a:cxnLst/>
              <a:rect l="l" t="t" r="r" b="b"/>
              <a:pathLst>
                <a:path w="7303" h="7304" extrusionOk="0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18"/>
            <p:cNvSpPr/>
            <p:nvPr/>
          </p:nvSpPr>
          <p:spPr>
            <a:xfrm>
              <a:off x="5981175" y="2005125"/>
              <a:ext cx="75125" cy="70850"/>
            </a:xfrm>
            <a:custGeom>
              <a:avLst/>
              <a:gdLst/>
              <a:ahLst/>
              <a:cxnLst/>
              <a:rect l="l" t="t" r="r" b="b"/>
              <a:pathLst>
                <a:path w="3005" h="2834" extrusionOk="0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18"/>
            <p:cNvSpPr/>
            <p:nvPr/>
          </p:nvSpPr>
          <p:spPr>
            <a:xfrm>
              <a:off x="6263875" y="2005125"/>
              <a:ext cx="74525" cy="70850"/>
            </a:xfrm>
            <a:custGeom>
              <a:avLst/>
              <a:gdLst/>
              <a:ahLst/>
              <a:cxnLst/>
              <a:rect l="l" t="t" r="r" b="b"/>
              <a:pathLst>
                <a:path w="2981" h="2834" extrusionOk="0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18"/>
            <p:cNvSpPr/>
            <p:nvPr/>
          </p:nvSpPr>
          <p:spPr>
            <a:xfrm>
              <a:off x="6147875" y="1619250"/>
              <a:ext cx="251575" cy="255850"/>
            </a:xfrm>
            <a:custGeom>
              <a:avLst/>
              <a:gdLst/>
              <a:ahLst/>
              <a:cxnLst/>
              <a:rect l="l" t="t" r="r" b="b"/>
              <a:pathLst>
                <a:path w="10063" h="10234" extrusionOk="0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1"/>
          <p:cNvSpPr txBox="1">
            <a:spLocks noGrp="1"/>
          </p:cNvSpPr>
          <p:nvPr>
            <p:ph type="title"/>
          </p:nvPr>
        </p:nvSpPr>
        <p:spPr>
          <a:xfrm>
            <a:off x="787200" y="1248200"/>
            <a:ext cx="3452700" cy="485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>
                <a:solidFill>
                  <a:srgbClr val="FFDE00"/>
                </a:solidFill>
                <a:latin typeface="Brush Script MT" panose="03060802040406070304" pitchFamily="66" charset="0"/>
              </a:rPr>
              <a:t>Google Forms</a:t>
            </a:r>
            <a:endParaRPr sz="4800" dirty="0">
              <a:solidFill>
                <a:srgbClr val="FFDE00"/>
              </a:solidFill>
              <a:latin typeface="Brush Script MT" panose="03060802040406070304" pitchFamily="66" charset="0"/>
            </a:endParaRPr>
          </a:p>
        </p:txBody>
      </p:sp>
      <p:sp>
        <p:nvSpPr>
          <p:cNvPr id="189" name="Google Shape;189;p21"/>
          <p:cNvSpPr txBox="1">
            <a:spLocks noGrp="1"/>
          </p:cNvSpPr>
          <p:nvPr>
            <p:ph type="body" idx="1"/>
          </p:nvPr>
        </p:nvSpPr>
        <p:spPr>
          <a:xfrm>
            <a:off x="787200" y="1733550"/>
            <a:ext cx="3452700" cy="234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/>
              <a:t>Provides the ability to turn students responses to specific questions into quantifiable data.</a:t>
            </a:r>
            <a:endParaRPr dirty="0"/>
          </a:p>
        </p:txBody>
      </p:sp>
      <p:sp>
        <p:nvSpPr>
          <p:cNvPr id="190" name="Google Shape;190;p21"/>
          <p:cNvSpPr txBox="1">
            <a:spLocks noGrp="1"/>
          </p:cNvSpPr>
          <p:nvPr>
            <p:ph type="sldNum" idx="12"/>
          </p:nvPr>
        </p:nvSpPr>
        <p:spPr>
          <a:xfrm>
            <a:off x="8328327" y="4338350"/>
            <a:ext cx="242700" cy="259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pic>
        <p:nvPicPr>
          <p:cNvPr id="16" name="Picture 15" descr="Image result for microsoft forms&quot;">
            <a:extLst>
              <a:ext uri="{FF2B5EF4-FFF2-40B4-BE49-F238E27FC236}">
                <a16:creationId xmlns:a16="http://schemas.microsoft.com/office/drawing/2014/main" id="{7E6906EC-E8C1-4E6B-A5A1-21B9F3ECB7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14"/>
          <a:stretch>
            <a:fillRect/>
          </a:stretch>
        </p:blipFill>
        <p:spPr bwMode="auto">
          <a:xfrm>
            <a:off x="4594578" y="447953"/>
            <a:ext cx="4103520" cy="4225016"/>
          </a:xfrm>
          <a:custGeom>
            <a:avLst/>
            <a:gdLst>
              <a:gd name="connsiteX0" fmla="*/ 0 w 4103520"/>
              <a:gd name="connsiteY0" fmla="*/ 0 h 4225016"/>
              <a:gd name="connsiteX1" fmla="*/ 2930500 w 4103520"/>
              <a:gd name="connsiteY1" fmla="*/ 0 h 4225016"/>
              <a:gd name="connsiteX2" fmla="*/ 4103520 w 4103520"/>
              <a:gd name="connsiteY2" fmla="*/ 1172954 h 4225016"/>
              <a:gd name="connsiteX3" fmla="*/ 4103520 w 4103520"/>
              <a:gd name="connsiteY3" fmla="*/ 4225016 h 4225016"/>
              <a:gd name="connsiteX4" fmla="*/ 0 w 4103520"/>
              <a:gd name="connsiteY4" fmla="*/ 4225016 h 4225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03520" h="4225016">
                <a:moveTo>
                  <a:pt x="0" y="0"/>
                </a:moveTo>
                <a:lnTo>
                  <a:pt x="2930500" y="0"/>
                </a:lnTo>
                <a:lnTo>
                  <a:pt x="4103520" y="1172954"/>
                </a:lnTo>
                <a:lnTo>
                  <a:pt x="4103520" y="4225016"/>
                </a:lnTo>
                <a:lnTo>
                  <a:pt x="0" y="422501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oogle Shape;192;p21">
            <a:extLst>
              <a:ext uri="{FF2B5EF4-FFF2-40B4-BE49-F238E27FC236}">
                <a16:creationId xmlns:a16="http://schemas.microsoft.com/office/drawing/2014/main" id="{B3104207-7268-451D-9E67-FCD7709FB518}"/>
              </a:ext>
            </a:extLst>
          </p:cNvPr>
          <p:cNvGrpSpPr/>
          <p:nvPr/>
        </p:nvGrpSpPr>
        <p:grpSpPr>
          <a:xfrm>
            <a:off x="8268703" y="339348"/>
            <a:ext cx="539793" cy="474636"/>
            <a:chOff x="1928175" y="312600"/>
            <a:chExt cx="425000" cy="373700"/>
          </a:xfrm>
        </p:grpSpPr>
        <p:sp>
          <p:nvSpPr>
            <p:cNvPr id="11" name="Google Shape;193;p21">
              <a:extLst>
                <a:ext uri="{FF2B5EF4-FFF2-40B4-BE49-F238E27FC236}">
                  <a16:creationId xmlns:a16="http://schemas.microsoft.com/office/drawing/2014/main" id="{4B249DD8-87CE-4DA8-A88F-FEB38ECBC7B0}"/>
                </a:ext>
              </a:extLst>
            </p:cNvPr>
            <p:cNvSpPr/>
            <p:nvPr/>
          </p:nvSpPr>
          <p:spPr>
            <a:xfrm>
              <a:off x="1928175" y="312600"/>
              <a:ext cx="425000" cy="373700"/>
            </a:xfrm>
            <a:custGeom>
              <a:avLst/>
              <a:gdLst/>
              <a:ahLst/>
              <a:cxnLst/>
              <a:rect l="l" t="t" r="r" b="b"/>
              <a:pathLst>
                <a:path w="17000" h="14948" extrusionOk="0">
                  <a:moveTo>
                    <a:pt x="16022" y="978"/>
                  </a:moveTo>
                  <a:lnTo>
                    <a:pt x="16022" y="13971"/>
                  </a:lnTo>
                  <a:lnTo>
                    <a:pt x="978" y="13971"/>
                  </a:lnTo>
                  <a:lnTo>
                    <a:pt x="978" y="978"/>
                  </a:lnTo>
                  <a:close/>
                  <a:moveTo>
                    <a:pt x="782" y="1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5"/>
                  </a:lnTo>
                  <a:lnTo>
                    <a:pt x="123" y="343"/>
                  </a:lnTo>
                  <a:lnTo>
                    <a:pt x="74" y="489"/>
                  </a:lnTo>
                  <a:lnTo>
                    <a:pt x="25" y="636"/>
                  </a:lnTo>
                  <a:lnTo>
                    <a:pt x="1" y="782"/>
                  </a:lnTo>
                  <a:lnTo>
                    <a:pt x="1" y="14166"/>
                  </a:lnTo>
                  <a:lnTo>
                    <a:pt x="25" y="14313"/>
                  </a:lnTo>
                  <a:lnTo>
                    <a:pt x="74" y="14459"/>
                  </a:lnTo>
                  <a:lnTo>
                    <a:pt x="123" y="14606"/>
                  </a:lnTo>
                  <a:lnTo>
                    <a:pt x="221" y="14703"/>
                  </a:lnTo>
                  <a:lnTo>
                    <a:pt x="343" y="14801"/>
                  </a:lnTo>
                  <a:lnTo>
                    <a:pt x="489" y="14874"/>
                  </a:lnTo>
                  <a:lnTo>
                    <a:pt x="636" y="14923"/>
                  </a:lnTo>
                  <a:lnTo>
                    <a:pt x="782" y="14948"/>
                  </a:lnTo>
                  <a:lnTo>
                    <a:pt x="16218" y="14948"/>
                  </a:lnTo>
                  <a:lnTo>
                    <a:pt x="16364" y="14923"/>
                  </a:lnTo>
                  <a:lnTo>
                    <a:pt x="16511" y="14874"/>
                  </a:lnTo>
                  <a:lnTo>
                    <a:pt x="16657" y="14801"/>
                  </a:lnTo>
                  <a:lnTo>
                    <a:pt x="16779" y="14703"/>
                  </a:lnTo>
                  <a:lnTo>
                    <a:pt x="16877" y="14606"/>
                  </a:lnTo>
                  <a:lnTo>
                    <a:pt x="16926" y="14459"/>
                  </a:lnTo>
                  <a:lnTo>
                    <a:pt x="16975" y="14313"/>
                  </a:lnTo>
                  <a:lnTo>
                    <a:pt x="16999" y="14166"/>
                  </a:lnTo>
                  <a:lnTo>
                    <a:pt x="16999" y="782"/>
                  </a:lnTo>
                  <a:lnTo>
                    <a:pt x="16975" y="636"/>
                  </a:lnTo>
                  <a:lnTo>
                    <a:pt x="16926" y="489"/>
                  </a:lnTo>
                  <a:lnTo>
                    <a:pt x="16877" y="343"/>
                  </a:lnTo>
                  <a:lnTo>
                    <a:pt x="16779" y="245"/>
                  </a:lnTo>
                  <a:lnTo>
                    <a:pt x="16657" y="147"/>
                  </a:lnTo>
                  <a:lnTo>
                    <a:pt x="16511" y="74"/>
                  </a:lnTo>
                  <a:lnTo>
                    <a:pt x="16364" y="25"/>
                  </a:lnTo>
                  <a:lnTo>
                    <a:pt x="162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94;p21">
              <a:extLst>
                <a:ext uri="{FF2B5EF4-FFF2-40B4-BE49-F238E27FC236}">
                  <a16:creationId xmlns:a16="http://schemas.microsoft.com/office/drawing/2014/main" id="{B55FF499-9DEF-4337-AEF7-0ACAA052C33B}"/>
                </a:ext>
              </a:extLst>
            </p:cNvPr>
            <p:cNvSpPr/>
            <p:nvPr/>
          </p:nvSpPr>
          <p:spPr>
            <a:xfrm>
              <a:off x="1964825" y="349250"/>
              <a:ext cx="351700" cy="300425"/>
            </a:xfrm>
            <a:custGeom>
              <a:avLst/>
              <a:gdLst/>
              <a:ahLst/>
              <a:cxnLst/>
              <a:rect l="l" t="t" r="r" b="b"/>
              <a:pathLst>
                <a:path w="14068" h="12017" extrusionOk="0">
                  <a:moveTo>
                    <a:pt x="10111" y="1563"/>
                  </a:moveTo>
                  <a:lnTo>
                    <a:pt x="10307" y="1588"/>
                  </a:lnTo>
                  <a:lnTo>
                    <a:pt x="10502" y="1612"/>
                  </a:lnTo>
                  <a:lnTo>
                    <a:pt x="10697" y="1661"/>
                  </a:lnTo>
                  <a:lnTo>
                    <a:pt x="10868" y="1734"/>
                  </a:lnTo>
                  <a:lnTo>
                    <a:pt x="11039" y="1807"/>
                  </a:lnTo>
                  <a:lnTo>
                    <a:pt x="11186" y="1905"/>
                  </a:lnTo>
                  <a:lnTo>
                    <a:pt x="11357" y="2027"/>
                  </a:lnTo>
                  <a:lnTo>
                    <a:pt x="11479" y="2149"/>
                  </a:lnTo>
                  <a:lnTo>
                    <a:pt x="11625" y="2271"/>
                  </a:lnTo>
                  <a:lnTo>
                    <a:pt x="11723" y="2442"/>
                  </a:lnTo>
                  <a:lnTo>
                    <a:pt x="11821" y="2589"/>
                  </a:lnTo>
                  <a:lnTo>
                    <a:pt x="11894" y="2760"/>
                  </a:lnTo>
                  <a:lnTo>
                    <a:pt x="11967" y="2955"/>
                  </a:lnTo>
                  <a:lnTo>
                    <a:pt x="12016" y="3126"/>
                  </a:lnTo>
                  <a:lnTo>
                    <a:pt x="12041" y="3322"/>
                  </a:lnTo>
                  <a:lnTo>
                    <a:pt x="12065" y="3517"/>
                  </a:lnTo>
                  <a:lnTo>
                    <a:pt x="12041" y="3737"/>
                  </a:lnTo>
                  <a:lnTo>
                    <a:pt x="12016" y="3908"/>
                  </a:lnTo>
                  <a:lnTo>
                    <a:pt x="11967" y="4103"/>
                  </a:lnTo>
                  <a:lnTo>
                    <a:pt x="11894" y="4274"/>
                  </a:lnTo>
                  <a:lnTo>
                    <a:pt x="11821" y="4445"/>
                  </a:lnTo>
                  <a:lnTo>
                    <a:pt x="11723" y="4616"/>
                  </a:lnTo>
                  <a:lnTo>
                    <a:pt x="11625" y="4763"/>
                  </a:lnTo>
                  <a:lnTo>
                    <a:pt x="11479" y="4909"/>
                  </a:lnTo>
                  <a:lnTo>
                    <a:pt x="11357" y="5031"/>
                  </a:lnTo>
                  <a:lnTo>
                    <a:pt x="11186" y="5153"/>
                  </a:lnTo>
                  <a:lnTo>
                    <a:pt x="11039" y="5251"/>
                  </a:lnTo>
                  <a:lnTo>
                    <a:pt x="10868" y="5324"/>
                  </a:lnTo>
                  <a:lnTo>
                    <a:pt x="10697" y="5398"/>
                  </a:lnTo>
                  <a:lnTo>
                    <a:pt x="10502" y="5446"/>
                  </a:lnTo>
                  <a:lnTo>
                    <a:pt x="10307" y="5471"/>
                  </a:lnTo>
                  <a:lnTo>
                    <a:pt x="9916" y="5471"/>
                  </a:lnTo>
                  <a:lnTo>
                    <a:pt x="9720" y="5446"/>
                  </a:lnTo>
                  <a:lnTo>
                    <a:pt x="9525" y="5398"/>
                  </a:lnTo>
                  <a:lnTo>
                    <a:pt x="9354" y="5324"/>
                  </a:lnTo>
                  <a:lnTo>
                    <a:pt x="9183" y="5251"/>
                  </a:lnTo>
                  <a:lnTo>
                    <a:pt x="9012" y="5153"/>
                  </a:lnTo>
                  <a:lnTo>
                    <a:pt x="8866" y="5031"/>
                  </a:lnTo>
                  <a:lnTo>
                    <a:pt x="8719" y="4909"/>
                  </a:lnTo>
                  <a:lnTo>
                    <a:pt x="8597" y="4763"/>
                  </a:lnTo>
                  <a:lnTo>
                    <a:pt x="8475" y="4616"/>
                  </a:lnTo>
                  <a:lnTo>
                    <a:pt x="8377" y="4445"/>
                  </a:lnTo>
                  <a:lnTo>
                    <a:pt x="8304" y="4274"/>
                  </a:lnTo>
                  <a:lnTo>
                    <a:pt x="8231" y="4103"/>
                  </a:lnTo>
                  <a:lnTo>
                    <a:pt x="8182" y="3908"/>
                  </a:lnTo>
                  <a:lnTo>
                    <a:pt x="8157" y="3737"/>
                  </a:lnTo>
                  <a:lnTo>
                    <a:pt x="8157" y="3517"/>
                  </a:lnTo>
                  <a:lnTo>
                    <a:pt x="8157" y="3322"/>
                  </a:lnTo>
                  <a:lnTo>
                    <a:pt x="8182" y="3126"/>
                  </a:lnTo>
                  <a:lnTo>
                    <a:pt x="8231" y="2955"/>
                  </a:lnTo>
                  <a:lnTo>
                    <a:pt x="8304" y="2760"/>
                  </a:lnTo>
                  <a:lnTo>
                    <a:pt x="8377" y="2589"/>
                  </a:lnTo>
                  <a:lnTo>
                    <a:pt x="8475" y="2442"/>
                  </a:lnTo>
                  <a:lnTo>
                    <a:pt x="8597" y="2271"/>
                  </a:lnTo>
                  <a:lnTo>
                    <a:pt x="8719" y="2149"/>
                  </a:lnTo>
                  <a:lnTo>
                    <a:pt x="8866" y="2027"/>
                  </a:lnTo>
                  <a:lnTo>
                    <a:pt x="9012" y="1905"/>
                  </a:lnTo>
                  <a:lnTo>
                    <a:pt x="9183" y="1807"/>
                  </a:lnTo>
                  <a:lnTo>
                    <a:pt x="9354" y="1734"/>
                  </a:lnTo>
                  <a:lnTo>
                    <a:pt x="9525" y="1661"/>
                  </a:lnTo>
                  <a:lnTo>
                    <a:pt x="9720" y="1612"/>
                  </a:lnTo>
                  <a:lnTo>
                    <a:pt x="9916" y="1588"/>
                  </a:lnTo>
                  <a:lnTo>
                    <a:pt x="10111" y="1563"/>
                  </a:lnTo>
                  <a:close/>
                  <a:moveTo>
                    <a:pt x="0" y="0"/>
                  </a:moveTo>
                  <a:lnTo>
                    <a:pt x="0" y="9232"/>
                  </a:lnTo>
                  <a:lnTo>
                    <a:pt x="3248" y="5080"/>
                  </a:lnTo>
                  <a:lnTo>
                    <a:pt x="3346" y="4958"/>
                  </a:lnTo>
                  <a:lnTo>
                    <a:pt x="3468" y="4885"/>
                  </a:lnTo>
                  <a:lnTo>
                    <a:pt x="3590" y="4836"/>
                  </a:lnTo>
                  <a:lnTo>
                    <a:pt x="3737" y="4811"/>
                  </a:lnTo>
                  <a:lnTo>
                    <a:pt x="3859" y="4836"/>
                  </a:lnTo>
                  <a:lnTo>
                    <a:pt x="4005" y="4885"/>
                  </a:lnTo>
                  <a:lnTo>
                    <a:pt x="4128" y="4958"/>
                  </a:lnTo>
                  <a:lnTo>
                    <a:pt x="4225" y="5080"/>
                  </a:lnTo>
                  <a:lnTo>
                    <a:pt x="9647" y="12016"/>
                  </a:lnTo>
                  <a:lnTo>
                    <a:pt x="10233" y="12016"/>
                  </a:lnTo>
                  <a:lnTo>
                    <a:pt x="10087" y="11772"/>
                  </a:lnTo>
                  <a:lnTo>
                    <a:pt x="8157" y="9305"/>
                  </a:lnTo>
                  <a:lnTo>
                    <a:pt x="9403" y="7718"/>
                  </a:lnTo>
                  <a:lnTo>
                    <a:pt x="9501" y="7596"/>
                  </a:lnTo>
                  <a:lnTo>
                    <a:pt x="9623" y="7522"/>
                  </a:lnTo>
                  <a:lnTo>
                    <a:pt x="9745" y="7473"/>
                  </a:lnTo>
                  <a:lnTo>
                    <a:pt x="9891" y="7449"/>
                  </a:lnTo>
                  <a:lnTo>
                    <a:pt x="10014" y="7473"/>
                  </a:lnTo>
                  <a:lnTo>
                    <a:pt x="10160" y="7522"/>
                  </a:lnTo>
                  <a:lnTo>
                    <a:pt x="10282" y="7596"/>
                  </a:lnTo>
                  <a:lnTo>
                    <a:pt x="10380" y="7718"/>
                  </a:lnTo>
                  <a:lnTo>
                    <a:pt x="13750" y="12016"/>
                  </a:lnTo>
                  <a:lnTo>
                    <a:pt x="14068" y="12016"/>
                  </a:lnTo>
                  <a:lnTo>
                    <a:pt x="1406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2"/>
          <p:cNvSpPr txBox="1">
            <a:spLocks noGrp="1"/>
          </p:cNvSpPr>
          <p:nvPr>
            <p:ph type="sldNum" idx="12"/>
          </p:nvPr>
        </p:nvSpPr>
        <p:spPr>
          <a:xfrm>
            <a:off x="8328327" y="4338350"/>
            <a:ext cx="242700" cy="259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grpSp>
        <p:nvGrpSpPr>
          <p:cNvPr id="201" name="Google Shape;201;p22"/>
          <p:cNvGrpSpPr/>
          <p:nvPr/>
        </p:nvGrpSpPr>
        <p:grpSpPr>
          <a:xfrm>
            <a:off x="8230989" y="339340"/>
            <a:ext cx="577749" cy="480954"/>
            <a:chOff x="1244325" y="314425"/>
            <a:chExt cx="444525" cy="370050"/>
          </a:xfrm>
        </p:grpSpPr>
        <p:sp>
          <p:nvSpPr>
            <p:cNvPr id="202" name="Google Shape;202;p22"/>
            <p:cNvSpPr/>
            <p:nvPr/>
          </p:nvSpPr>
          <p:spPr>
            <a:xfrm>
              <a:off x="1388425" y="463425"/>
              <a:ext cx="143525" cy="143500"/>
            </a:xfrm>
            <a:custGeom>
              <a:avLst/>
              <a:gdLst/>
              <a:ahLst/>
              <a:cxnLst/>
              <a:rect l="l" t="t" r="r" b="b"/>
              <a:pathLst>
                <a:path w="5741" h="5740" extrusionOk="0">
                  <a:moveTo>
                    <a:pt x="2809" y="0"/>
                  </a:moveTo>
                  <a:lnTo>
                    <a:pt x="2492" y="49"/>
                  </a:lnTo>
                  <a:lnTo>
                    <a:pt x="2199" y="122"/>
                  </a:lnTo>
                  <a:lnTo>
                    <a:pt x="1906" y="244"/>
                  </a:lnTo>
                  <a:lnTo>
                    <a:pt x="1637" y="366"/>
                  </a:lnTo>
                  <a:lnTo>
                    <a:pt x="1368" y="537"/>
                  </a:lnTo>
                  <a:lnTo>
                    <a:pt x="1149" y="708"/>
                  </a:lnTo>
                  <a:lnTo>
                    <a:pt x="904" y="904"/>
                  </a:lnTo>
                  <a:lnTo>
                    <a:pt x="709" y="1124"/>
                  </a:lnTo>
                  <a:lnTo>
                    <a:pt x="538" y="1368"/>
                  </a:lnTo>
                  <a:lnTo>
                    <a:pt x="367" y="1636"/>
                  </a:lnTo>
                  <a:lnTo>
                    <a:pt x="245" y="1905"/>
                  </a:lnTo>
                  <a:lnTo>
                    <a:pt x="147" y="2198"/>
                  </a:lnTo>
                  <a:lnTo>
                    <a:pt x="74" y="2491"/>
                  </a:lnTo>
                  <a:lnTo>
                    <a:pt x="25" y="2809"/>
                  </a:lnTo>
                  <a:lnTo>
                    <a:pt x="1" y="3126"/>
                  </a:lnTo>
                  <a:lnTo>
                    <a:pt x="25" y="3517"/>
                  </a:lnTo>
                  <a:lnTo>
                    <a:pt x="98" y="3908"/>
                  </a:lnTo>
                  <a:lnTo>
                    <a:pt x="221" y="4274"/>
                  </a:lnTo>
                  <a:lnTo>
                    <a:pt x="392" y="4641"/>
                  </a:lnTo>
                  <a:lnTo>
                    <a:pt x="611" y="4958"/>
                  </a:lnTo>
                  <a:lnTo>
                    <a:pt x="856" y="5251"/>
                  </a:lnTo>
                  <a:lnTo>
                    <a:pt x="1124" y="5520"/>
                  </a:lnTo>
                  <a:lnTo>
                    <a:pt x="1442" y="5740"/>
                  </a:lnTo>
                  <a:lnTo>
                    <a:pt x="1393" y="5422"/>
                  </a:lnTo>
                  <a:lnTo>
                    <a:pt x="1368" y="5080"/>
                  </a:lnTo>
                  <a:lnTo>
                    <a:pt x="1393" y="4689"/>
                  </a:lnTo>
                  <a:lnTo>
                    <a:pt x="1442" y="4323"/>
                  </a:lnTo>
                  <a:lnTo>
                    <a:pt x="1539" y="3957"/>
                  </a:lnTo>
                  <a:lnTo>
                    <a:pt x="1662" y="3639"/>
                  </a:lnTo>
                  <a:lnTo>
                    <a:pt x="1808" y="3297"/>
                  </a:lnTo>
                  <a:lnTo>
                    <a:pt x="2003" y="3004"/>
                  </a:lnTo>
                  <a:lnTo>
                    <a:pt x="2223" y="2711"/>
                  </a:lnTo>
                  <a:lnTo>
                    <a:pt x="2468" y="2442"/>
                  </a:lnTo>
                  <a:lnTo>
                    <a:pt x="2712" y="2198"/>
                  </a:lnTo>
                  <a:lnTo>
                    <a:pt x="3005" y="2003"/>
                  </a:lnTo>
                  <a:lnTo>
                    <a:pt x="3322" y="1807"/>
                  </a:lnTo>
                  <a:lnTo>
                    <a:pt x="3640" y="1661"/>
                  </a:lnTo>
                  <a:lnTo>
                    <a:pt x="3982" y="1514"/>
                  </a:lnTo>
                  <a:lnTo>
                    <a:pt x="4324" y="1441"/>
                  </a:lnTo>
                  <a:lnTo>
                    <a:pt x="4690" y="1368"/>
                  </a:lnTo>
                  <a:lnTo>
                    <a:pt x="5423" y="1368"/>
                  </a:lnTo>
                  <a:lnTo>
                    <a:pt x="5740" y="1417"/>
                  </a:lnTo>
                  <a:lnTo>
                    <a:pt x="5520" y="1124"/>
                  </a:lnTo>
                  <a:lnTo>
                    <a:pt x="5252" y="831"/>
                  </a:lnTo>
                  <a:lnTo>
                    <a:pt x="4959" y="586"/>
                  </a:lnTo>
                  <a:lnTo>
                    <a:pt x="4641" y="391"/>
                  </a:lnTo>
                  <a:lnTo>
                    <a:pt x="4299" y="220"/>
                  </a:lnTo>
                  <a:lnTo>
                    <a:pt x="3933" y="98"/>
                  </a:lnTo>
                  <a:lnTo>
                    <a:pt x="3542" y="25"/>
                  </a:lnTo>
                  <a:lnTo>
                    <a:pt x="312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2"/>
            <p:cNvSpPr/>
            <p:nvPr/>
          </p:nvSpPr>
          <p:spPr>
            <a:xfrm>
              <a:off x="1244325" y="314425"/>
              <a:ext cx="444525" cy="370050"/>
            </a:xfrm>
            <a:custGeom>
              <a:avLst/>
              <a:gdLst/>
              <a:ahLst/>
              <a:cxnLst/>
              <a:rect l="l" t="t" r="r" b="b"/>
              <a:pathLst>
                <a:path w="17781" h="14802" extrusionOk="0">
                  <a:moveTo>
                    <a:pt x="11748" y="2101"/>
                  </a:moveTo>
                  <a:lnTo>
                    <a:pt x="11846" y="2126"/>
                  </a:lnTo>
                  <a:lnTo>
                    <a:pt x="11919" y="2175"/>
                  </a:lnTo>
                  <a:lnTo>
                    <a:pt x="11968" y="2248"/>
                  </a:lnTo>
                  <a:lnTo>
                    <a:pt x="11993" y="2346"/>
                  </a:lnTo>
                  <a:lnTo>
                    <a:pt x="11968" y="2419"/>
                  </a:lnTo>
                  <a:lnTo>
                    <a:pt x="11919" y="2492"/>
                  </a:lnTo>
                  <a:lnTo>
                    <a:pt x="11846" y="2541"/>
                  </a:lnTo>
                  <a:lnTo>
                    <a:pt x="11748" y="2565"/>
                  </a:lnTo>
                  <a:lnTo>
                    <a:pt x="6033" y="2565"/>
                  </a:lnTo>
                  <a:lnTo>
                    <a:pt x="5936" y="2541"/>
                  </a:lnTo>
                  <a:lnTo>
                    <a:pt x="5862" y="2492"/>
                  </a:lnTo>
                  <a:lnTo>
                    <a:pt x="5814" y="2419"/>
                  </a:lnTo>
                  <a:lnTo>
                    <a:pt x="5789" y="2346"/>
                  </a:lnTo>
                  <a:lnTo>
                    <a:pt x="5814" y="2248"/>
                  </a:lnTo>
                  <a:lnTo>
                    <a:pt x="5862" y="2175"/>
                  </a:lnTo>
                  <a:lnTo>
                    <a:pt x="5936" y="2126"/>
                  </a:lnTo>
                  <a:lnTo>
                    <a:pt x="6033" y="2101"/>
                  </a:lnTo>
                  <a:close/>
                  <a:moveTo>
                    <a:pt x="15949" y="4519"/>
                  </a:moveTo>
                  <a:lnTo>
                    <a:pt x="16047" y="4568"/>
                  </a:lnTo>
                  <a:lnTo>
                    <a:pt x="16145" y="4592"/>
                  </a:lnTo>
                  <a:lnTo>
                    <a:pt x="16193" y="4666"/>
                  </a:lnTo>
                  <a:lnTo>
                    <a:pt x="16267" y="4739"/>
                  </a:lnTo>
                  <a:lnTo>
                    <a:pt x="16316" y="4812"/>
                  </a:lnTo>
                  <a:lnTo>
                    <a:pt x="16340" y="4910"/>
                  </a:lnTo>
                  <a:lnTo>
                    <a:pt x="16340" y="5008"/>
                  </a:lnTo>
                  <a:lnTo>
                    <a:pt x="16340" y="5789"/>
                  </a:lnTo>
                  <a:lnTo>
                    <a:pt x="16340" y="5887"/>
                  </a:lnTo>
                  <a:lnTo>
                    <a:pt x="16316" y="5985"/>
                  </a:lnTo>
                  <a:lnTo>
                    <a:pt x="16267" y="6058"/>
                  </a:lnTo>
                  <a:lnTo>
                    <a:pt x="16193" y="6131"/>
                  </a:lnTo>
                  <a:lnTo>
                    <a:pt x="16145" y="6204"/>
                  </a:lnTo>
                  <a:lnTo>
                    <a:pt x="16047" y="6229"/>
                  </a:lnTo>
                  <a:lnTo>
                    <a:pt x="15949" y="6278"/>
                  </a:lnTo>
                  <a:lnTo>
                    <a:pt x="14069" y="6278"/>
                  </a:lnTo>
                  <a:lnTo>
                    <a:pt x="13971" y="6229"/>
                  </a:lnTo>
                  <a:lnTo>
                    <a:pt x="13898" y="6204"/>
                  </a:lnTo>
                  <a:lnTo>
                    <a:pt x="13824" y="6131"/>
                  </a:lnTo>
                  <a:lnTo>
                    <a:pt x="13751" y="6058"/>
                  </a:lnTo>
                  <a:lnTo>
                    <a:pt x="13727" y="5985"/>
                  </a:lnTo>
                  <a:lnTo>
                    <a:pt x="13678" y="5887"/>
                  </a:lnTo>
                  <a:lnTo>
                    <a:pt x="13678" y="5789"/>
                  </a:lnTo>
                  <a:lnTo>
                    <a:pt x="13678" y="5008"/>
                  </a:lnTo>
                  <a:lnTo>
                    <a:pt x="13678" y="4910"/>
                  </a:lnTo>
                  <a:lnTo>
                    <a:pt x="13727" y="4812"/>
                  </a:lnTo>
                  <a:lnTo>
                    <a:pt x="13751" y="4739"/>
                  </a:lnTo>
                  <a:lnTo>
                    <a:pt x="13824" y="4666"/>
                  </a:lnTo>
                  <a:lnTo>
                    <a:pt x="13898" y="4592"/>
                  </a:lnTo>
                  <a:lnTo>
                    <a:pt x="13971" y="4568"/>
                  </a:lnTo>
                  <a:lnTo>
                    <a:pt x="14069" y="4519"/>
                  </a:lnTo>
                  <a:close/>
                  <a:moveTo>
                    <a:pt x="8891" y="5105"/>
                  </a:moveTo>
                  <a:lnTo>
                    <a:pt x="9306" y="5130"/>
                  </a:lnTo>
                  <a:lnTo>
                    <a:pt x="9697" y="5179"/>
                  </a:lnTo>
                  <a:lnTo>
                    <a:pt x="10063" y="5276"/>
                  </a:lnTo>
                  <a:lnTo>
                    <a:pt x="10430" y="5423"/>
                  </a:lnTo>
                  <a:lnTo>
                    <a:pt x="10796" y="5594"/>
                  </a:lnTo>
                  <a:lnTo>
                    <a:pt x="11113" y="5789"/>
                  </a:lnTo>
                  <a:lnTo>
                    <a:pt x="11406" y="6009"/>
                  </a:lnTo>
                  <a:lnTo>
                    <a:pt x="11700" y="6278"/>
                  </a:lnTo>
                  <a:lnTo>
                    <a:pt x="11968" y="6546"/>
                  </a:lnTo>
                  <a:lnTo>
                    <a:pt x="12188" y="6864"/>
                  </a:lnTo>
                  <a:lnTo>
                    <a:pt x="12383" y="7181"/>
                  </a:lnTo>
                  <a:lnTo>
                    <a:pt x="12554" y="7523"/>
                  </a:lnTo>
                  <a:lnTo>
                    <a:pt x="12676" y="7890"/>
                  </a:lnTo>
                  <a:lnTo>
                    <a:pt x="12774" y="8280"/>
                  </a:lnTo>
                  <a:lnTo>
                    <a:pt x="12847" y="8671"/>
                  </a:lnTo>
                  <a:lnTo>
                    <a:pt x="12872" y="9086"/>
                  </a:lnTo>
                  <a:lnTo>
                    <a:pt x="12847" y="9477"/>
                  </a:lnTo>
                  <a:lnTo>
                    <a:pt x="12774" y="9868"/>
                  </a:lnTo>
                  <a:lnTo>
                    <a:pt x="12676" y="10259"/>
                  </a:lnTo>
                  <a:lnTo>
                    <a:pt x="12554" y="10625"/>
                  </a:lnTo>
                  <a:lnTo>
                    <a:pt x="12383" y="10967"/>
                  </a:lnTo>
                  <a:lnTo>
                    <a:pt x="12188" y="11309"/>
                  </a:lnTo>
                  <a:lnTo>
                    <a:pt x="11968" y="11602"/>
                  </a:lnTo>
                  <a:lnTo>
                    <a:pt x="11700" y="11895"/>
                  </a:lnTo>
                  <a:lnTo>
                    <a:pt x="11406" y="12139"/>
                  </a:lnTo>
                  <a:lnTo>
                    <a:pt x="11113" y="12383"/>
                  </a:lnTo>
                  <a:lnTo>
                    <a:pt x="10796" y="12579"/>
                  </a:lnTo>
                  <a:lnTo>
                    <a:pt x="10430" y="12750"/>
                  </a:lnTo>
                  <a:lnTo>
                    <a:pt x="10063" y="12872"/>
                  </a:lnTo>
                  <a:lnTo>
                    <a:pt x="9697" y="12970"/>
                  </a:lnTo>
                  <a:lnTo>
                    <a:pt x="9306" y="13018"/>
                  </a:lnTo>
                  <a:lnTo>
                    <a:pt x="8891" y="13043"/>
                  </a:lnTo>
                  <a:lnTo>
                    <a:pt x="8476" y="13018"/>
                  </a:lnTo>
                  <a:lnTo>
                    <a:pt x="8085" y="12970"/>
                  </a:lnTo>
                  <a:lnTo>
                    <a:pt x="7719" y="12872"/>
                  </a:lnTo>
                  <a:lnTo>
                    <a:pt x="7352" y="12750"/>
                  </a:lnTo>
                  <a:lnTo>
                    <a:pt x="6986" y="12579"/>
                  </a:lnTo>
                  <a:lnTo>
                    <a:pt x="6668" y="12383"/>
                  </a:lnTo>
                  <a:lnTo>
                    <a:pt x="6375" y="12139"/>
                  </a:lnTo>
                  <a:lnTo>
                    <a:pt x="6082" y="11895"/>
                  </a:lnTo>
                  <a:lnTo>
                    <a:pt x="5814" y="11602"/>
                  </a:lnTo>
                  <a:lnTo>
                    <a:pt x="5594" y="11309"/>
                  </a:lnTo>
                  <a:lnTo>
                    <a:pt x="5398" y="10967"/>
                  </a:lnTo>
                  <a:lnTo>
                    <a:pt x="5227" y="10625"/>
                  </a:lnTo>
                  <a:lnTo>
                    <a:pt x="5105" y="10259"/>
                  </a:lnTo>
                  <a:lnTo>
                    <a:pt x="5008" y="9868"/>
                  </a:lnTo>
                  <a:lnTo>
                    <a:pt x="4934" y="9477"/>
                  </a:lnTo>
                  <a:lnTo>
                    <a:pt x="4910" y="9086"/>
                  </a:lnTo>
                  <a:lnTo>
                    <a:pt x="4934" y="8671"/>
                  </a:lnTo>
                  <a:lnTo>
                    <a:pt x="5008" y="8280"/>
                  </a:lnTo>
                  <a:lnTo>
                    <a:pt x="5105" y="7890"/>
                  </a:lnTo>
                  <a:lnTo>
                    <a:pt x="5227" y="7523"/>
                  </a:lnTo>
                  <a:lnTo>
                    <a:pt x="5398" y="7181"/>
                  </a:lnTo>
                  <a:lnTo>
                    <a:pt x="5594" y="6864"/>
                  </a:lnTo>
                  <a:lnTo>
                    <a:pt x="5814" y="6546"/>
                  </a:lnTo>
                  <a:lnTo>
                    <a:pt x="6082" y="6278"/>
                  </a:lnTo>
                  <a:lnTo>
                    <a:pt x="6375" y="6009"/>
                  </a:lnTo>
                  <a:lnTo>
                    <a:pt x="6668" y="5789"/>
                  </a:lnTo>
                  <a:lnTo>
                    <a:pt x="6986" y="5594"/>
                  </a:lnTo>
                  <a:lnTo>
                    <a:pt x="7352" y="5423"/>
                  </a:lnTo>
                  <a:lnTo>
                    <a:pt x="7719" y="5276"/>
                  </a:lnTo>
                  <a:lnTo>
                    <a:pt x="8085" y="5179"/>
                  </a:lnTo>
                  <a:lnTo>
                    <a:pt x="8476" y="5130"/>
                  </a:lnTo>
                  <a:lnTo>
                    <a:pt x="8891" y="5105"/>
                  </a:lnTo>
                  <a:close/>
                  <a:moveTo>
                    <a:pt x="5301" y="1"/>
                  </a:moveTo>
                  <a:lnTo>
                    <a:pt x="5154" y="50"/>
                  </a:lnTo>
                  <a:lnTo>
                    <a:pt x="5008" y="123"/>
                  </a:lnTo>
                  <a:lnTo>
                    <a:pt x="4861" y="221"/>
                  </a:lnTo>
                  <a:lnTo>
                    <a:pt x="4739" y="318"/>
                  </a:lnTo>
                  <a:lnTo>
                    <a:pt x="4641" y="465"/>
                  </a:lnTo>
                  <a:lnTo>
                    <a:pt x="4568" y="611"/>
                  </a:lnTo>
                  <a:lnTo>
                    <a:pt x="4519" y="758"/>
                  </a:lnTo>
                  <a:lnTo>
                    <a:pt x="4080" y="2565"/>
                  </a:lnTo>
                  <a:lnTo>
                    <a:pt x="3249" y="2565"/>
                  </a:lnTo>
                  <a:lnTo>
                    <a:pt x="3249" y="2468"/>
                  </a:lnTo>
                  <a:lnTo>
                    <a:pt x="3225" y="2370"/>
                  </a:lnTo>
                  <a:lnTo>
                    <a:pt x="3176" y="2297"/>
                  </a:lnTo>
                  <a:lnTo>
                    <a:pt x="3103" y="2223"/>
                  </a:lnTo>
                  <a:lnTo>
                    <a:pt x="3054" y="2150"/>
                  </a:lnTo>
                  <a:lnTo>
                    <a:pt x="2956" y="2126"/>
                  </a:lnTo>
                  <a:lnTo>
                    <a:pt x="2858" y="2077"/>
                  </a:lnTo>
                  <a:lnTo>
                    <a:pt x="1955" y="2077"/>
                  </a:lnTo>
                  <a:lnTo>
                    <a:pt x="1857" y="2126"/>
                  </a:lnTo>
                  <a:lnTo>
                    <a:pt x="1784" y="2150"/>
                  </a:lnTo>
                  <a:lnTo>
                    <a:pt x="1711" y="2223"/>
                  </a:lnTo>
                  <a:lnTo>
                    <a:pt x="1637" y="2297"/>
                  </a:lnTo>
                  <a:lnTo>
                    <a:pt x="1613" y="2370"/>
                  </a:lnTo>
                  <a:lnTo>
                    <a:pt x="1564" y="2468"/>
                  </a:lnTo>
                  <a:lnTo>
                    <a:pt x="1564" y="2565"/>
                  </a:lnTo>
                  <a:lnTo>
                    <a:pt x="782" y="2565"/>
                  </a:lnTo>
                  <a:lnTo>
                    <a:pt x="636" y="2590"/>
                  </a:lnTo>
                  <a:lnTo>
                    <a:pt x="489" y="2639"/>
                  </a:lnTo>
                  <a:lnTo>
                    <a:pt x="343" y="2687"/>
                  </a:lnTo>
                  <a:lnTo>
                    <a:pt x="221" y="2785"/>
                  </a:lnTo>
                  <a:lnTo>
                    <a:pt x="123" y="2907"/>
                  </a:lnTo>
                  <a:lnTo>
                    <a:pt x="74" y="3054"/>
                  </a:lnTo>
                  <a:lnTo>
                    <a:pt x="25" y="3200"/>
                  </a:lnTo>
                  <a:lnTo>
                    <a:pt x="1" y="3347"/>
                  </a:lnTo>
                  <a:lnTo>
                    <a:pt x="1" y="14020"/>
                  </a:lnTo>
                  <a:lnTo>
                    <a:pt x="25" y="14191"/>
                  </a:lnTo>
                  <a:lnTo>
                    <a:pt x="74" y="14337"/>
                  </a:lnTo>
                  <a:lnTo>
                    <a:pt x="123" y="14459"/>
                  </a:lnTo>
                  <a:lnTo>
                    <a:pt x="221" y="14581"/>
                  </a:lnTo>
                  <a:lnTo>
                    <a:pt x="343" y="14679"/>
                  </a:lnTo>
                  <a:lnTo>
                    <a:pt x="489" y="14752"/>
                  </a:lnTo>
                  <a:lnTo>
                    <a:pt x="636" y="14801"/>
                  </a:lnTo>
                  <a:lnTo>
                    <a:pt x="17146" y="14801"/>
                  </a:lnTo>
                  <a:lnTo>
                    <a:pt x="17292" y="14752"/>
                  </a:lnTo>
                  <a:lnTo>
                    <a:pt x="17439" y="14679"/>
                  </a:lnTo>
                  <a:lnTo>
                    <a:pt x="17561" y="14581"/>
                  </a:lnTo>
                  <a:lnTo>
                    <a:pt x="17659" y="14459"/>
                  </a:lnTo>
                  <a:lnTo>
                    <a:pt x="17708" y="14337"/>
                  </a:lnTo>
                  <a:lnTo>
                    <a:pt x="17756" y="14191"/>
                  </a:lnTo>
                  <a:lnTo>
                    <a:pt x="17781" y="14020"/>
                  </a:lnTo>
                  <a:lnTo>
                    <a:pt x="17781" y="3347"/>
                  </a:lnTo>
                  <a:lnTo>
                    <a:pt x="17756" y="3200"/>
                  </a:lnTo>
                  <a:lnTo>
                    <a:pt x="17708" y="3054"/>
                  </a:lnTo>
                  <a:lnTo>
                    <a:pt x="17659" y="2907"/>
                  </a:lnTo>
                  <a:lnTo>
                    <a:pt x="17561" y="2785"/>
                  </a:lnTo>
                  <a:lnTo>
                    <a:pt x="17439" y="2687"/>
                  </a:lnTo>
                  <a:lnTo>
                    <a:pt x="17292" y="2639"/>
                  </a:lnTo>
                  <a:lnTo>
                    <a:pt x="17146" y="2590"/>
                  </a:lnTo>
                  <a:lnTo>
                    <a:pt x="16999" y="2565"/>
                  </a:lnTo>
                  <a:lnTo>
                    <a:pt x="13702" y="2565"/>
                  </a:lnTo>
                  <a:lnTo>
                    <a:pt x="13263" y="758"/>
                  </a:lnTo>
                  <a:lnTo>
                    <a:pt x="13214" y="611"/>
                  </a:lnTo>
                  <a:lnTo>
                    <a:pt x="13141" y="465"/>
                  </a:lnTo>
                  <a:lnTo>
                    <a:pt x="13043" y="318"/>
                  </a:lnTo>
                  <a:lnTo>
                    <a:pt x="12921" y="221"/>
                  </a:lnTo>
                  <a:lnTo>
                    <a:pt x="12774" y="123"/>
                  </a:lnTo>
                  <a:lnTo>
                    <a:pt x="12628" y="50"/>
                  </a:lnTo>
                  <a:lnTo>
                    <a:pt x="1248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4B00DAAC-602E-46B9-B59C-BA56E67EE5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374" y="1462786"/>
            <a:ext cx="8032489" cy="264978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9AB7E1B-96D8-4D1C-89F4-3F96B915DC70}"/>
              </a:ext>
            </a:extLst>
          </p:cNvPr>
          <p:cNvSpPr txBox="1"/>
          <p:nvPr/>
        </p:nvSpPr>
        <p:spPr>
          <a:xfrm>
            <a:off x="663229" y="447123"/>
            <a:ext cx="536236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515151"/>
                </a:solidFill>
                <a:latin typeface="Brush Script MT" panose="03060802040406070304" pitchFamily="66" charset="0"/>
              </a:rPr>
              <a:t>School Participation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2"/>
          <p:cNvSpPr txBox="1">
            <a:spLocks noGrp="1"/>
          </p:cNvSpPr>
          <p:nvPr>
            <p:ph type="sldNum" idx="12"/>
          </p:nvPr>
        </p:nvSpPr>
        <p:spPr>
          <a:xfrm>
            <a:off x="8328327" y="4338350"/>
            <a:ext cx="242700" cy="259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grpSp>
        <p:nvGrpSpPr>
          <p:cNvPr id="201" name="Google Shape;201;p22"/>
          <p:cNvGrpSpPr/>
          <p:nvPr/>
        </p:nvGrpSpPr>
        <p:grpSpPr>
          <a:xfrm>
            <a:off x="8230989" y="339340"/>
            <a:ext cx="577749" cy="480954"/>
            <a:chOff x="1244325" y="314425"/>
            <a:chExt cx="444525" cy="370050"/>
          </a:xfrm>
        </p:grpSpPr>
        <p:sp>
          <p:nvSpPr>
            <p:cNvPr id="202" name="Google Shape;202;p22"/>
            <p:cNvSpPr/>
            <p:nvPr/>
          </p:nvSpPr>
          <p:spPr>
            <a:xfrm>
              <a:off x="1388425" y="463425"/>
              <a:ext cx="143525" cy="143500"/>
            </a:xfrm>
            <a:custGeom>
              <a:avLst/>
              <a:gdLst/>
              <a:ahLst/>
              <a:cxnLst/>
              <a:rect l="l" t="t" r="r" b="b"/>
              <a:pathLst>
                <a:path w="5741" h="5740" extrusionOk="0">
                  <a:moveTo>
                    <a:pt x="2809" y="0"/>
                  </a:moveTo>
                  <a:lnTo>
                    <a:pt x="2492" y="49"/>
                  </a:lnTo>
                  <a:lnTo>
                    <a:pt x="2199" y="122"/>
                  </a:lnTo>
                  <a:lnTo>
                    <a:pt x="1906" y="244"/>
                  </a:lnTo>
                  <a:lnTo>
                    <a:pt x="1637" y="366"/>
                  </a:lnTo>
                  <a:lnTo>
                    <a:pt x="1368" y="537"/>
                  </a:lnTo>
                  <a:lnTo>
                    <a:pt x="1149" y="708"/>
                  </a:lnTo>
                  <a:lnTo>
                    <a:pt x="904" y="904"/>
                  </a:lnTo>
                  <a:lnTo>
                    <a:pt x="709" y="1124"/>
                  </a:lnTo>
                  <a:lnTo>
                    <a:pt x="538" y="1368"/>
                  </a:lnTo>
                  <a:lnTo>
                    <a:pt x="367" y="1636"/>
                  </a:lnTo>
                  <a:lnTo>
                    <a:pt x="245" y="1905"/>
                  </a:lnTo>
                  <a:lnTo>
                    <a:pt x="147" y="2198"/>
                  </a:lnTo>
                  <a:lnTo>
                    <a:pt x="74" y="2491"/>
                  </a:lnTo>
                  <a:lnTo>
                    <a:pt x="25" y="2809"/>
                  </a:lnTo>
                  <a:lnTo>
                    <a:pt x="1" y="3126"/>
                  </a:lnTo>
                  <a:lnTo>
                    <a:pt x="25" y="3517"/>
                  </a:lnTo>
                  <a:lnTo>
                    <a:pt x="98" y="3908"/>
                  </a:lnTo>
                  <a:lnTo>
                    <a:pt x="221" y="4274"/>
                  </a:lnTo>
                  <a:lnTo>
                    <a:pt x="392" y="4641"/>
                  </a:lnTo>
                  <a:lnTo>
                    <a:pt x="611" y="4958"/>
                  </a:lnTo>
                  <a:lnTo>
                    <a:pt x="856" y="5251"/>
                  </a:lnTo>
                  <a:lnTo>
                    <a:pt x="1124" y="5520"/>
                  </a:lnTo>
                  <a:lnTo>
                    <a:pt x="1442" y="5740"/>
                  </a:lnTo>
                  <a:lnTo>
                    <a:pt x="1393" y="5422"/>
                  </a:lnTo>
                  <a:lnTo>
                    <a:pt x="1368" y="5080"/>
                  </a:lnTo>
                  <a:lnTo>
                    <a:pt x="1393" y="4689"/>
                  </a:lnTo>
                  <a:lnTo>
                    <a:pt x="1442" y="4323"/>
                  </a:lnTo>
                  <a:lnTo>
                    <a:pt x="1539" y="3957"/>
                  </a:lnTo>
                  <a:lnTo>
                    <a:pt x="1662" y="3639"/>
                  </a:lnTo>
                  <a:lnTo>
                    <a:pt x="1808" y="3297"/>
                  </a:lnTo>
                  <a:lnTo>
                    <a:pt x="2003" y="3004"/>
                  </a:lnTo>
                  <a:lnTo>
                    <a:pt x="2223" y="2711"/>
                  </a:lnTo>
                  <a:lnTo>
                    <a:pt x="2468" y="2442"/>
                  </a:lnTo>
                  <a:lnTo>
                    <a:pt x="2712" y="2198"/>
                  </a:lnTo>
                  <a:lnTo>
                    <a:pt x="3005" y="2003"/>
                  </a:lnTo>
                  <a:lnTo>
                    <a:pt x="3322" y="1807"/>
                  </a:lnTo>
                  <a:lnTo>
                    <a:pt x="3640" y="1661"/>
                  </a:lnTo>
                  <a:lnTo>
                    <a:pt x="3982" y="1514"/>
                  </a:lnTo>
                  <a:lnTo>
                    <a:pt x="4324" y="1441"/>
                  </a:lnTo>
                  <a:lnTo>
                    <a:pt x="4690" y="1368"/>
                  </a:lnTo>
                  <a:lnTo>
                    <a:pt x="5423" y="1368"/>
                  </a:lnTo>
                  <a:lnTo>
                    <a:pt x="5740" y="1417"/>
                  </a:lnTo>
                  <a:lnTo>
                    <a:pt x="5520" y="1124"/>
                  </a:lnTo>
                  <a:lnTo>
                    <a:pt x="5252" y="831"/>
                  </a:lnTo>
                  <a:lnTo>
                    <a:pt x="4959" y="586"/>
                  </a:lnTo>
                  <a:lnTo>
                    <a:pt x="4641" y="391"/>
                  </a:lnTo>
                  <a:lnTo>
                    <a:pt x="4299" y="220"/>
                  </a:lnTo>
                  <a:lnTo>
                    <a:pt x="3933" y="98"/>
                  </a:lnTo>
                  <a:lnTo>
                    <a:pt x="3542" y="25"/>
                  </a:lnTo>
                  <a:lnTo>
                    <a:pt x="312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2"/>
            <p:cNvSpPr/>
            <p:nvPr/>
          </p:nvSpPr>
          <p:spPr>
            <a:xfrm>
              <a:off x="1244325" y="314425"/>
              <a:ext cx="444525" cy="370050"/>
            </a:xfrm>
            <a:custGeom>
              <a:avLst/>
              <a:gdLst/>
              <a:ahLst/>
              <a:cxnLst/>
              <a:rect l="l" t="t" r="r" b="b"/>
              <a:pathLst>
                <a:path w="17781" h="14802" extrusionOk="0">
                  <a:moveTo>
                    <a:pt x="11748" y="2101"/>
                  </a:moveTo>
                  <a:lnTo>
                    <a:pt x="11846" y="2126"/>
                  </a:lnTo>
                  <a:lnTo>
                    <a:pt x="11919" y="2175"/>
                  </a:lnTo>
                  <a:lnTo>
                    <a:pt x="11968" y="2248"/>
                  </a:lnTo>
                  <a:lnTo>
                    <a:pt x="11993" y="2346"/>
                  </a:lnTo>
                  <a:lnTo>
                    <a:pt x="11968" y="2419"/>
                  </a:lnTo>
                  <a:lnTo>
                    <a:pt x="11919" y="2492"/>
                  </a:lnTo>
                  <a:lnTo>
                    <a:pt x="11846" y="2541"/>
                  </a:lnTo>
                  <a:lnTo>
                    <a:pt x="11748" y="2565"/>
                  </a:lnTo>
                  <a:lnTo>
                    <a:pt x="6033" y="2565"/>
                  </a:lnTo>
                  <a:lnTo>
                    <a:pt x="5936" y="2541"/>
                  </a:lnTo>
                  <a:lnTo>
                    <a:pt x="5862" y="2492"/>
                  </a:lnTo>
                  <a:lnTo>
                    <a:pt x="5814" y="2419"/>
                  </a:lnTo>
                  <a:lnTo>
                    <a:pt x="5789" y="2346"/>
                  </a:lnTo>
                  <a:lnTo>
                    <a:pt x="5814" y="2248"/>
                  </a:lnTo>
                  <a:lnTo>
                    <a:pt x="5862" y="2175"/>
                  </a:lnTo>
                  <a:lnTo>
                    <a:pt x="5936" y="2126"/>
                  </a:lnTo>
                  <a:lnTo>
                    <a:pt x="6033" y="2101"/>
                  </a:lnTo>
                  <a:close/>
                  <a:moveTo>
                    <a:pt x="15949" y="4519"/>
                  </a:moveTo>
                  <a:lnTo>
                    <a:pt x="16047" y="4568"/>
                  </a:lnTo>
                  <a:lnTo>
                    <a:pt x="16145" y="4592"/>
                  </a:lnTo>
                  <a:lnTo>
                    <a:pt x="16193" y="4666"/>
                  </a:lnTo>
                  <a:lnTo>
                    <a:pt x="16267" y="4739"/>
                  </a:lnTo>
                  <a:lnTo>
                    <a:pt x="16316" y="4812"/>
                  </a:lnTo>
                  <a:lnTo>
                    <a:pt x="16340" y="4910"/>
                  </a:lnTo>
                  <a:lnTo>
                    <a:pt x="16340" y="5008"/>
                  </a:lnTo>
                  <a:lnTo>
                    <a:pt x="16340" y="5789"/>
                  </a:lnTo>
                  <a:lnTo>
                    <a:pt x="16340" y="5887"/>
                  </a:lnTo>
                  <a:lnTo>
                    <a:pt x="16316" y="5985"/>
                  </a:lnTo>
                  <a:lnTo>
                    <a:pt x="16267" y="6058"/>
                  </a:lnTo>
                  <a:lnTo>
                    <a:pt x="16193" y="6131"/>
                  </a:lnTo>
                  <a:lnTo>
                    <a:pt x="16145" y="6204"/>
                  </a:lnTo>
                  <a:lnTo>
                    <a:pt x="16047" y="6229"/>
                  </a:lnTo>
                  <a:lnTo>
                    <a:pt x="15949" y="6278"/>
                  </a:lnTo>
                  <a:lnTo>
                    <a:pt x="14069" y="6278"/>
                  </a:lnTo>
                  <a:lnTo>
                    <a:pt x="13971" y="6229"/>
                  </a:lnTo>
                  <a:lnTo>
                    <a:pt x="13898" y="6204"/>
                  </a:lnTo>
                  <a:lnTo>
                    <a:pt x="13824" y="6131"/>
                  </a:lnTo>
                  <a:lnTo>
                    <a:pt x="13751" y="6058"/>
                  </a:lnTo>
                  <a:lnTo>
                    <a:pt x="13727" y="5985"/>
                  </a:lnTo>
                  <a:lnTo>
                    <a:pt x="13678" y="5887"/>
                  </a:lnTo>
                  <a:lnTo>
                    <a:pt x="13678" y="5789"/>
                  </a:lnTo>
                  <a:lnTo>
                    <a:pt x="13678" y="5008"/>
                  </a:lnTo>
                  <a:lnTo>
                    <a:pt x="13678" y="4910"/>
                  </a:lnTo>
                  <a:lnTo>
                    <a:pt x="13727" y="4812"/>
                  </a:lnTo>
                  <a:lnTo>
                    <a:pt x="13751" y="4739"/>
                  </a:lnTo>
                  <a:lnTo>
                    <a:pt x="13824" y="4666"/>
                  </a:lnTo>
                  <a:lnTo>
                    <a:pt x="13898" y="4592"/>
                  </a:lnTo>
                  <a:lnTo>
                    <a:pt x="13971" y="4568"/>
                  </a:lnTo>
                  <a:lnTo>
                    <a:pt x="14069" y="4519"/>
                  </a:lnTo>
                  <a:close/>
                  <a:moveTo>
                    <a:pt x="8891" y="5105"/>
                  </a:moveTo>
                  <a:lnTo>
                    <a:pt x="9306" y="5130"/>
                  </a:lnTo>
                  <a:lnTo>
                    <a:pt x="9697" y="5179"/>
                  </a:lnTo>
                  <a:lnTo>
                    <a:pt x="10063" y="5276"/>
                  </a:lnTo>
                  <a:lnTo>
                    <a:pt x="10430" y="5423"/>
                  </a:lnTo>
                  <a:lnTo>
                    <a:pt x="10796" y="5594"/>
                  </a:lnTo>
                  <a:lnTo>
                    <a:pt x="11113" y="5789"/>
                  </a:lnTo>
                  <a:lnTo>
                    <a:pt x="11406" y="6009"/>
                  </a:lnTo>
                  <a:lnTo>
                    <a:pt x="11700" y="6278"/>
                  </a:lnTo>
                  <a:lnTo>
                    <a:pt x="11968" y="6546"/>
                  </a:lnTo>
                  <a:lnTo>
                    <a:pt x="12188" y="6864"/>
                  </a:lnTo>
                  <a:lnTo>
                    <a:pt x="12383" y="7181"/>
                  </a:lnTo>
                  <a:lnTo>
                    <a:pt x="12554" y="7523"/>
                  </a:lnTo>
                  <a:lnTo>
                    <a:pt x="12676" y="7890"/>
                  </a:lnTo>
                  <a:lnTo>
                    <a:pt x="12774" y="8280"/>
                  </a:lnTo>
                  <a:lnTo>
                    <a:pt x="12847" y="8671"/>
                  </a:lnTo>
                  <a:lnTo>
                    <a:pt x="12872" y="9086"/>
                  </a:lnTo>
                  <a:lnTo>
                    <a:pt x="12847" y="9477"/>
                  </a:lnTo>
                  <a:lnTo>
                    <a:pt x="12774" y="9868"/>
                  </a:lnTo>
                  <a:lnTo>
                    <a:pt x="12676" y="10259"/>
                  </a:lnTo>
                  <a:lnTo>
                    <a:pt x="12554" y="10625"/>
                  </a:lnTo>
                  <a:lnTo>
                    <a:pt x="12383" y="10967"/>
                  </a:lnTo>
                  <a:lnTo>
                    <a:pt x="12188" y="11309"/>
                  </a:lnTo>
                  <a:lnTo>
                    <a:pt x="11968" y="11602"/>
                  </a:lnTo>
                  <a:lnTo>
                    <a:pt x="11700" y="11895"/>
                  </a:lnTo>
                  <a:lnTo>
                    <a:pt x="11406" y="12139"/>
                  </a:lnTo>
                  <a:lnTo>
                    <a:pt x="11113" y="12383"/>
                  </a:lnTo>
                  <a:lnTo>
                    <a:pt x="10796" y="12579"/>
                  </a:lnTo>
                  <a:lnTo>
                    <a:pt x="10430" y="12750"/>
                  </a:lnTo>
                  <a:lnTo>
                    <a:pt x="10063" y="12872"/>
                  </a:lnTo>
                  <a:lnTo>
                    <a:pt x="9697" y="12970"/>
                  </a:lnTo>
                  <a:lnTo>
                    <a:pt x="9306" y="13018"/>
                  </a:lnTo>
                  <a:lnTo>
                    <a:pt x="8891" y="13043"/>
                  </a:lnTo>
                  <a:lnTo>
                    <a:pt x="8476" y="13018"/>
                  </a:lnTo>
                  <a:lnTo>
                    <a:pt x="8085" y="12970"/>
                  </a:lnTo>
                  <a:lnTo>
                    <a:pt x="7719" y="12872"/>
                  </a:lnTo>
                  <a:lnTo>
                    <a:pt x="7352" y="12750"/>
                  </a:lnTo>
                  <a:lnTo>
                    <a:pt x="6986" y="12579"/>
                  </a:lnTo>
                  <a:lnTo>
                    <a:pt x="6668" y="12383"/>
                  </a:lnTo>
                  <a:lnTo>
                    <a:pt x="6375" y="12139"/>
                  </a:lnTo>
                  <a:lnTo>
                    <a:pt x="6082" y="11895"/>
                  </a:lnTo>
                  <a:lnTo>
                    <a:pt x="5814" y="11602"/>
                  </a:lnTo>
                  <a:lnTo>
                    <a:pt x="5594" y="11309"/>
                  </a:lnTo>
                  <a:lnTo>
                    <a:pt x="5398" y="10967"/>
                  </a:lnTo>
                  <a:lnTo>
                    <a:pt x="5227" y="10625"/>
                  </a:lnTo>
                  <a:lnTo>
                    <a:pt x="5105" y="10259"/>
                  </a:lnTo>
                  <a:lnTo>
                    <a:pt x="5008" y="9868"/>
                  </a:lnTo>
                  <a:lnTo>
                    <a:pt x="4934" y="9477"/>
                  </a:lnTo>
                  <a:lnTo>
                    <a:pt x="4910" y="9086"/>
                  </a:lnTo>
                  <a:lnTo>
                    <a:pt x="4934" y="8671"/>
                  </a:lnTo>
                  <a:lnTo>
                    <a:pt x="5008" y="8280"/>
                  </a:lnTo>
                  <a:lnTo>
                    <a:pt x="5105" y="7890"/>
                  </a:lnTo>
                  <a:lnTo>
                    <a:pt x="5227" y="7523"/>
                  </a:lnTo>
                  <a:lnTo>
                    <a:pt x="5398" y="7181"/>
                  </a:lnTo>
                  <a:lnTo>
                    <a:pt x="5594" y="6864"/>
                  </a:lnTo>
                  <a:lnTo>
                    <a:pt x="5814" y="6546"/>
                  </a:lnTo>
                  <a:lnTo>
                    <a:pt x="6082" y="6278"/>
                  </a:lnTo>
                  <a:lnTo>
                    <a:pt x="6375" y="6009"/>
                  </a:lnTo>
                  <a:lnTo>
                    <a:pt x="6668" y="5789"/>
                  </a:lnTo>
                  <a:lnTo>
                    <a:pt x="6986" y="5594"/>
                  </a:lnTo>
                  <a:lnTo>
                    <a:pt x="7352" y="5423"/>
                  </a:lnTo>
                  <a:lnTo>
                    <a:pt x="7719" y="5276"/>
                  </a:lnTo>
                  <a:lnTo>
                    <a:pt x="8085" y="5179"/>
                  </a:lnTo>
                  <a:lnTo>
                    <a:pt x="8476" y="5130"/>
                  </a:lnTo>
                  <a:lnTo>
                    <a:pt x="8891" y="5105"/>
                  </a:lnTo>
                  <a:close/>
                  <a:moveTo>
                    <a:pt x="5301" y="1"/>
                  </a:moveTo>
                  <a:lnTo>
                    <a:pt x="5154" y="50"/>
                  </a:lnTo>
                  <a:lnTo>
                    <a:pt x="5008" y="123"/>
                  </a:lnTo>
                  <a:lnTo>
                    <a:pt x="4861" y="221"/>
                  </a:lnTo>
                  <a:lnTo>
                    <a:pt x="4739" y="318"/>
                  </a:lnTo>
                  <a:lnTo>
                    <a:pt x="4641" y="465"/>
                  </a:lnTo>
                  <a:lnTo>
                    <a:pt x="4568" y="611"/>
                  </a:lnTo>
                  <a:lnTo>
                    <a:pt x="4519" y="758"/>
                  </a:lnTo>
                  <a:lnTo>
                    <a:pt x="4080" y="2565"/>
                  </a:lnTo>
                  <a:lnTo>
                    <a:pt x="3249" y="2565"/>
                  </a:lnTo>
                  <a:lnTo>
                    <a:pt x="3249" y="2468"/>
                  </a:lnTo>
                  <a:lnTo>
                    <a:pt x="3225" y="2370"/>
                  </a:lnTo>
                  <a:lnTo>
                    <a:pt x="3176" y="2297"/>
                  </a:lnTo>
                  <a:lnTo>
                    <a:pt x="3103" y="2223"/>
                  </a:lnTo>
                  <a:lnTo>
                    <a:pt x="3054" y="2150"/>
                  </a:lnTo>
                  <a:lnTo>
                    <a:pt x="2956" y="2126"/>
                  </a:lnTo>
                  <a:lnTo>
                    <a:pt x="2858" y="2077"/>
                  </a:lnTo>
                  <a:lnTo>
                    <a:pt x="1955" y="2077"/>
                  </a:lnTo>
                  <a:lnTo>
                    <a:pt x="1857" y="2126"/>
                  </a:lnTo>
                  <a:lnTo>
                    <a:pt x="1784" y="2150"/>
                  </a:lnTo>
                  <a:lnTo>
                    <a:pt x="1711" y="2223"/>
                  </a:lnTo>
                  <a:lnTo>
                    <a:pt x="1637" y="2297"/>
                  </a:lnTo>
                  <a:lnTo>
                    <a:pt x="1613" y="2370"/>
                  </a:lnTo>
                  <a:lnTo>
                    <a:pt x="1564" y="2468"/>
                  </a:lnTo>
                  <a:lnTo>
                    <a:pt x="1564" y="2565"/>
                  </a:lnTo>
                  <a:lnTo>
                    <a:pt x="782" y="2565"/>
                  </a:lnTo>
                  <a:lnTo>
                    <a:pt x="636" y="2590"/>
                  </a:lnTo>
                  <a:lnTo>
                    <a:pt x="489" y="2639"/>
                  </a:lnTo>
                  <a:lnTo>
                    <a:pt x="343" y="2687"/>
                  </a:lnTo>
                  <a:lnTo>
                    <a:pt x="221" y="2785"/>
                  </a:lnTo>
                  <a:lnTo>
                    <a:pt x="123" y="2907"/>
                  </a:lnTo>
                  <a:lnTo>
                    <a:pt x="74" y="3054"/>
                  </a:lnTo>
                  <a:lnTo>
                    <a:pt x="25" y="3200"/>
                  </a:lnTo>
                  <a:lnTo>
                    <a:pt x="1" y="3347"/>
                  </a:lnTo>
                  <a:lnTo>
                    <a:pt x="1" y="14020"/>
                  </a:lnTo>
                  <a:lnTo>
                    <a:pt x="25" y="14191"/>
                  </a:lnTo>
                  <a:lnTo>
                    <a:pt x="74" y="14337"/>
                  </a:lnTo>
                  <a:lnTo>
                    <a:pt x="123" y="14459"/>
                  </a:lnTo>
                  <a:lnTo>
                    <a:pt x="221" y="14581"/>
                  </a:lnTo>
                  <a:lnTo>
                    <a:pt x="343" y="14679"/>
                  </a:lnTo>
                  <a:lnTo>
                    <a:pt x="489" y="14752"/>
                  </a:lnTo>
                  <a:lnTo>
                    <a:pt x="636" y="14801"/>
                  </a:lnTo>
                  <a:lnTo>
                    <a:pt x="17146" y="14801"/>
                  </a:lnTo>
                  <a:lnTo>
                    <a:pt x="17292" y="14752"/>
                  </a:lnTo>
                  <a:lnTo>
                    <a:pt x="17439" y="14679"/>
                  </a:lnTo>
                  <a:lnTo>
                    <a:pt x="17561" y="14581"/>
                  </a:lnTo>
                  <a:lnTo>
                    <a:pt x="17659" y="14459"/>
                  </a:lnTo>
                  <a:lnTo>
                    <a:pt x="17708" y="14337"/>
                  </a:lnTo>
                  <a:lnTo>
                    <a:pt x="17756" y="14191"/>
                  </a:lnTo>
                  <a:lnTo>
                    <a:pt x="17781" y="14020"/>
                  </a:lnTo>
                  <a:lnTo>
                    <a:pt x="17781" y="3347"/>
                  </a:lnTo>
                  <a:lnTo>
                    <a:pt x="17756" y="3200"/>
                  </a:lnTo>
                  <a:lnTo>
                    <a:pt x="17708" y="3054"/>
                  </a:lnTo>
                  <a:lnTo>
                    <a:pt x="17659" y="2907"/>
                  </a:lnTo>
                  <a:lnTo>
                    <a:pt x="17561" y="2785"/>
                  </a:lnTo>
                  <a:lnTo>
                    <a:pt x="17439" y="2687"/>
                  </a:lnTo>
                  <a:lnTo>
                    <a:pt x="17292" y="2639"/>
                  </a:lnTo>
                  <a:lnTo>
                    <a:pt x="17146" y="2590"/>
                  </a:lnTo>
                  <a:lnTo>
                    <a:pt x="16999" y="2565"/>
                  </a:lnTo>
                  <a:lnTo>
                    <a:pt x="13702" y="2565"/>
                  </a:lnTo>
                  <a:lnTo>
                    <a:pt x="13263" y="758"/>
                  </a:lnTo>
                  <a:lnTo>
                    <a:pt x="13214" y="611"/>
                  </a:lnTo>
                  <a:lnTo>
                    <a:pt x="13141" y="465"/>
                  </a:lnTo>
                  <a:lnTo>
                    <a:pt x="13043" y="318"/>
                  </a:lnTo>
                  <a:lnTo>
                    <a:pt x="12921" y="221"/>
                  </a:lnTo>
                  <a:lnTo>
                    <a:pt x="12774" y="123"/>
                  </a:lnTo>
                  <a:lnTo>
                    <a:pt x="12628" y="50"/>
                  </a:lnTo>
                  <a:lnTo>
                    <a:pt x="1248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4B00DAAC-602E-46B9-B59C-BA56E67EE5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957" y="1462786"/>
            <a:ext cx="8074070" cy="264978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9AB7E1B-96D8-4D1C-89F4-3F96B915DC70}"/>
              </a:ext>
            </a:extLst>
          </p:cNvPr>
          <p:cNvSpPr txBox="1"/>
          <p:nvPr/>
        </p:nvSpPr>
        <p:spPr>
          <a:xfrm>
            <a:off x="663229" y="447123"/>
            <a:ext cx="634019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515151"/>
                </a:solidFill>
                <a:latin typeface="Brush Script MT" panose="03060802040406070304" pitchFamily="66" charset="0"/>
              </a:rPr>
              <a:t>Student Grade Analysis</a:t>
            </a:r>
          </a:p>
        </p:txBody>
      </p:sp>
    </p:spTree>
    <p:extLst>
      <p:ext uri="{BB962C8B-B14F-4D97-AF65-F5344CB8AC3E}">
        <p14:creationId xmlns:p14="http://schemas.microsoft.com/office/powerpoint/2010/main" val="15382762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2"/>
          <p:cNvSpPr txBox="1">
            <a:spLocks noGrp="1"/>
          </p:cNvSpPr>
          <p:nvPr>
            <p:ph type="sldNum" idx="12"/>
          </p:nvPr>
        </p:nvSpPr>
        <p:spPr>
          <a:xfrm>
            <a:off x="8328327" y="4338350"/>
            <a:ext cx="242700" cy="259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grpSp>
        <p:nvGrpSpPr>
          <p:cNvPr id="201" name="Google Shape;201;p22"/>
          <p:cNvGrpSpPr/>
          <p:nvPr/>
        </p:nvGrpSpPr>
        <p:grpSpPr>
          <a:xfrm>
            <a:off x="8230989" y="339340"/>
            <a:ext cx="577749" cy="480954"/>
            <a:chOff x="1244325" y="314425"/>
            <a:chExt cx="444525" cy="370050"/>
          </a:xfrm>
        </p:grpSpPr>
        <p:sp>
          <p:nvSpPr>
            <p:cNvPr id="202" name="Google Shape;202;p22"/>
            <p:cNvSpPr/>
            <p:nvPr/>
          </p:nvSpPr>
          <p:spPr>
            <a:xfrm>
              <a:off x="1388425" y="463425"/>
              <a:ext cx="143525" cy="143500"/>
            </a:xfrm>
            <a:custGeom>
              <a:avLst/>
              <a:gdLst/>
              <a:ahLst/>
              <a:cxnLst/>
              <a:rect l="l" t="t" r="r" b="b"/>
              <a:pathLst>
                <a:path w="5741" h="5740" extrusionOk="0">
                  <a:moveTo>
                    <a:pt x="2809" y="0"/>
                  </a:moveTo>
                  <a:lnTo>
                    <a:pt x="2492" y="49"/>
                  </a:lnTo>
                  <a:lnTo>
                    <a:pt x="2199" y="122"/>
                  </a:lnTo>
                  <a:lnTo>
                    <a:pt x="1906" y="244"/>
                  </a:lnTo>
                  <a:lnTo>
                    <a:pt x="1637" y="366"/>
                  </a:lnTo>
                  <a:lnTo>
                    <a:pt x="1368" y="537"/>
                  </a:lnTo>
                  <a:lnTo>
                    <a:pt x="1149" y="708"/>
                  </a:lnTo>
                  <a:lnTo>
                    <a:pt x="904" y="904"/>
                  </a:lnTo>
                  <a:lnTo>
                    <a:pt x="709" y="1124"/>
                  </a:lnTo>
                  <a:lnTo>
                    <a:pt x="538" y="1368"/>
                  </a:lnTo>
                  <a:lnTo>
                    <a:pt x="367" y="1636"/>
                  </a:lnTo>
                  <a:lnTo>
                    <a:pt x="245" y="1905"/>
                  </a:lnTo>
                  <a:lnTo>
                    <a:pt x="147" y="2198"/>
                  </a:lnTo>
                  <a:lnTo>
                    <a:pt x="74" y="2491"/>
                  </a:lnTo>
                  <a:lnTo>
                    <a:pt x="25" y="2809"/>
                  </a:lnTo>
                  <a:lnTo>
                    <a:pt x="1" y="3126"/>
                  </a:lnTo>
                  <a:lnTo>
                    <a:pt x="25" y="3517"/>
                  </a:lnTo>
                  <a:lnTo>
                    <a:pt x="98" y="3908"/>
                  </a:lnTo>
                  <a:lnTo>
                    <a:pt x="221" y="4274"/>
                  </a:lnTo>
                  <a:lnTo>
                    <a:pt x="392" y="4641"/>
                  </a:lnTo>
                  <a:lnTo>
                    <a:pt x="611" y="4958"/>
                  </a:lnTo>
                  <a:lnTo>
                    <a:pt x="856" y="5251"/>
                  </a:lnTo>
                  <a:lnTo>
                    <a:pt x="1124" y="5520"/>
                  </a:lnTo>
                  <a:lnTo>
                    <a:pt x="1442" y="5740"/>
                  </a:lnTo>
                  <a:lnTo>
                    <a:pt x="1393" y="5422"/>
                  </a:lnTo>
                  <a:lnTo>
                    <a:pt x="1368" y="5080"/>
                  </a:lnTo>
                  <a:lnTo>
                    <a:pt x="1393" y="4689"/>
                  </a:lnTo>
                  <a:lnTo>
                    <a:pt x="1442" y="4323"/>
                  </a:lnTo>
                  <a:lnTo>
                    <a:pt x="1539" y="3957"/>
                  </a:lnTo>
                  <a:lnTo>
                    <a:pt x="1662" y="3639"/>
                  </a:lnTo>
                  <a:lnTo>
                    <a:pt x="1808" y="3297"/>
                  </a:lnTo>
                  <a:lnTo>
                    <a:pt x="2003" y="3004"/>
                  </a:lnTo>
                  <a:lnTo>
                    <a:pt x="2223" y="2711"/>
                  </a:lnTo>
                  <a:lnTo>
                    <a:pt x="2468" y="2442"/>
                  </a:lnTo>
                  <a:lnTo>
                    <a:pt x="2712" y="2198"/>
                  </a:lnTo>
                  <a:lnTo>
                    <a:pt x="3005" y="2003"/>
                  </a:lnTo>
                  <a:lnTo>
                    <a:pt x="3322" y="1807"/>
                  </a:lnTo>
                  <a:lnTo>
                    <a:pt x="3640" y="1661"/>
                  </a:lnTo>
                  <a:lnTo>
                    <a:pt x="3982" y="1514"/>
                  </a:lnTo>
                  <a:lnTo>
                    <a:pt x="4324" y="1441"/>
                  </a:lnTo>
                  <a:lnTo>
                    <a:pt x="4690" y="1368"/>
                  </a:lnTo>
                  <a:lnTo>
                    <a:pt x="5423" y="1368"/>
                  </a:lnTo>
                  <a:lnTo>
                    <a:pt x="5740" y="1417"/>
                  </a:lnTo>
                  <a:lnTo>
                    <a:pt x="5520" y="1124"/>
                  </a:lnTo>
                  <a:lnTo>
                    <a:pt x="5252" y="831"/>
                  </a:lnTo>
                  <a:lnTo>
                    <a:pt x="4959" y="586"/>
                  </a:lnTo>
                  <a:lnTo>
                    <a:pt x="4641" y="391"/>
                  </a:lnTo>
                  <a:lnTo>
                    <a:pt x="4299" y="220"/>
                  </a:lnTo>
                  <a:lnTo>
                    <a:pt x="3933" y="98"/>
                  </a:lnTo>
                  <a:lnTo>
                    <a:pt x="3542" y="25"/>
                  </a:lnTo>
                  <a:lnTo>
                    <a:pt x="312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2"/>
            <p:cNvSpPr/>
            <p:nvPr/>
          </p:nvSpPr>
          <p:spPr>
            <a:xfrm>
              <a:off x="1244325" y="314425"/>
              <a:ext cx="444525" cy="370050"/>
            </a:xfrm>
            <a:custGeom>
              <a:avLst/>
              <a:gdLst/>
              <a:ahLst/>
              <a:cxnLst/>
              <a:rect l="l" t="t" r="r" b="b"/>
              <a:pathLst>
                <a:path w="17781" h="14802" extrusionOk="0">
                  <a:moveTo>
                    <a:pt x="11748" y="2101"/>
                  </a:moveTo>
                  <a:lnTo>
                    <a:pt x="11846" y="2126"/>
                  </a:lnTo>
                  <a:lnTo>
                    <a:pt x="11919" y="2175"/>
                  </a:lnTo>
                  <a:lnTo>
                    <a:pt x="11968" y="2248"/>
                  </a:lnTo>
                  <a:lnTo>
                    <a:pt x="11993" y="2346"/>
                  </a:lnTo>
                  <a:lnTo>
                    <a:pt x="11968" y="2419"/>
                  </a:lnTo>
                  <a:lnTo>
                    <a:pt x="11919" y="2492"/>
                  </a:lnTo>
                  <a:lnTo>
                    <a:pt x="11846" y="2541"/>
                  </a:lnTo>
                  <a:lnTo>
                    <a:pt x="11748" y="2565"/>
                  </a:lnTo>
                  <a:lnTo>
                    <a:pt x="6033" y="2565"/>
                  </a:lnTo>
                  <a:lnTo>
                    <a:pt x="5936" y="2541"/>
                  </a:lnTo>
                  <a:lnTo>
                    <a:pt x="5862" y="2492"/>
                  </a:lnTo>
                  <a:lnTo>
                    <a:pt x="5814" y="2419"/>
                  </a:lnTo>
                  <a:lnTo>
                    <a:pt x="5789" y="2346"/>
                  </a:lnTo>
                  <a:lnTo>
                    <a:pt x="5814" y="2248"/>
                  </a:lnTo>
                  <a:lnTo>
                    <a:pt x="5862" y="2175"/>
                  </a:lnTo>
                  <a:lnTo>
                    <a:pt x="5936" y="2126"/>
                  </a:lnTo>
                  <a:lnTo>
                    <a:pt x="6033" y="2101"/>
                  </a:lnTo>
                  <a:close/>
                  <a:moveTo>
                    <a:pt x="15949" y="4519"/>
                  </a:moveTo>
                  <a:lnTo>
                    <a:pt x="16047" y="4568"/>
                  </a:lnTo>
                  <a:lnTo>
                    <a:pt x="16145" y="4592"/>
                  </a:lnTo>
                  <a:lnTo>
                    <a:pt x="16193" y="4666"/>
                  </a:lnTo>
                  <a:lnTo>
                    <a:pt x="16267" y="4739"/>
                  </a:lnTo>
                  <a:lnTo>
                    <a:pt x="16316" y="4812"/>
                  </a:lnTo>
                  <a:lnTo>
                    <a:pt x="16340" y="4910"/>
                  </a:lnTo>
                  <a:lnTo>
                    <a:pt x="16340" y="5008"/>
                  </a:lnTo>
                  <a:lnTo>
                    <a:pt x="16340" y="5789"/>
                  </a:lnTo>
                  <a:lnTo>
                    <a:pt x="16340" y="5887"/>
                  </a:lnTo>
                  <a:lnTo>
                    <a:pt x="16316" y="5985"/>
                  </a:lnTo>
                  <a:lnTo>
                    <a:pt x="16267" y="6058"/>
                  </a:lnTo>
                  <a:lnTo>
                    <a:pt x="16193" y="6131"/>
                  </a:lnTo>
                  <a:lnTo>
                    <a:pt x="16145" y="6204"/>
                  </a:lnTo>
                  <a:lnTo>
                    <a:pt x="16047" y="6229"/>
                  </a:lnTo>
                  <a:lnTo>
                    <a:pt x="15949" y="6278"/>
                  </a:lnTo>
                  <a:lnTo>
                    <a:pt x="14069" y="6278"/>
                  </a:lnTo>
                  <a:lnTo>
                    <a:pt x="13971" y="6229"/>
                  </a:lnTo>
                  <a:lnTo>
                    <a:pt x="13898" y="6204"/>
                  </a:lnTo>
                  <a:lnTo>
                    <a:pt x="13824" y="6131"/>
                  </a:lnTo>
                  <a:lnTo>
                    <a:pt x="13751" y="6058"/>
                  </a:lnTo>
                  <a:lnTo>
                    <a:pt x="13727" y="5985"/>
                  </a:lnTo>
                  <a:lnTo>
                    <a:pt x="13678" y="5887"/>
                  </a:lnTo>
                  <a:lnTo>
                    <a:pt x="13678" y="5789"/>
                  </a:lnTo>
                  <a:lnTo>
                    <a:pt x="13678" y="5008"/>
                  </a:lnTo>
                  <a:lnTo>
                    <a:pt x="13678" y="4910"/>
                  </a:lnTo>
                  <a:lnTo>
                    <a:pt x="13727" y="4812"/>
                  </a:lnTo>
                  <a:lnTo>
                    <a:pt x="13751" y="4739"/>
                  </a:lnTo>
                  <a:lnTo>
                    <a:pt x="13824" y="4666"/>
                  </a:lnTo>
                  <a:lnTo>
                    <a:pt x="13898" y="4592"/>
                  </a:lnTo>
                  <a:lnTo>
                    <a:pt x="13971" y="4568"/>
                  </a:lnTo>
                  <a:lnTo>
                    <a:pt x="14069" y="4519"/>
                  </a:lnTo>
                  <a:close/>
                  <a:moveTo>
                    <a:pt x="8891" y="5105"/>
                  </a:moveTo>
                  <a:lnTo>
                    <a:pt x="9306" y="5130"/>
                  </a:lnTo>
                  <a:lnTo>
                    <a:pt x="9697" y="5179"/>
                  </a:lnTo>
                  <a:lnTo>
                    <a:pt x="10063" y="5276"/>
                  </a:lnTo>
                  <a:lnTo>
                    <a:pt x="10430" y="5423"/>
                  </a:lnTo>
                  <a:lnTo>
                    <a:pt x="10796" y="5594"/>
                  </a:lnTo>
                  <a:lnTo>
                    <a:pt x="11113" y="5789"/>
                  </a:lnTo>
                  <a:lnTo>
                    <a:pt x="11406" y="6009"/>
                  </a:lnTo>
                  <a:lnTo>
                    <a:pt x="11700" y="6278"/>
                  </a:lnTo>
                  <a:lnTo>
                    <a:pt x="11968" y="6546"/>
                  </a:lnTo>
                  <a:lnTo>
                    <a:pt x="12188" y="6864"/>
                  </a:lnTo>
                  <a:lnTo>
                    <a:pt x="12383" y="7181"/>
                  </a:lnTo>
                  <a:lnTo>
                    <a:pt x="12554" y="7523"/>
                  </a:lnTo>
                  <a:lnTo>
                    <a:pt x="12676" y="7890"/>
                  </a:lnTo>
                  <a:lnTo>
                    <a:pt x="12774" y="8280"/>
                  </a:lnTo>
                  <a:lnTo>
                    <a:pt x="12847" y="8671"/>
                  </a:lnTo>
                  <a:lnTo>
                    <a:pt x="12872" y="9086"/>
                  </a:lnTo>
                  <a:lnTo>
                    <a:pt x="12847" y="9477"/>
                  </a:lnTo>
                  <a:lnTo>
                    <a:pt x="12774" y="9868"/>
                  </a:lnTo>
                  <a:lnTo>
                    <a:pt x="12676" y="10259"/>
                  </a:lnTo>
                  <a:lnTo>
                    <a:pt x="12554" y="10625"/>
                  </a:lnTo>
                  <a:lnTo>
                    <a:pt x="12383" y="10967"/>
                  </a:lnTo>
                  <a:lnTo>
                    <a:pt x="12188" y="11309"/>
                  </a:lnTo>
                  <a:lnTo>
                    <a:pt x="11968" y="11602"/>
                  </a:lnTo>
                  <a:lnTo>
                    <a:pt x="11700" y="11895"/>
                  </a:lnTo>
                  <a:lnTo>
                    <a:pt x="11406" y="12139"/>
                  </a:lnTo>
                  <a:lnTo>
                    <a:pt x="11113" y="12383"/>
                  </a:lnTo>
                  <a:lnTo>
                    <a:pt x="10796" y="12579"/>
                  </a:lnTo>
                  <a:lnTo>
                    <a:pt x="10430" y="12750"/>
                  </a:lnTo>
                  <a:lnTo>
                    <a:pt x="10063" y="12872"/>
                  </a:lnTo>
                  <a:lnTo>
                    <a:pt x="9697" y="12970"/>
                  </a:lnTo>
                  <a:lnTo>
                    <a:pt x="9306" y="13018"/>
                  </a:lnTo>
                  <a:lnTo>
                    <a:pt x="8891" y="13043"/>
                  </a:lnTo>
                  <a:lnTo>
                    <a:pt x="8476" y="13018"/>
                  </a:lnTo>
                  <a:lnTo>
                    <a:pt x="8085" y="12970"/>
                  </a:lnTo>
                  <a:lnTo>
                    <a:pt x="7719" y="12872"/>
                  </a:lnTo>
                  <a:lnTo>
                    <a:pt x="7352" y="12750"/>
                  </a:lnTo>
                  <a:lnTo>
                    <a:pt x="6986" y="12579"/>
                  </a:lnTo>
                  <a:lnTo>
                    <a:pt x="6668" y="12383"/>
                  </a:lnTo>
                  <a:lnTo>
                    <a:pt x="6375" y="12139"/>
                  </a:lnTo>
                  <a:lnTo>
                    <a:pt x="6082" y="11895"/>
                  </a:lnTo>
                  <a:lnTo>
                    <a:pt x="5814" y="11602"/>
                  </a:lnTo>
                  <a:lnTo>
                    <a:pt x="5594" y="11309"/>
                  </a:lnTo>
                  <a:lnTo>
                    <a:pt x="5398" y="10967"/>
                  </a:lnTo>
                  <a:lnTo>
                    <a:pt x="5227" y="10625"/>
                  </a:lnTo>
                  <a:lnTo>
                    <a:pt x="5105" y="10259"/>
                  </a:lnTo>
                  <a:lnTo>
                    <a:pt x="5008" y="9868"/>
                  </a:lnTo>
                  <a:lnTo>
                    <a:pt x="4934" y="9477"/>
                  </a:lnTo>
                  <a:lnTo>
                    <a:pt x="4910" y="9086"/>
                  </a:lnTo>
                  <a:lnTo>
                    <a:pt x="4934" y="8671"/>
                  </a:lnTo>
                  <a:lnTo>
                    <a:pt x="5008" y="8280"/>
                  </a:lnTo>
                  <a:lnTo>
                    <a:pt x="5105" y="7890"/>
                  </a:lnTo>
                  <a:lnTo>
                    <a:pt x="5227" y="7523"/>
                  </a:lnTo>
                  <a:lnTo>
                    <a:pt x="5398" y="7181"/>
                  </a:lnTo>
                  <a:lnTo>
                    <a:pt x="5594" y="6864"/>
                  </a:lnTo>
                  <a:lnTo>
                    <a:pt x="5814" y="6546"/>
                  </a:lnTo>
                  <a:lnTo>
                    <a:pt x="6082" y="6278"/>
                  </a:lnTo>
                  <a:lnTo>
                    <a:pt x="6375" y="6009"/>
                  </a:lnTo>
                  <a:lnTo>
                    <a:pt x="6668" y="5789"/>
                  </a:lnTo>
                  <a:lnTo>
                    <a:pt x="6986" y="5594"/>
                  </a:lnTo>
                  <a:lnTo>
                    <a:pt x="7352" y="5423"/>
                  </a:lnTo>
                  <a:lnTo>
                    <a:pt x="7719" y="5276"/>
                  </a:lnTo>
                  <a:lnTo>
                    <a:pt x="8085" y="5179"/>
                  </a:lnTo>
                  <a:lnTo>
                    <a:pt x="8476" y="5130"/>
                  </a:lnTo>
                  <a:lnTo>
                    <a:pt x="8891" y="5105"/>
                  </a:lnTo>
                  <a:close/>
                  <a:moveTo>
                    <a:pt x="5301" y="1"/>
                  </a:moveTo>
                  <a:lnTo>
                    <a:pt x="5154" y="50"/>
                  </a:lnTo>
                  <a:lnTo>
                    <a:pt x="5008" y="123"/>
                  </a:lnTo>
                  <a:lnTo>
                    <a:pt x="4861" y="221"/>
                  </a:lnTo>
                  <a:lnTo>
                    <a:pt x="4739" y="318"/>
                  </a:lnTo>
                  <a:lnTo>
                    <a:pt x="4641" y="465"/>
                  </a:lnTo>
                  <a:lnTo>
                    <a:pt x="4568" y="611"/>
                  </a:lnTo>
                  <a:lnTo>
                    <a:pt x="4519" y="758"/>
                  </a:lnTo>
                  <a:lnTo>
                    <a:pt x="4080" y="2565"/>
                  </a:lnTo>
                  <a:lnTo>
                    <a:pt x="3249" y="2565"/>
                  </a:lnTo>
                  <a:lnTo>
                    <a:pt x="3249" y="2468"/>
                  </a:lnTo>
                  <a:lnTo>
                    <a:pt x="3225" y="2370"/>
                  </a:lnTo>
                  <a:lnTo>
                    <a:pt x="3176" y="2297"/>
                  </a:lnTo>
                  <a:lnTo>
                    <a:pt x="3103" y="2223"/>
                  </a:lnTo>
                  <a:lnTo>
                    <a:pt x="3054" y="2150"/>
                  </a:lnTo>
                  <a:lnTo>
                    <a:pt x="2956" y="2126"/>
                  </a:lnTo>
                  <a:lnTo>
                    <a:pt x="2858" y="2077"/>
                  </a:lnTo>
                  <a:lnTo>
                    <a:pt x="1955" y="2077"/>
                  </a:lnTo>
                  <a:lnTo>
                    <a:pt x="1857" y="2126"/>
                  </a:lnTo>
                  <a:lnTo>
                    <a:pt x="1784" y="2150"/>
                  </a:lnTo>
                  <a:lnTo>
                    <a:pt x="1711" y="2223"/>
                  </a:lnTo>
                  <a:lnTo>
                    <a:pt x="1637" y="2297"/>
                  </a:lnTo>
                  <a:lnTo>
                    <a:pt x="1613" y="2370"/>
                  </a:lnTo>
                  <a:lnTo>
                    <a:pt x="1564" y="2468"/>
                  </a:lnTo>
                  <a:lnTo>
                    <a:pt x="1564" y="2565"/>
                  </a:lnTo>
                  <a:lnTo>
                    <a:pt x="782" y="2565"/>
                  </a:lnTo>
                  <a:lnTo>
                    <a:pt x="636" y="2590"/>
                  </a:lnTo>
                  <a:lnTo>
                    <a:pt x="489" y="2639"/>
                  </a:lnTo>
                  <a:lnTo>
                    <a:pt x="343" y="2687"/>
                  </a:lnTo>
                  <a:lnTo>
                    <a:pt x="221" y="2785"/>
                  </a:lnTo>
                  <a:lnTo>
                    <a:pt x="123" y="2907"/>
                  </a:lnTo>
                  <a:lnTo>
                    <a:pt x="74" y="3054"/>
                  </a:lnTo>
                  <a:lnTo>
                    <a:pt x="25" y="3200"/>
                  </a:lnTo>
                  <a:lnTo>
                    <a:pt x="1" y="3347"/>
                  </a:lnTo>
                  <a:lnTo>
                    <a:pt x="1" y="14020"/>
                  </a:lnTo>
                  <a:lnTo>
                    <a:pt x="25" y="14191"/>
                  </a:lnTo>
                  <a:lnTo>
                    <a:pt x="74" y="14337"/>
                  </a:lnTo>
                  <a:lnTo>
                    <a:pt x="123" y="14459"/>
                  </a:lnTo>
                  <a:lnTo>
                    <a:pt x="221" y="14581"/>
                  </a:lnTo>
                  <a:lnTo>
                    <a:pt x="343" y="14679"/>
                  </a:lnTo>
                  <a:lnTo>
                    <a:pt x="489" y="14752"/>
                  </a:lnTo>
                  <a:lnTo>
                    <a:pt x="636" y="14801"/>
                  </a:lnTo>
                  <a:lnTo>
                    <a:pt x="17146" y="14801"/>
                  </a:lnTo>
                  <a:lnTo>
                    <a:pt x="17292" y="14752"/>
                  </a:lnTo>
                  <a:lnTo>
                    <a:pt x="17439" y="14679"/>
                  </a:lnTo>
                  <a:lnTo>
                    <a:pt x="17561" y="14581"/>
                  </a:lnTo>
                  <a:lnTo>
                    <a:pt x="17659" y="14459"/>
                  </a:lnTo>
                  <a:lnTo>
                    <a:pt x="17708" y="14337"/>
                  </a:lnTo>
                  <a:lnTo>
                    <a:pt x="17756" y="14191"/>
                  </a:lnTo>
                  <a:lnTo>
                    <a:pt x="17781" y="14020"/>
                  </a:lnTo>
                  <a:lnTo>
                    <a:pt x="17781" y="3347"/>
                  </a:lnTo>
                  <a:lnTo>
                    <a:pt x="17756" y="3200"/>
                  </a:lnTo>
                  <a:lnTo>
                    <a:pt x="17708" y="3054"/>
                  </a:lnTo>
                  <a:lnTo>
                    <a:pt x="17659" y="2907"/>
                  </a:lnTo>
                  <a:lnTo>
                    <a:pt x="17561" y="2785"/>
                  </a:lnTo>
                  <a:lnTo>
                    <a:pt x="17439" y="2687"/>
                  </a:lnTo>
                  <a:lnTo>
                    <a:pt x="17292" y="2639"/>
                  </a:lnTo>
                  <a:lnTo>
                    <a:pt x="17146" y="2590"/>
                  </a:lnTo>
                  <a:lnTo>
                    <a:pt x="16999" y="2565"/>
                  </a:lnTo>
                  <a:lnTo>
                    <a:pt x="13702" y="2565"/>
                  </a:lnTo>
                  <a:lnTo>
                    <a:pt x="13263" y="758"/>
                  </a:lnTo>
                  <a:lnTo>
                    <a:pt x="13214" y="611"/>
                  </a:lnTo>
                  <a:lnTo>
                    <a:pt x="13141" y="465"/>
                  </a:lnTo>
                  <a:lnTo>
                    <a:pt x="13043" y="318"/>
                  </a:lnTo>
                  <a:lnTo>
                    <a:pt x="12921" y="221"/>
                  </a:lnTo>
                  <a:lnTo>
                    <a:pt x="12774" y="123"/>
                  </a:lnTo>
                  <a:lnTo>
                    <a:pt x="12628" y="50"/>
                  </a:lnTo>
                  <a:lnTo>
                    <a:pt x="1248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4B00DAAC-602E-46B9-B59C-BA56E67EE5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079" y="1462785"/>
            <a:ext cx="8093948" cy="314771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9AB7E1B-96D8-4D1C-89F4-3F96B915DC70}"/>
              </a:ext>
            </a:extLst>
          </p:cNvPr>
          <p:cNvSpPr txBox="1"/>
          <p:nvPr/>
        </p:nvSpPr>
        <p:spPr>
          <a:xfrm>
            <a:off x="663229" y="447123"/>
            <a:ext cx="592341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515151"/>
                </a:solidFill>
                <a:latin typeface="Brush Script MT" panose="03060802040406070304" pitchFamily="66" charset="0"/>
              </a:rPr>
              <a:t>Stress Level Readings</a:t>
            </a:r>
          </a:p>
        </p:txBody>
      </p:sp>
    </p:spTree>
    <p:extLst>
      <p:ext uri="{BB962C8B-B14F-4D97-AF65-F5344CB8AC3E}">
        <p14:creationId xmlns:p14="http://schemas.microsoft.com/office/powerpoint/2010/main" val="2868839933"/>
      </p:ext>
    </p:extLst>
  </p:cSld>
  <p:clrMapOvr>
    <a:masterClrMapping/>
  </p:clrMapOvr>
</p:sld>
</file>

<file path=ppt/theme/theme1.xml><?xml version="1.0" encoding="utf-8"?>
<a:theme xmlns:a="http://schemas.openxmlformats.org/drawingml/2006/main" name="Bullen template">
  <a:themeElements>
    <a:clrScheme name="Custom 347">
      <a:dk1>
        <a:srgbClr val="040F20"/>
      </a:dk1>
      <a:lt1>
        <a:srgbClr val="FFFFFF"/>
      </a:lt1>
      <a:dk2>
        <a:srgbClr val="717881"/>
      </a:dk2>
      <a:lt2>
        <a:srgbClr val="F3F3F3"/>
      </a:lt2>
      <a:accent1>
        <a:srgbClr val="FFDE00"/>
      </a:accent1>
      <a:accent2>
        <a:srgbClr val="FFA700"/>
      </a:accent2>
      <a:accent3>
        <a:srgbClr val="E97100"/>
      </a:accent3>
      <a:accent4>
        <a:srgbClr val="91AACF"/>
      </a:accent4>
      <a:accent5>
        <a:srgbClr val="466799"/>
      </a:accent5>
      <a:accent6>
        <a:srgbClr val="040F20"/>
      </a:accent6>
      <a:hlink>
        <a:srgbClr val="FFFFF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301</Words>
  <Application>Microsoft Office PowerPoint</Application>
  <PresentationFormat>On-screen Show (16:9)</PresentationFormat>
  <Paragraphs>57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Brush Script MT</vt:lpstr>
      <vt:lpstr>IBM Plex Serif SemiBold</vt:lpstr>
      <vt:lpstr>IBM Plex Serif</vt:lpstr>
      <vt:lpstr>IBM Plex Serif Medium</vt:lpstr>
      <vt:lpstr>Arial</vt:lpstr>
      <vt:lpstr>Calibri</vt:lpstr>
      <vt:lpstr>Merriweather</vt:lpstr>
      <vt:lpstr>IBM Plex Sans</vt:lpstr>
      <vt:lpstr>Courier New</vt:lpstr>
      <vt:lpstr>Bullen template</vt:lpstr>
      <vt:lpstr>Student  Rapid Check-In</vt:lpstr>
      <vt:lpstr>PowerPoint Presentation</vt:lpstr>
      <vt:lpstr>PowerPoint Presentation</vt:lpstr>
      <vt:lpstr>Personalization Periods</vt:lpstr>
      <vt:lpstr>How Do We Keep Track?</vt:lpstr>
      <vt:lpstr>Google Forms</vt:lpstr>
      <vt:lpstr>PowerPoint Presentation</vt:lpstr>
      <vt:lpstr>PowerPoint Presentation</vt:lpstr>
      <vt:lpstr>PowerPoint Presentation</vt:lpstr>
      <vt:lpstr>PowerPoint Presentation</vt:lpstr>
      <vt:lpstr>The Process</vt:lpstr>
      <vt:lpstr>PowerPoint Presentation</vt:lpstr>
      <vt:lpstr>PowerPoint Presentation</vt:lpstr>
      <vt:lpstr>PowerPoint Presentation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Student  Rapid Check-In</dc:title>
  <dc:creator>Brittany Pitts</dc:creator>
  <cp:lastModifiedBy>Brittany Rose Closson-Pitts</cp:lastModifiedBy>
  <cp:revision>15</cp:revision>
  <dcterms:modified xsi:type="dcterms:W3CDTF">2020-02-06T21:19:42Z</dcterms:modified>
</cp:coreProperties>
</file>