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86" r:id="rId2"/>
    <p:sldMasterId id="2147483692" r:id="rId3"/>
  </p:sldMasterIdLst>
  <p:notesMasterIdLst>
    <p:notesMasterId r:id="rId49"/>
  </p:notesMasterIdLst>
  <p:handoutMasterIdLst>
    <p:handoutMasterId r:id="rId50"/>
  </p:handoutMasterIdLst>
  <p:sldIdLst>
    <p:sldId id="273" r:id="rId4"/>
    <p:sldId id="338" r:id="rId5"/>
    <p:sldId id="1169" r:id="rId6"/>
    <p:sldId id="1170" r:id="rId7"/>
    <p:sldId id="1126" r:id="rId8"/>
    <p:sldId id="1123" r:id="rId9"/>
    <p:sldId id="1092" r:id="rId10"/>
    <p:sldId id="1113" r:id="rId11"/>
    <p:sldId id="1116" r:id="rId12"/>
    <p:sldId id="1127" r:id="rId13"/>
    <p:sldId id="1171" r:id="rId14"/>
    <p:sldId id="1172" r:id="rId15"/>
    <p:sldId id="1173" r:id="rId16"/>
    <p:sldId id="1162" r:id="rId17"/>
    <p:sldId id="1152" r:id="rId18"/>
    <p:sldId id="1174" r:id="rId19"/>
    <p:sldId id="1175" r:id="rId20"/>
    <p:sldId id="1163" r:id="rId21"/>
    <p:sldId id="1181" r:id="rId22"/>
    <p:sldId id="1182" r:id="rId23"/>
    <p:sldId id="1183" r:id="rId24"/>
    <p:sldId id="1184" r:id="rId25"/>
    <p:sldId id="1178" r:id="rId26"/>
    <p:sldId id="1176" r:id="rId27"/>
    <p:sldId id="1179" r:id="rId28"/>
    <p:sldId id="1177" r:id="rId29"/>
    <p:sldId id="1185" r:id="rId30"/>
    <p:sldId id="1180" r:id="rId31"/>
    <p:sldId id="1186" r:id="rId32"/>
    <p:sldId id="369" r:id="rId33"/>
    <p:sldId id="1151" r:id="rId34"/>
    <p:sldId id="1155" r:id="rId35"/>
    <p:sldId id="1153" r:id="rId36"/>
    <p:sldId id="1167" r:id="rId37"/>
    <p:sldId id="1154" r:id="rId38"/>
    <p:sldId id="1168" r:id="rId39"/>
    <p:sldId id="1157" r:id="rId40"/>
    <p:sldId id="1158" r:id="rId41"/>
    <p:sldId id="1164" r:id="rId42"/>
    <p:sldId id="1159" r:id="rId43"/>
    <p:sldId id="1160" r:id="rId44"/>
    <p:sldId id="1161" r:id="rId45"/>
    <p:sldId id="1165" r:id="rId46"/>
    <p:sldId id="1166" r:id="rId47"/>
    <p:sldId id="1091"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401DEFDB-75F2-9145-8151-E77E103C2124}">
          <p14:sldIdLst>
            <p14:sldId id="273"/>
            <p14:sldId id="338"/>
          </p14:sldIdLst>
        </p14:section>
        <p14:section name="SPA-Training Calendar" id="{9B435FB2-1338-6B4F-A4C9-B0B9848BE57C}">
          <p14:sldIdLst>
            <p14:sldId id="1169"/>
          </p14:sldIdLst>
        </p14:section>
        <p14:section name="VERA Update: Hilda" id="{E19D4314-CD72-F84B-9137-8CBEC00ABC93}">
          <p14:sldIdLst>
            <p14:sldId id="1170"/>
            <p14:sldId id="1126"/>
            <p14:sldId id="1123"/>
            <p14:sldId id="1092"/>
            <p14:sldId id="1113"/>
            <p14:sldId id="1116"/>
            <p14:sldId id="1127"/>
            <p14:sldId id="1171"/>
          </p14:sldIdLst>
        </p14:section>
        <p14:section name="Reporting: Jane" id="{DA12C70D-7DC0-654A-B214-C0A48538887A}">
          <p14:sldIdLst>
            <p14:sldId id="1172"/>
            <p14:sldId id="1173"/>
            <p14:sldId id="1162"/>
            <p14:sldId id="1152"/>
            <p14:sldId id="1174"/>
            <p14:sldId id="1175"/>
            <p14:sldId id="1163"/>
            <p14:sldId id="1181"/>
            <p14:sldId id="1182"/>
            <p14:sldId id="1183"/>
            <p14:sldId id="1184"/>
            <p14:sldId id="1178"/>
            <p14:sldId id="1176"/>
            <p14:sldId id="1179"/>
            <p14:sldId id="1177"/>
            <p14:sldId id="1185"/>
            <p14:sldId id="1180"/>
            <p14:sldId id="1186"/>
          </p14:sldIdLst>
        </p14:section>
        <p14:section name="VERA Training: Laurel" id="{CC8D27E7-0E06-9A44-B97A-AEA0A1D13F8F}">
          <p14:sldIdLst>
            <p14:sldId id="369"/>
            <p14:sldId id="1151"/>
            <p14:sldId id="1155"/>
            <p14:sldId id="1153"/>
            <p14:sldId id="1167"/>
            <p14:sldId id="1154"/>
            <p14:sldId id="1168"/>
            <p14:sldId id="1157"/>
            <p14:sldId id="1158"/>
            <p14:sldId id="1164"/>
            <p14:sldId id="1159"/>
            <p14:sldId id="1160"/>
            <p14:sldId id="1161"/>
          </p14:sldIdLst>
        </p14:section>
        <p14:section name="End of Meeting" id="{12618F8D-4ABE-DC45-A354-5CDDF1B3218E}">
          <p14:sldIdLst>
            <p14:sldId id="1165"/>
            <p14:sldId id="1166"/>
            <p14:sldId id="109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gan, Abby" initials="RA" lastIdx="1" clrIdx="0">
    <p:extLst>
      <p:ext uri="{19B8F6BF-5375-455C-9EA6-DF929625EA0E}">
        <p15:presenceInfo xmlns:p15="http://schemas.microsoft.com/office/powerpoint/2012/main" userId="S-1-5-21-1326408308-1533351006-945835055-582226" providerId="AD"/>
      </p:ext>
    </p:extLst>
  </p:cmAuthor>
  <p:cmAuthor id="2" name="Hirtle, Jane Anne Trapp" initials="HJAT" lastIdx="2" clrIdx="1">
    <p:extLst>
      <p:ext uri="{19B8F6BF-5375-455C-9EA6-DF929625EA0E}">
        <p15:presenceInfo xmlns:p15="http://schemas.microsoft.com/office/powerpoint/2012/main" userId="S::jane.a.hirtle@vanderbilt.edu::1accb349-9304-42a2-9144-62d5b471585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FF"/>
    <a:srgbClr val="C5A55C"/>
    <a:srgbClr val="E1CE00"/>
    <a:srgbClr val="333333"/>
    <a:srgbClr val="53A080"/>
    <a:srgbClr val="875555"/>
    <a:srgbClr val="237089"/>
    <a:srgbClr val="805B2F"/>
    <a:srgbClr val="35AEDB"/>
    <a:srgbClr val="FD5E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43"/>
    <p:restoredTop sz="89958"/>
  </p:normalViewPr>
  <p:slideViewPr>
    <p:cSldViewPr snapToGrid="0" snapToObjects="1">
      <p:cViewPr varScale="1">
        <p:scale>
          <a:sx n="150" d="100"/>
          <a:sy n="150" d="100"/>
        </p:scale>
        <p:origin x="3128" y="25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45" d="100"/>
          <a:sy n="145" d="100"/>
        </p:scale>
        <p:origin x="4576"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US" dirty="0"/>
              <a:t>title</a:t>
            </a:r>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spPr>
            <a:ln>
              <a:noFill/>
            </a:ln>
          </c:spPr>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14A-4B47-9766-36A982115E04}"/>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14A-4B47-9766-36A982115E04}"/>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914A-4B47-9766-36A982115E04}"/>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914A-4B47-9766-36A982115E04}"/>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6964-324F-ABB5-99E8A2BAD9DA}"/>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US" dirty="0"/>
              <a:t>title</a:t>
            </a:r>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Sales</c:v>
                </c:pt>
              </c:strCache>
            </c:strRef>
          </c:tx>
          <c:spPr>
            <a:solidFill>
              <a:schemeClr val="accent1"/>
            </a:solidFill>
            <a:ln>
              <a:noFill/>
            </a:ln>
            <a:effectLst/>
            <a:scene3d>
              <a:camera prst="orthographicFront"/>
              <a:lightRig rig="brightRoom" dir="t"/>
            </a:scene3d>
            <a:sp3d prstMaterial="flat">
              <a:bevelT w="50800" h="101600" prst="angle"/>
              <a:contourClr>
                <a:srgbClr val="000000"/>
              </a:contourClr>
            </a:sp3d>
          </c:spPr>
          <c:invertIfNegative val="0"/>
          <c:dPt>
            <c:idx val="0"/>
            <c:invertIfNegative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6C20-904F-853B-0D4C5539AECB}"/>
              </c:ext>
            </c:extLst>
          </c:dPt>
          <c:dPt>
            <c:idx val="1"/>
            <c:invertIfNegative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6C20-904F-853B-0D4C5539AECB}"/>
              </c:ext>
            </c:extLst>
          </c:dPt>
          <c:dPt>
            <c:idx val="2"/>
            <c:invertIfNegative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6C20-904F-853B-0D4C5539AECB}"/>
              </c:ext>
            </c:extLst>
          </c:dPt>
          <c:dPt>
            <c:idx val="3"/>
            <c:invertIfNegative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6C20-904F-853B-0D4C5539AECB}"/>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6964-324F-ABB5-99E8A2BAD9DA}"/>
            </c:ext>
          </c:extLst>
        </c:ser>
        <c:dLbls>
          <c:showLegendKey val="0"/>
          <c:showVal val="0"/>
          <c:showCatName val="0"/>
          <c:showSerName val="0"/>
          <c:showPercent val="0"/>
          <c:showBubbleSize val="0"/>
        </c:dLbls>
        <c:gapWidth val="100"/>
        <c:axId val="242850112"/>
        <c:axId val="243026000"/>
      </c:barChart>
      <c:valAx>
        <c:axId val="2430260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2850112"/>
        <c:crosses val="autoZero"/>
        <c:crossBetween val="between"/>
      </c:valAx>
      <c:catAx>
        <c:axId val="242850112"/>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3026000"/>
        <c:crosses val="autoZero"/>
        <c:auto val="1"/>
        <c:lblAlgn val="ctr"/>
        <c:lblOffset val="100"/>
        <c:noMultiLvlLbl val="0"/>
      </c:cat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US" dirty="0"/>
              <a:t>title</a:t>
            </a:r>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spPr>
            <a:ln>
              <a:noFill/>
            </a:ln>
          </c:spPr>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14A-4B47-9766-36A982115E04}"/>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14A-4B47-9766-36A982115E04}"/>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914A-4B47-9766-36A982115E04}"/>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914A-4B47-9766-36A982115E04}"/>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6964-324F-ABB5-99E8A2BAD9DA}"/>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US" dirty="0"/>
              <a:t>title</a:t>
            </a:r>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Sales</c:v>
                </c:pt>
              </c:strCache>
            </c:strRef>
          </c:tx>
          <c:spPr>
            <a:solidFill>
              <a:schemeClr val="accent1"/>
            </a:solidFill>
            <a:ln>
              <a:noFill/>
            </a:ln>
            <a:effectLst/>
            <a:scene3d>
              <a:camera prst="orthographicFront"/>
              <a:lightRig rig="brightRoom" dir="t"/>
            </a:scene3d>
            <a:sp3d prstMaterial="flat">
              <a:bevelT w="50800" h="101600" prst="angle"/>
              <a:contourClr>
                <a:srgbClr val="000000"/>
              </a:contourClr>
            </a:sp3d>
          </c:spPr>
          <c:invertIfNegative val="0"/>
          <c:dPt>
            <c:idx val="0"/>
            <c:invertIfNegative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6C20-904F-853B-0D4C5539AECB}"/>
              </c:ext>
            </c:extLst>
          </c:dPt>
          <c:dPt>
            <c:idx val="1"/>
            <c:invertIfNegative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6C20-904F-853B-0D4C5539AECB}"/>
              </c:ext>
            </c:extLst>
          </c:dPt>
          <c:dPt>
            <c:idx val="2"/>
            <c:invertIfNegative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6C20-904F-853B-0D4C5539AECB}"/>
              </c:ext>
            </c:extLst>
          </c:dPt>
          <c:dPt>
            <c:idx val="3"/>
            <c:invertIfNegative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6C20-904F-853B-0D4C5539AECB}"/>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6964-324F-ABB5-99E8A2BAD9DA}"/>
            </c:ext>
          </c:extLst>
        </c:ser>
        <c:dLbls>
          <c:showLegendKey val="0"/>
          <c:showVal val="0"/>
          <c:showCatName val="0"/>
          <c:showSerName val="0"/>
          <c:showPercent val="0"/>
          <c:showBubbleSize val="0"/>
        </c:dLbls>
        <c:gapWidth val="100"/>
        <c:axId val="242850112"/>
        <c:axId val="243026000"/>
      </c:barChart>
      <c:valAx>
        <c:axId val="2430260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2850112"/>
        <c:crosses val="autoZero"/>
        <c:crossBetween val="between"/>
      </c:valAx>
      <c:catAx>
        <c:axId val="242850112"/>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3026000"/>
        <c:crosses val="autoZero"/>
        <c:auto val="1"/>
        <c:lblAlgn val="ctr"/>
        <c:lblOffset val="100"/>
        <c:noMultiLvlLbl val="0"/>
      </c:cat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21-04-05T13:52:44.112" idx="1">
    <p:pos x="5027" y="2913"/>
    <p:text>Highlight more</p:text>
    <p:extLst>
      <p:ext uri="{C676402C-5697-4E1C-873F-D02D1690AC5C}">
        <p15:threadingInfo xmlns:p15="http://schemas.microsoft.com/office/powerpoint/2012/main" timeZoneBias="300"/>
      </p:ext>
    </p:extLst>
  </p:cm>
  <p:cm authorId="2" dt="2021-04-05T13:53:13.558" idx="2">
    <p:pos x="5027" y="3009"/>
    <p:text>Say a little about post-award, but point to RF, connectivity and collaboration, etc.</p:text>
    <p:extLst>
      <p:ext uri="{C676402C-5697-4E1C-873F-D02D1690AC5C}">
        <p15:threadingInfo xmlns:p15="http://schemas.microsoft.com/office/powerpoint/2012/main" timeZoneBias="300">
          <p15:parentCm authorId="2" idx="1"/>
        </p15:threadingInfo>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2D9F14-54E3-044C-9C7A-5A7B67250CB9}" type="doc">
      <dgm:prSet loTypeId="urn:microsoft.com/office/officeart/2005/8/layout/hProcess6" loCatId="" qsTypeId="urn:microsoft.com/office/officeart/2005/8/quickstyle/simple1" qsCatId="simple" csTypeId="urn:microsoft.com/office/officeart/2005/8/colors/accent1_2" csCatId="accent1" phldr="1"/>
      <dgm:spPr/>
      <dgm:t>
        <a:bodyPr/>
        <a:lstStyle/>
        <a:p>
          <a:endParaRPr lang="en-US"/>
        </a:p>
      </dgm:t>
    </dgm:pt>
    <dgm:pt modelId="{57EE302D-5790-8241-95CB-0D811A40EBDD}">
      <dgm:prSet phldrT="[Text]"/>
      <dgm:spPr/>
      <dgm:t>
        <a:bodyPr anchor="t"/>
        <a:lstStyle/>
        <a:p>
          <a:r>
            <a:rPr lang="en-US" dirty="0"/>
            <a:t>Analyze</a:t>
          </a:r>
        </a:p>
      </dgm:t>
    </dgm:pt>
    <dgm:pt modelId="{22C16389-361C-A148-8D2D-469971EEB82D}" type="parTrans" cxnId="{1899ACA5-231C-3448-8536-94399AE005A0}">
      <dgm:prSet/>
      <dgm:spPr/>
      <dgm:t>
        <a:bodyPr/>
        <a:lstStyle/>
        <a:p>
          <a:endParaRPr lang="en-US"/>
        </a:p>
      </dgm:t>
    </dgm:pt>
    <dgm:pt modelId="{C05E7815-8501-8143-8942-67817846FFD3}" type="sibTrans" cxnId="{1899ACA5-231C-3448-8536-94399AE005A0}">
      <dgm:prSet/>
      <dgm:spPr/>
      <dgm:t>
        <a:bodyPr/>
        <a:lstStyle/>
        <a:p>
          <a:endParaRPr lang="en-US"/>
        </a:p>
      </dgm:t>
    </dgm:pt>
    <dgm:pt modelId="{8E7DC20F-BB9A-4E43-913D-04A8A7A42C16}">
      <dgm:prSet phldrT="[Text]" custT="1"/>
      <dgm:spPr/>
      <dgm:t>
        <a:bodyPr/>
        <a:lstStyle/>
        <a:p>
          <a:r>
            <a:rPr lang="en-US" sz="1200" dirty="0"/>
            <a:t>SPA team</a:t>
          </a:r>
        </a:p>
      </dgm:t>
    </dgm:pt>
    <dgm:pt modelId="{2841263D-1109-4B47-8ED5-43BE1EE413BB}" type="parTrans" cxnId="{F9FFFB13-B13A-1C45-BFFC-FB2240E14D32}">
      <dgm:prSet/>
      <dgm:spPr/>
      <dgm:t>
        <a:bodyPr/>
        <a:lstStyle/>
        <a:p>
          <a:endParaRPr lang="en-US"/>
        </a:p>
      </dgm:t>
    </dgm:pt>
    <dgm:pt modelId="{DDEF7D04-81F8-8646-9593-1D1626FF22F9}" type="sibTrans" cxnId="{F9FFFB13-B13A-1C45-BFFC-FB2240E14D32}">
      <dgm:prSet/>
      <dgm:spPr/>
      <dgm:t>
        <a:bodyPr/>
        <a:lstStyle/>
        <a:p>
          <a:endParaRPr lang="en-US"/>
        </a:p>
      </dgm:t>
    </dgm:pt>
    <dgm:pt modelId="{B93DBE41-9DD0-C945-B42F-C8D7921CFBAC}">
      <dgm:prSet phldrT="[Text]" custT="1"/>
      <dgm:spPr/>
      <dgm:t>
        <a:bodyPr/>
        <a:lstStyle/>
        <a:p>
          <a:r>
            <a:rPr lang="en-US" sz="1200" dirty="0"/>
            <a:t>End-users (e.g., research admins)</a:t>
          </a:r>
        </a:p>
      </dgm:t>
    </dgm:pt>
    <dgm:pt modelId="{373AB694-2C14-284B-920E-E9FEA1E1DD94}" type="parTrans" cxnId="{6483A04A-9DE7-774E-979E-688C578FC4D2}">
      <dgm:prSet/>
      <dgm:spPr/>
      <dgm:t>
        <a:bodyPr/>
        <a:lstStyle/>
        <a:p>
          <a:endParaRPr lang="en-US"/>
        </a:p>
      </dgm:t>
    </dgm:pt>
    <dgm:pt modelId="{6C527EAF-1172-E94D-A9BE-CDF3C16BCC67}" type="sibTrans" cxnId="{6483A04A-9DE7-774E-979E-688C578FC4D2}">
      <dgm:prSet/>
      <dgm:spPr/>
      <dgm:t>
        <a:bodyPr/>
        <a:lstStyle/>
        <a:p>
          <a:endParaRPr lang="en-US"/>
        </a:p>
      </dgm:t>
    </dgm:pt>
    <dgm:pt modelId="{48911AFE-7C9E-5D43-879D-DB35FF2A2FD9}">
      <dgm:prSet phldrT="[Text]"/>
      <dgm:spPr/>
      <dgm:t>
        <a:bodyPr anchor="t"/>
        <a:lstStyle/>
        <a:p>
          <a:r>
            <a:rPr lang="en-US" dirty="0"/>
            <a:t>Design</a:t>
          </a:r>
        </a:p>
      </dgm:t>
    </dgm:pt>
    <dgm:pt modelId="{600D602D-643B-754C-92C4-FBC5E1141AEE}" type="parTrans" cxnId="{95374C26-201E-FE44-9F9F-C9C0D71B7E57}">
      <dgm:prSet/>
      <dgm:spPr/>
      <dgm:t>
        <a:bodyPr/>
        <a:lstStyle/>
        <a:p>
          <a:endParaRPr lang="en-US"/>
        </a:p>
      </dgm:t>
    </dgm:pt>
    <dgm:pt modelId="{44CC9B1F-0FD8-3441-BA2E-A5116E47EEE4}" type="sibTrans" cxnId="{95374C26-201E-FE44-9F9F-C9C0D71B7E57}">
      <dgm:prSet/>
      <dgm:spPr/>
      <dgm:t>
        <a:bodyPr/>
        <a:lstStyle/>
        <a:p>
          <a:endParaRPr lang="en-US"/>
        </a:p>
      </dgm:t>
    </dgm:pt>
    <dgm:pt modelId="{17DA9F53-2DFF-5A4C-BD33-5315736AF430}">
      <dgm:prSet phldrT="[Text]" custT="1"/>
      <dgm:spPr/>
      <dgm:t>
        <a:bodyPr/>
        <a:lstStyle/>
        <a:p>
          <a:r>
            <a:rPr lang="en-US" sz="1200" dirty="0"/>
            <a:t>SPA team</a:t>
          </a:r>
        </a:p>
      </dgm:t>
    </dgm:pt>
    <dgm:pt modelId="{6C4CF910-CBB1-5941-8BA6-3FA6DA615A41}" type="parTrans" cxnId="{590A1D00-0B34-C744-ADF8-7D4066ACB9A0}">
      <dgm:prSet/>
      <dgm:spPr/>
      <dgm:t>
        <a:bodyPr/>
        <a:lstStyle/>
        <a:p>
          <a:endParaRPr lang="en-US"/>
        </a:p>
      </dgm:t>
    </dgm:pt>
    <dgm:pt modelId="{84285CC1-11F0-6847-B3CF-89A2D0724B74}" type="sibTrans" cxnId="{590A1D00-0B34-C744-ADF8-7D4066ACB9A0}">
      <dgm:prSet/>
      <dgm:spPr/>
      <dgm:t>
        <a:bodyPr/>
        <a:lstStyle/>
        <a:p>
          <a:endParaRPr lang="en-US"/>
        </a:p>
      </dgm:t>
    </dgm:pt>
    <dgm:pt modelId="{BBF0895C-7A7B-924C-B1CC-FF04176FD38D}">
      <dgm:prSet phldrT="[Text]" custT="1"/>
      <dgm:spPr/>
      <dgm:t>
        <a:bodyPr/>
        <a:lstStyle/>
        <a:p>
          <a:r>
            <a:rPr lang="en-US" sz="1200" dirty="0"/>
            <a:t>PSI team</a:t>
          </a:r>
        </a:p>
      </dgm:t>
    </dgm:pt>
    <dgm:pt modelId="{F3148FD9-63BD-2C49-A159-32F4E6F4750E}" type="parTrans" cxnId="{60E0724C-B4A0-3D41-A4CF-A3D2892002DE}">
      <dgm:prSet/>
      <dgm:spPr/>
      <dgm:t>
        <a:bodyPr/>
        <a:lstStyle/>
        <a:p>
          <a:endParaRPr lang="en-US"/>
        </a:p>
      </dgm:t>
    </dgm:pt>
    <dgm:pt modelId="{AFD0F9E0-3ED2-3C45-B708-B1A9CCCAA277}" type="sibTrans" cxnId="{60E0724C-B4A0-3D41-A4CF-A3D2892002DE}">
      <dgm:prSet/>
      <dgm:spPr/>
      <dgm:t>
        <a:bodyPr/>
        <a:lstStyle/>
        <a:p>
          <a:endParaRPr lang="en-US"/>
        </a:p>
      </dgm:t>
    </dgm:pt>
    <dgm:pt modelId="{E0DB832C-87E4-4F40-8456-2A96C38A0759}">
      <dgm:prSet phldrT="[Text]"/>
      <dgm:spPr/>
      <dgm:t>
        <a:bodyPr anchor="t"/>
        <a:lstStyle/>
        <a:p>
          <a:r>
            <a:rPr lang="en-US" dirty="0"/>
            <a:t>Build</a:t>
          </a:r>
        </a:p>
      </dgm:t>
    </dgm:pt>
    <dgm:pt modelId="{C479D556-D7CF-0B43-AD7F-F8188F3F7B82}" type="parTrans" cxnId="{D4E19B1F-EFD2-2043-807A-7A2C3AC9EC72}">
      <dgm:prSet/>
      <dgm:spPr/>
      <dgm:t>
        <a:bodyPr/>
        <a:lstStyle/>
        <a:p>
          <a:endParaRPr lang="en-US"/>
        </a:p>
      </dgm:t>
    </dgm:pt>
    <dgm:pt modelId="{4B49DE9B-6301-EF47-AE27-3AE45871C530}" type="sibTrans" cxnId="{D4E19B1F-EFD2-2043-807A-7A2C3AC9EC72}">
      <dgm:prSet/>
      <dgm:spPr/>
      <dgm:t>
        <a:bodyPr/>
        <a:lstStyle/>
        <a:p>
          <a:endParaRPr lang="en-US"/>
        </a:p>
      </dgm:t>
    </dgm:pt>
    <dgm:pt modelId="{5473ABDA-AC7A-5749-A513-08FE28596E57}">
      <dgm:prSet phldrT="[Text]" custT="1"/>
      <dgm:spPr/>
      <dgm:t>
        <a:bodyPr/>
        <a:lstStyle/>
        <a:p>
          <a:r>
            <a:rPr lang="en-US" sz="1200" dirty="0"/>
            <a:t>SPA team</a:t>
          </a:r>
        </a:p>
      </dgm:t>
    </dgm:pt>
    <dgm:pt modelId="{8FEC689D-FBD2-034D-AE50-A1874BC9282F}" type="parTrans" cxnId="{D8E49E30-8FEC-0A48-AD73-78DBB5C2DBAD}">
      <dgm:prSet/>
      <dgm:spPr/>
      <dgm:t>
        <a:bodyPr/>
        <a:lstStyle/>
        <a:p>
          <a:endParaRPr lang="en-US"/>
        </a:p>
      </dgm:t>
    </dgm:pt>
    <dgm:pt modelId="{B6B33705-2D0F-E349-9CAC-F23F329AF9A7}" type="sibTrans" cxnId="{D8E49E30-8FEC-0A48-AD73-78DBB5C2DBAD}">
      <dgm:prSet/>
      <dgm:spPr/>
      <dgm:t>
        <a:bodyPr/>
        <a:lstStyle/>
        <a:p>
          <a:endParaRPr lang="en-US"/>
        </a:p>
      </dgm:t>
    </dgm:pt>
    <dgm:pt modelId="{1E7EBAA6-4B08-A84F-A6F8-CEBF60573F6C}">
      <dgm:prSet/>
      <dgm:spPr/>
      <dgm:t>
        <a:bodyPr anchor="t"/>
        <a:lstStyle/>
        <a:p>
          <a:r>
            <a:rPr lang="en-US" dirty="0"/>
            <a:t>Verify</a:t>
          </a:r>
        </a:p>
      </dgm:t>
    </dgm:pt>
    <dgm:pt modelId="{5E08AB12-8E5D-374E-9CA4-600A56BE407D}" type="parTrans" cxnId="{2329528E-CBAC-1047-AAC2-2E0A590A892A}">
      <dgm:prSet/>
      <dgm:spPr/>
      <dgm:t>
        <a:bodyPr/>
        <a:lstStyle/>
        <a:p>
          <a:endParaRPr lang="en-US"/>
        </a:p>
      </dgm:t>
    </dgm:pt>
    <dgm:pt modelId="{A0E66D6F-D152-204F-8DB1-3C50145CD3F3}" type="sibTrans" cxnId="{2329528E-CBAC-1047-AAC2-2E0A590A892A}">
      <dgm:prSet/>
      <dgm:spPr/>
      <dgm:t>
        <a:bodyPr/>
        <a:lstStyle/>
        <a:p>
          <a:endParaRPr lang="en-US"/>
        </a:p>
      </dgm:t>
    </dgm:pt>
    <dgm:pt modelId="{B4D0690E-8291-5F49-A6C0-041C0B7A4EAF}">
      <dgm:prSet phldrT="[Text]" custT="1"/>
      <dgm:spPr/>
      <dgm:t>
        <a:bodyPr/>
        <a:lstStyle/>
        <a:p>
          <a:r>
            <a:rPr lang="en-US" sz="1200" dirty="0"/>
            <a:t>Huron team</a:t>
          </a:r>
        </a:p>
      </dgm:t>
    </dgm:pt>
    <dgm:pt modelId="{0E48EE6C-9F38-BF4F-834E-D9F78629DB0F}" type="parTrans" cxnId="{3930C0CE-391D-8249-BC84-4DF0CE9F648F}">
      <dgm:prSet/>
      <dgm:spPr/>
      <dgm:t>
        <a:bodyPr/>
        <a:lstStyle/>
        <a:p>
          <a:endParaRPr lang="en-US"/>
        </a:p>
      </dgm:t>
    </dgm:pt>
    <dgm:pt modelId="{4978F9BD-B4F7-4340-9B82-643F9CBFC07E}" type="sibTrans" cxnId="{3930C0CE-391D-8249-BC84-4DF0CE9F648F}">
      <dgm:prSet/>
      <dgm:spPr/>
      <dgm:t>
        <a:bodyPr/>
        <a:lstStyle/>
        <a:p>
          <a:endParaRPr lang="en-US"/>
        </a:p>
      </dgm:t>
    </dgm:pt>
    <dgm:pt modelId="{1EDFDB9C-9FE5-1240-B6B2-92D371E3278A}">
      <dgm:prSet phldrT="[Text]" custT="1"/>
      <dgm:spPr/>
      <dgm:t>
        <a:bodyPr/>
        <a:lstStyle/>
        <a:p>
          <a:r>
            <a:rPr lang="en-US" sz="1200" dirty="0"/>
            <a:t>Huron team</a:t>
          </a:r>
        </a:p>
      </dgm:t>
    </dgm:pt>
    <dgm:pt modelId="{C89A00D8-0AE7-1C43-9FE8-E4907F724D0F}" type="parTrans" cxnId="{4AD1AA0D-5B2D-1F4F-A151-3314D0DADC72}">
      <dgm:prSet/>
      <dgm:spPr/>
      <dgm:t>
        <a:bodyPr/>
        <a:lstStyle/>
        <a:p>
          <a:endParaRPr lang="en-US"/>
        </a:p>
      </dgm:t>
    </dgm:pt>
    <dgm:pt modelId="{1A5E65B6-3CB0-1E4D-A3EB-3A2E8157EBCE}" type="sibTrans" cxnId="{4AD1AA0D-5B2D-1F4F-A151-3314D0DADC72}">
      <dgm:prSet/>
      <dgm:spPr/>
      <dgm:t>
        <a:bodyPr/>
        <a:lstStyle/>
        <a:p>
          <a:endParaRPr lang="en-US"/>
        </a:p>
      </dgm:t>
    </dgm:pt>
    <dgm:pt modelId="{94623C5B-4441-6D44-80E0-D97EEE0471BB}">
      <dgm:prSet phldrT="[Text]" custT="1"/>
      <dgm:spPr/>
      <dgm:t>
        <a:bodyPr/>
        <a:lstStyle/>
        <a:p>
          <a:r>
            <a:rPr lang="en-US" sz="1200" dirty="0"/>
            <a:t>VUIT</a:t>
          </a:r>
        </a:p>
      </dgm:t>
    </dgm:pt>
    <dgm:pt modelId="{33713257-4B63-E242-ADCF-6296AD3A2C39}" type="parTrans" cxnId="{A0B5B550-78A5-C74B-A71A-279CF2CB78D3}">
      <dgm:prSet/>
      <dgm:spPr/>
      <dgm:t>
        <a:bodyPr/>
        <a:lstStyle/>
        <a:p>
          <a:endParaRPr lang="en-US"/>
        </a:p>
      </dgm:t>
    </dgm:pt>
    <dgm:pt modelId="{B3299410-7EFB-674A-A0C7-68BBE48E91A4}" type="sibTrans" cxnId="{A0B5B550-78A5-C74B-A71A-279CF2CB78D3}">
      <dgm:prSet/>
      <dgm:spPr/>
      <dgm:t>
        <a:bodyPr/>
        <a:lstStyle/>
        <a:p>
          <a:endParaRPr lang="en-US"/>
        </a:p>
      </dgm:t>
    </dgm:pt>
    <dgm:pt modelId="{6E538666-4C0A-5745-B4F6-94EBC76316CA}">
      <dgm:prSet custT="1"/>
      <dgm:spPr/>
      <dgm:t>
        <a:bodyPr/>
        <a:lstStyle/>
        <a:p>
          <a:r>
            <a:rPr lang="en-US" sz="1200" dirty="0"/>
            <a:t>SPA team</a:t>
          </a:r>
        </a:p>
      </dgm:t>
    </dgm:pt>
    <dgm:pt modelId="{04DB4220-904F-8E4D-9B99-9CBAEEF215F5}" type="parTrans" cxnId="{C31E076C-C7AF-9C4F-9C04-F59ECD8839E7}">
      <dgm:prSet/>
      <dgm:spPr/>
      <dgm:t>
        <a:bodyPr/>
        <a:lstStyle/>
        <a:p>
          <a:endParaRPr lang="en-US"/>
        </a:p>
      </dgm:t>
    </dgm:pt>
    <dgm:pt modelId="{E661F2CD-47D6-5440-81BB-75AF65CE8BA0}" type="sibTrans" cxnId="{C31E076C-C7AF-9C4F-9C04-F59ECD8839E7}">
      <dgm:prSet/>
      <dgm:spPr/>
      <dgm:t>
        <a:bodyPr/>
        <a:lstStyle/>
        <a:p>
          <a:endParaRPr lang="en-US"/>
        </a:p>
      </dgm:t>
    </dgm:pt>
    <dgm:pt modelId="{E6B3BF6E-60A1-D44F-9070-7C3B7EA26D0D}">
      <dgm:prSet custT="1"/>
      <dgm:spPr/>
      <dgm:t>
        <a:bodyPr/>
        <a:lstStyle/>
        <a:p>
          <a:r>
            <a:rPr lang="en-US" sz="1200" dirty="0"/>
            <a:t>End-users</a:t>
          </a:r>
        </a:p>
      </dgm:t>
    </dgm:pt>
    <dgm:pt modelId="{8B3A9C3E-3A4C-4645-8C49-52499E7F8FB1}" type="parTrans" cxnId="{445B5AB4-F976-F54B-95DB-305E94F14079}">
      <dgm:prSet/>
      <dgm:spPr/>
      <dgm:t>
        <a:bodyPr/>
        <a:lstStyle/>
        <a:p>
          <a:endParaRPr lang="en-US"/>
        </a:p>
      </dgm:t>
    </dgm:pt>
    <dgm:pt modelId="{980F7D9B-AF14-A54D-8BF4-48B3AFE360AF}" type="sibTrans" cxnId="{445B5AB4-F976-F54B-95DB-305E94F14079}">
      <dgm:prSet/>
      <dgm:spPr/>
      <dgm:t>
        <a:bodyPr/>
        <a:lstStyle/>
        <a:p>
          <a:endParaRPr lang="en-US"/>
        </a:p>
      </dgm:t>
    </dgm:pt>
    <dgm:pt modelId="{9F0CC442-5D91-A34B-A2D3-026D70621E92}">
      <dgm:prSet phldrT="[Text]" custT="1"/>
      <dgm:spPr/>
      <dgm:t>
        <a:bodyPr/>
        <a:lstStyle/>
        <a:p>
          <a:pPr>
            <a:buNone/>
          </a:pPr>
          <a:r>
            <a:rPr lang="en-US" sz="1200" b="1" dirty="0"/>
            <a:t>Fall 2020</a:t>
          </a:r>
        </a:p>
      </dgm:t>
    </dgm:pt>
    <dgm:pt modelId="{C9D2ED42-CF92-8346-8D29-4BCC111694C4}" type="parTrans" cxnId="{6C1076B4-C37E-1445-99B0-F3E2BE4A6CE6}">
      <dgm:prSet/>
      <dgm:spPr/>
      <dgm:t>
        <a:bodyPr/>
        <a:lstStyle/>
        <a:p>
          <a:endParaRPr lang="en-US"/>
        </a:p>
      </dgm:t>
    </dgm:pt>
    <dgm:pt modelId="{27206634-F9D4-214E-9763-743C49075E6C}" type="sibTrans" cxnId="{6C1076B4-C37E-1445-99B0-F3E2BE4A6CE6}">
      <dgm:prSet/>
      <dgm:spPr/>
      <dgm:t>
        <a:bodyPr/>
        <a:lstStyle/>
        <a:p>
          <a:endParaRPr lang="en-US"/>
        </a:p>
      </dgm:t>
    </dgm:pt>
    <dgm:pt modelId="{6A4BA1BE-8293-424C-919F-E37B1DEB65D5}">
      <dgm:prSet phldrT="[Text]" custT="1"/>
      <dgm:spPr/>
      <dgm:t>
        <a:bodyPr/>
        <a:lstStyle/>
        <a:p>
          <a:pPr>
            <a:buNone/>
          </a:pPr>
          <a:r>
            <a:rPr lang="en-US" sz="1200" b="1" dirty="0"/>
            <a:t>Winter 2020-1</a:t>
          </a:r>
        </a:p>
      </dgm:t>
    </dgm:pt>
    <dgm:pt modelId="{F2512F87-B500-3344-B88A-5A917DDFBB3C}" type="parTrans" cxnId="{BB4FA4CD-19AF-D44D-BAA1-E8B2F8A6725A}">
      <dgm:prSet/>
      <dgm:spPr/>
      <dgm:t>
        <a:bodyPr/>
        <a:lstStyle/>
        <a:p>
          <a:endParaRPr lang="en-US"/>
        </a:p>
      </dgm:t>
    </dgm:pt>
    <dgm:pt modelId="{A0A52A40-295D-124E-A491-9CB86169C0FA}" type="sibTrans" cxnId="{BB4FA4CD-19AF-D44D-BAA1-E8B2F8A6725A}">
      <dgm:prSet/>
      <dgm:spPr/>
      <dgm:t>
        <a:bodyPr/>
        <a:lstStyle/>
        <a:p>
          <a:endParaRPr lang="en-US"/>
        </a:p>
      </dgm:t>
    </dgm:pt>
    <dgm:pt modelId="{7440E40E-9869-5E46-9AF6-96D494F4447D}">
      <dgm:prSet phldrT="[Text]" custT="1"/>
      <dgm:spPr/>
      <dgm:t>
        <a:bodyPr/>
        <a:lstStyle/>
        <a:p>
          <a:pPr>
            <a:buNone/>
          </a:pPr>
          <a:r>
            <a:rPr lang="en-US" sz="1200" b="1" dirty="0"/>
            <a:t>Spring, Summer 2021</a:t>
          </a:r>
        </a:p>
      </dgm:t>
    </dgm:pt>
    <dgm:pt modelId="{BEAF355B-74FA-DA47-A001-89EEB698E674}" type="parTrans" cxnId="{369DC0A8-9730-824C-8BA8-9533D738EBC1}">
      <dgm:prSet/>
      <dgm:spPr/>
      <dgm:t>
        <a:bodyPr/>
        <a:lstStyle/>
        <a:p>
          <a:endParaRPr lang="en-US"/>
        </a:p>
      </dgm:t>
    </dgm:pt>
    <dgm:pt modelId="{58EA1ABE-3158-E840-B10D-AF9D4899BBB9}" type="sibTrans" cxnId="{369DC0A8-9730-824C-8BA8-9533D738EBC1}">
      <dgm:prSet/>
      <dgm:spPr/>
      <dgm:t>
        <a:bodyPr/>
        <a:lstStyle/>
        <a:p>
          <a:endParaRPr lang="en-US"/>
        </a:p>
      </dgm:t>
    </dgm:pt>
    <dgm:pt modelId="{D936034A-26D2-D040-8BFE-1989C1D70127}">
      <dgm:prSet custT="1"/>
      <dgm:spPr/>
      <dgm:t>
        <a:bodyPr/>
        <a:lstStyle/>
        <a:p>
          <a:pPr>
            <a:buNone/>
          </a:pPr>
          <a:r>
            <a:rPr lang="en-US" sz="1200" b="1" dirty="0"/>
            <a:t>Summer 2021</a:t>
          </a:r>
        </a:p>
      </dgm:t>
    </dgm:pt>
    <dgm:pt modelId="{D103A3CE-A9FE-BE4F-A6F4-C6B7DD4E95E4}" type="parTrans" cxnId="{D4879F20-3366-E749-BC2A-D57E2E350ADE}">
      <dgm:prSet/>
      <dgm:spPr/>
      <dgm:t>
        <a:bodyPr/>
        <a:lstStyle/>
        <a:p>
          <a:endParaRPr lang="en-US"/>
        </a:p>
      </dgm:t>
    </dgm:pt>
    <dgm:pt modelId="{ACE945B9-F5B6-704E-AD8F-23432A58C6C2}" type="sibTrans" cxnId="{D4879F20-3366-E749-BC2A-D57E2E350ADE}">
      <dgm:prSet/>
      <dgm:spPr/>
      <dgm:t>
        <a:bodyPr/>
        <a:lstStyle/>
        <a:p>
          <a:endParaRPr lang="en-US"/>
        </a:p>
      </dgm:t>
    </dgm:pt>
    <dgm:pt modelId="{5F6019F0-3C51-BA47-B3FA-B0EBD2E10913}">
      <dgm:prSet phldrT="[Text]" custT="1"/>
      <dgm:spPr/>
      <dgm:t>
        <a:bodyPr/>
        <a:lstStyle/>
        <a:p>
          <a:r>
            <a:rPr lang="en-US" sz="1200" dirty="0"/>
            <a:t>PIE team</a:t>
          </a:r>
        </a:p>
      </dgm:t>
    </dgm:pt>
    <dgm:pt modelId="{4ADDE26F-9266-E24E-ABC1-4FD108FE05AE}" type="parTrans" cxnId="{3CA5EBF7-C6AC-2A41-BB18-1741D260F7AD}">
      <dgm:prSet/>
      <dgm:spPr/>
      <dgm:t>
        <a:bodyPr/>
        <a:lstStyle/>
        <a:p>
          <a:endParaRPr lang="en-US"/>
        </a:p>
      </dgm:t>
    </dgm:pt>
    <dgm:pt modelId="{F256BD71-8343-744A-AC52-998B6876DD35}" type="sibTrans" cxnId="{3CA5EBF7-C6AC-2A41-BB18-1741D260F7AD}">
      <dgm:prSet/>
      <dgm:spPr/>
      <dgm:t>
        <a:bodyPr/>
        <a:lstStyle/>
        <a:p>
          <a:endParaRPr lang="en-US"/>
        </a:p>
      </dgm:t>
    </dgm:pt>
    <dgm:pt modelId="{E44EEBCD-F70D-CE47-927E-1C0B5F9D24A8}" type="pres">
      <dgm:prSet presAssocID="{692D9F14-54E3-044C-9C7A-5A7B67250CB9}" presName="theList" presStyleCnt="0">
        <dgm:presLayoutVars>
          <dgm:dir/>
          <dgm:animLvl val="lvl"/>
          <dgm:resizeHandles val="exact"/>
        </dgm:presLayoutVars>
      </dgm:prSet>
      <dgm:spPr/>
    </dgm:pt>
    <dgm:pt modelId="{91505354-7CF1-E743-98CA-835A57B9BF50}" type="pres">
      <dgm:prSet presAssocID="{57EE302D-5790-8241-95CB-0D811A40EBDD}" presName="compNode" presStyleCnt="0"/>
      <dgm:spPr/>
    </dgm:pt>
    <dgm:pt modelId="{E6D63C48-80F6-7F44-86A4-A0245DC7414E}" type="pres">
      <dgm:prSet presAssocID="{57EE302D-5790-8241-95CB-0D811A40EBDD}" presName="noGeometry" presStyleCnt="0"/>
      <dgm:spPr/>
    </dgm:pt>
    <dgm:pt modelId="{3D1A5B37-82D4-A744-89AD-E5C4A069ADE0}" type="pres">
      <dgm:prSet presAssocID="{57EE302D-5790-8241-95CB-0D811A40EBDD}" presName="childTextVisible" presStyleLbl="bgAccFollowNode1" presStyleIdx="0" presStyleCnt="4">
        <dgm:presLayoutVars>
          <dgm:bulletEnabled val="1"/>
        </dgm:presLayoutVars>
      </dgm:prSet>
      <dgm:spPr/>
    </dgm:pt>
    <dgm:pt modelId="{21E725DD-546D-854C-A77B-F60CDFDDD9AE}" type="pres">
      <dgm:prSet presAssocID="{57EE302D-5790-8241-95CB-0D811A40EBDD}" presName="childTextHidden" presStyleLbl="bgAccFollowNode1" presStyleIdx="0" presStyleCnt="4"/>
      <dgm:spPr/>
    </dgm:pt>
    <dgm:pt modelId="{57168C1C-258F-7C43-BB23-503D0F122DA5}" type="pres">
      <dgm:prSet presAssocID="{57EE302D-5790-8241-95CB-0D811A40EBDD}" presName="parentText" presStyleLbl="node1" presStyleIdx="0" presStyleCnt="4">
        <dgm:presLayoutVars>
          <dgm:chMax val="1"/>
          <dgm:bulletEnabled val="1"/>
        </dgm:presLayoutVars>
      </dgm:prSet>
      <dgm:spPr/>
    </dgm:pt>
    <dgm:pt modelId="{44264606-EC17-434E-AEEA-F63C2853D6BF}" type="pres">
      <dgm:prSet presAssocID="{57EE302D-5790-8241-95CB-0D811A40EBDD}" presName="aSpace" presStyleCnt="0"/>
      <dgm:spPr/>
    </dgm:pt>
    <dgm:pt modelId="{98FC1D65-A78D-0C40-86B7-D25B765A7D04}" type="pres">
      <dgm:prSet presAssocID="{48911AFE-7C9E-5D43-879D-DB35FF2A2FD9}" presName="compNode" presStyleCnt="0"/>
      <dgm:spPr/>
    </dgm:pt>
    <dgm:pt modelId="{D6EEAA4C-C1CC-9949-A125-AA5BDC40D1D5}" type="pres">
      <dgm:prSet presAssocID="{48911AFE-7C9E-5D43-879D-DB35FF2A2FD9}" presName="noGeometry" presStyleCnt="0"/>
      <dgm:spPr/>
    </dgm:pt>
    <dgm:pt modelId="{6B5D79E9-1E6C-934E-A7A3-9E04E6F64A17}" type="pres">
      <dgm:prSet presAssocID="{48911AFE-7C9E-5D43-879D-DB35FF2A2FD9}" presName="childTextVisible" presStyleLbl="bgAccFollowNode1" presStyleIdx="1" presStyleCnt="4">
        <dgm:presLayoutVars>
          <dgm:bulletEnabled val="1"/>
        </dgm:presLayoutVars>
      </dgm:prSet>
      <dgm:spPr/>
    </dgm:pt>
    <dgm:pt modelId="{92C66495-E105-D447-AFCA-DB1D7B139C3E}" type="pres">
      <dgm:prSet presAssocID="{48911AFE-7C9E-5D43-879D-DB35FF2A2FD9}" presName="childTextHidden" presStyleLbl="bgAccFollowNode1" presStyleIdx="1" presStyleCnt="4"/>
      <dgm:spPr/>
    </dgm:pt>
    <dgm:pt modelId="{30326A33-6A6A-444C-B2B9-FF8D3DA373E6}" type="pres">
      <dgm:prSet presAssocID="{48911AFE-7C9E-5D43-879D-DB35FF2A2FD9}" presName="parentText" presStyleLbl="node1" presStyleIdx="1" presStyleCnt="4">
        <dgm:presLayoutVars>
          <dgm:chMax val="1"/>
          <dgm:bulletEnabled val="1"/>
        </dgm:presLayoutVars>
      </dgm:prSet>
      <dgm:spPr/>
    </dgm:pt>
    <dgm:pt modelId="{E931F84C-EB24-2E49-BB94-84BFA8635020}" type="pres">
      <dgm:prSet presAssocID="{48911AFE-7C9E-5D43-879D-DB35FF2A2FD9}" presName="aSpace" presStyleCnt="0"/>
      <dgm:spPr/>
    </dgm:pt>
    <dgm:pt modelId="{5C6D4C70-0F78-3341-BC49-FF1362193F45}" type="pres">
      <dgm:prSet presAssocID="{E0DB832C-87E4-4F40-8456-2A96C38A0759}" presName="compNode" presStyleCnt="0"/>
      <dgm:spPr/>
    </dgm:pt>
    <dgm:pt modelId="{0D672A49-B836-824E-ADEB-06133FE5FAA1}" type="pres">
      <dgm:prSet presAssocID="{E0DB832C-87E4-4F40-8456-2A96C38A0759}" presName="noGeometry" presStyleCnt="0"/>
      <dgm:spPr/>
    </dgm:pt>
    <dgm:pt modelId="{B4CF84BC-C717-1C4B-86A7-B66B6AAF5E19}" type="pres">
      <dgm:prSet presAssocID="{E0DB832C-87E4-4F40-8456-2A96C38A0759}" presName="childTextVisible" presStyleLbl="bgAccFollowNode1" presStyleIdx="2" presStyleCnt="4">
        <dgm:presLayoutVars>
          <dgm:bulletEnabled val="1"/>
        </dgm:presLayoutVars>
      </dgm:prSet>
      <dgm:spPr/>
    </dgm:pt>
    <dgm:pt modelId="{33A99904-305E-534A-83A2-3D534150B1D8}" type="pres">
      <dgm:prSet presAssocID="{E0DB832C-87E4-4F40-8456-2A96C38A0759}" presName="childTextHidden" presStyleLbl="bgAccFollowNode1" presStyleIdx="2" presStyleCnt="4"/>
      <dgm:spPr/>
    </dgm:pt>
    <dgm:pt modelId="{D7042A76-027D-C14E-ABAA-BDFE0AE9B2C9}" type="pres">
      <dgm:prSet presAssocID="{E0DB832C-87E4-4F40-8456-2A96C38A0759}" presName="parentText" presStyleLbl="node1" presStyleIdx="2" presStyleCnt="4">
        <dgm:presLayoutVars>
          <dgm:chMax val="1"/>
          <dgm:bulletEnabled val="1"/>
        </dgm:presLayoutVars>
      </dgm:prSet>
      <dgm:spPr/>
    </dgm:pt>
    <dgm:pt modelId="{4A0C9FF8-15E3-A843-B876-CBF0A5FE1EFB}" type="pres">
      <dgm:prSet presAssocID="{E0DB832C-87E4-4F40-8456-2A96C38A0759}" presName="aSpace" presStyleCnt="0"/>
      <dgm:spPr/>
    </dgm:pt>
    <dgm:pt modelId="{09C7C845-2FE1-A048-BEAA-AACD2451D671}" type="pres">
      <dgm:prSet presAssocID="{1E7EBAA6-4B08-A84F-A6F8-CEBF60573F6C}" presName="compNode" presStyleCnt="0"/>
      <dgm:spPr/>
    </dgm:pt>
    <dgm:pt modelId="{CECC271D-4892-7248-84C7-C8AF5CA9F312}" type="pres">
      <dgm:prSet presAssocID="{1E7EBAA6-4B08-A84F-A6F8-CEBF60573F6C}" presName="noGeometry" presStyleCnt="0"/>
      <dgm:spPr/>
    </dgm:pt>
    <dgm:pt modelId="{42941029-6442-5540-B9D5-9C21C8A9437F}" type="pres">
      <dgm:prSet presAssocID="{1E7EBAA6-4B08-A84F-A6F8-CEBF60573F6C}" presName="childTextVisible" presStyleLbl="bgAccFollowNode1" presStyleIdx="3" presStyleCnt="4">
        <dgm:presLayoutVars>
          <dgm:bulletEnabled val="1"/>
        </dgm:presLayoutVars>
      </dgm:prSet>
      <dgm:spPr/>
    </dgm:pt>
    <dgm:pt modelId="{DE42C33B-BB72-E34A-ACE8-19477AB28E2A}" type="pres">
      <dgm:prSet presAssocID="{1E7EBAA6-4B08-A84F-A6F8-CEBF60573F6C}" presName="childTextHidden" presStyleLbl="bgAccFollowNode1" presStyleIdx="3" presStyleCnt="4"/>
      <dgm:spPr/>
    </dgm:pt>
    <dgm:pt modelId="{9425B7CF-B38B-174F-AB5E-FDE02D70C870}" type="pres">
      <dgm:prSet presAssocID="{1E7EBAA6-4B08-A84F-A6F8-CEBF60573F6C}" presName="parentText" presStyleLbl="node1" presStyleIdx="3" presStyleCnt="4">
        <dgm:presLayoutVars>
          <dgm:chMax val="1"/>
          <dgm:bulletEnabled val="1"/>
        </dgm:presLayoutVars>
      </dgm:prSet>
      <dgm:spPr/>
    </dgm:pt>
  </dgm:ptLst>
  <dgm:cxnLst>
    <dgm:cxn modelId="{590A1D00-0B34-C744-ADF8-7D4066ACB9A0}" srcId="{48911AFE-7C9E-5D43-879D-DB35FF2A2FD9}" destId="{17DA9F53-2DFF-5A4C-BD33-5315736AF430}" srcOrd="1" destOrd="0" parTransId="{6C4CF910-CBB1-5941-8BA6-3FA6DA615A41}" sibTransId="{84285CC1-11F0-6847-B3CF-89A2D0724B74}"/>
    <dgm:cxn modelId="{FD8C9008-AD3F-5542-BC62-CD2437AA5883}" type="presOf" srcId="{E6B3BF6E-60A1-D44F-9070-7C3B7EA26D0D}" destId="{DE42C33B-BB72-E34A-ACE8-19477AB28E2A}" srcOrd="1" destOrd="2" presId="urn:microsoft.com/office/officeart/2005/8/layout/hProcess6"/>
    <dgm:cxn modelId="{8634550A-2927-D04D-B063-73D88C0B7AC4}" type="presOf" srcId="{E0DB832C-87E4-4F40-8456-2A96C38A0759}" destId="{D7042A76-027D-C14E-ABAA-BDFE0AE9B2C9}" srcOrd="0" destOrd="0" presId="urn:microsoft.com/office/officeart/2005/8/layout/hProcess6"/>
    <dgm:cxn modelId="{4AD1AA0D-5B2D-1F4F-A151-3314D0DADC72}" srcId="{E0DB832C-87E4-4F40-8456-2A96C38A0759}" destId="{1EDFDB9C-9FE5-1240-B6B2-92D371E3278A}" srcOrd="4" destOrd="0" parTransId="{C89A00D8-0AE7-1C43-9FE8-E4907F724D0F}" sibTransId="{1A5E65B6-3CB0-1E4D-A3EB-3A2E8157EBCE}"/>
    <dgm:cxn modelId="{CD855713-E135-5549-9A94-E7CC6F1D585D}" type="presOf" srcId="{6A4BA1BE-8293-424C-919F-E37B1DEB65D5}" destId="{6B5D79E9-1E6C-934E-A7A3-9E04E6F64A17}" srcOrd="0" destOrd="0" presId="urn:microsoft.com/office/officeart/2005/8/layout/hProcess6"/>
    <dgm:cxn modelId="{F9FFFB13-B13A-1C45-BFFC-FB2240E14D32}" srcId="{57EE302D-5790-8241-95CB-0D811A40EBDD}" destId="{8E7DC20F-BB9A-4E43-913D-04A8A7A42C16}" srcOrd="1" destOrd="0" parTransId="{2841263D-1109-4B47-8ED5-43BE1EE413BB}" sibTransId="{DDEF7D04-81F8-8646-9593-1D1626FF22F9}"/>
    <dgm:cxn modelId="{567F2B1B-EC4D-B448-968A-2D213805D926}" type="presOf" srcId="{1E7EBAA6-4B08-A84F-A6F8-CEBF60573F6C}" destId="{9425B7CF-B38B-174F-AB5E-FDE02D70C870}" srcOrd="0" destOrd="0" presId="urn:microsoft.com/office/officeart/2005/8/layout/hProcess6"/>
    <dgm:cxn modelId="{0081ED1D-BBED-4B40-8CA0-E8081A011DA4}" type="presOf" srcId="{BBF0895C-7A7B-924C-B1CC-FF04176FD38D}" destId="{92C66495-E105-D447-AFCA-DB1D7B139C3E}" srcOrd="1" destOrd="2" presId="urn:microsoft.com/office/officeart/2005/8/layout/hProcess6"/>
    <dgm:cxn modelId="{D4E19B1F-EFD2-2043-807A-7A2C3AC9EC72}" srcId="{692D9F14-54E3-044C-9C7A-5A7B67250CB9}" destId="{E0DB832C-87E4-4F40-8456-2A96C38A0759}" srcOrd="2" destOrd="0" parTransId="{C479D556-D7CF-0B43-AD7F-F8188F3F7B82}" sibTransId="{4B49DE9B-6301-EF47-AE27-3AE45871C530}"/>
    <dgm:cxn modelId="{D4879F20-3366-E749-BC2A-D57E2E350ADE}" srcId="{1E7EBAA6-4B08-A84F-A6F8-CEBF60573F6C}" destId="{D936034A-26D2-D040-8BFE-1989C1D70127}" srcOrd="0" destOrd="0" parTransId="{D103A3CE-A9FE-BE4F-A6F4-C6B7DD4E95E4}" sibTransId="{ACE945B9-F5B6-704E-AD8F-23432A58C6C2}"/>
    <dgm:cxn modelId="{1E4E2C26-FD4C-C545-A8EB-0D6AAD28F481}" type="presOf" srcId="{B4D0690E-8291-5F49-A6C0-041C0B7A4EAF}" destId="{6B5D79E9-1E6C-934E-A7A3-9E04E6F64A17}" srcOrd="0" destOrd="3" presId="urn:microsoft.com/office/officeart/2005/8/layout/hProcess6"/>
    <dgm:cxn modelId="{95374C26-201E-FE44-9F9F-C9C0D71B7E57}" srcId="{692D9F14-54E3-044C-9C7A-5A7B67250CB9}" destId="{48911AFE-7C9E-5D43-879D-DB35FF2A2FD9}" srcOrd="1" destOrd="0" parTransId="{600D602D-643B-754C-92C4-FBC5E1141AEE}" sibTransId="{44CC9B1F-0FD8-3441-BA2E-A5116E47EEE4}"/>
    <dgm:cxn modelId="{D388E328-80F4-6B43-8AFB-90904C19AD0C}" type="presOf" srcId="{D936034A-26D2-D040-8BFE-1989C1D70127}" destId="{DE42C33B-BB72-E34A-ACE8-19477AB28E2A}" srcOrd="1" destOrd="0" presId="urn:microsoft.com/office/officeart/2005/8/layout/hProcess6"/>
    <dgm:cxn modelId="{F2F11D2D-901E-3545-88BE-7480BCAFF85E}" type="presOf" srcId="{B93DBE41-9DD0-C945-B42F-C8D7921CFBAC}" destId="{3D1A5B37-82D4-A744-89AD-E5C4A069ADE0}" srcOrd="0" destOrd="2" presId="urn:microsoft.com/office/officeart/2005/8/layout/hProcess6"/>
    <dgm:cxn modelId="{D8E49E30-8FEC-0A48-AD73-78DBB5C2DBAD}" srcId="{E0DB832C-87E4-4F40-8456-2A96C38A0759}" destId="{5473ABDA-AC7A-5749-A513-08FE28596E57}" srcOrd="1" destOrd="0" parTransId="{8FEC689D-FBD2-034D-AE50-A1874BC9282F}" sibTransId="{B6B33705-2D0F-E349-9CAC-F23F329AF9A7}"/>
    <dgm:cxn modelId="{76004733-B082-DB47-AE9B-1EB5A42FF1A5}" type="presOf" srcId="{5F6019F0-3C51-BA47-B3FA-B0EBD2E10913}" destId="{B4CF84BC-C717-1C4B-86A7-B66B6AAF5E19}" srcOrd="0" destOrd="2" presId="urn:microsoft.com/office/officeart/2005/8/layout/hProcess6"/>
    <dgm:cxn modelId="{4FB80637-8535-3F4A-AB0B-080A76512027}" type="presOf" srcId="{48911AFE-7C9E-5D43-879D-DB35FF2A2FD9}" destId="{30326A33-6A6A-444C-B2B9-FF8D3DA373E6}" srcOrd="0" destOrd="0" presId="urn:microsoft.com/office/officeart/2005/8/layout/hProcess6"/>
    <dgm:cxn modelId="{3AD0DD38-24D4-104C-AEF2-DF1AF37CF672}" type="presOf" srcId="{1EDFDB9C-9FE5-1240-B6B2-92D371E3278A}" destId="{33A99904-305E-534A-83A2-3D534150B1D8}" srcOrd="1" destOrd="4" presId="urn:microsoft.com/office/officeart/2005/8/layout/hProcess6"/>
    <dgm:cxn modelId="{FBC44745-4CAC-8E4C-B2A2-0FA540D38217}" type="presOf" srcId="{5473ABDA-AC7A-5749-A513-08FE28596E57}" destId="{33A99904-305E-534A-83A2-3D534150B1D8}" srcOrd="1" destOrd="1" presId="urn:microsoft.com/office/officeart/2005/8/layout/hProcess6"/>
    <dgm:cxn modelId="{288C8D46-BBBE-604A-BF3B-A16CC67BF9FB}" type="presOf" srcId="{17DA9F53-2DFF-5A4C-BD33-5315736AF430}" destId="{6B5D79E9-1E6C-934E-A7A3-9E04E6F64A17}" srcOrd="0" destOrd="1" presId="urn:microsoft.com/office/officeart/2005/8/layout/hProcess6"/>
    <dgm:cxn modelId="{66F73448-DD3F-1A49-BCEF-9AEF4D11D3B3}" type="presOf" srcId="{7440E40E-9869-5E46-9AF6-96D494F4447D}" destId="{B4CF84BC-C717-1C4B-86A7-B66B6AAF5E19}" srcOrd="0" destOrd="0" presId="urn:microsoft.com/office/officeart/2005/8/layout/hProcess6"/>
    <dgm:cxn modelId="{6483A04A-9DE7-774E-979E-688C578FC4D2}" srcId="{57EE302D-5790-8241-95CB-0D811A40EBDD}" destId="{B93DBE41-9DD0-C945-B42F-C8D7921CFBAC}" srcOrd="2" destOrd="0" parTransId="{373AB694-2C14-284B-920E-E9FEA1E1DD94}" sibTransId="{6C527EAF-1172-E94D-A9BE-CDF3C16BCC67}"/>
    <dgm:cxn modelId="{60E0724C-B4A0-3D41-A4CF-A3D2892002DE}" srcId="{48911AFE-7C9E-5D43-879D-DB35FF2A2FD9}" destId="{BBF0895C-7A7B-924C-B1CC-FF04176FD38D}" srcOrd="2" destOrd="0" parTransId="{F3148FD9-63BD-2C49-A159-32F4E6F4750E}" sibTransId="{AFD0F9E0-3ED2-3C45-B708-B1A9CCCAA277}"/>
    <dgm:cxn modelId="{A0B5B550-78A5-C74B-A71A-279CF2CB78D3}" srcId="{E0DB832C-87E4-4F40-8456-2A96C38A0759}" destId="{94623C5B-4441-6D44-80E0-D97EEE0471BB}" srcOrd="3" destOrd="0" parTransId="{33713257-4B63-E242-ADCF-6296AD3A2C39}" sibTransId="{B3299410-7EFB-674A-A0C7-68BBE48E91A4}"/>
    <dgm:cxn modelId="{941F8F54-C4CB-E145-B795-1EE4960EA9B5}" type="presOf" srcId="{94623C5B-4441-6D44-80E0-D97EEE0471BB}" destId="{B4CF84BC-C717-1C4B-86A7-B66B6AAF5E19}" srcOrd="0" destOrd="3" presId="urn:microsoft.com/office/officeart/2005/8/layout/hProcess6"/>
    <dgm:cxn modelId="{18ED205A-B6CA-D740-B130-9743B9AC7CEE}" type="presOf" srcId="{1EDFDB9C-9FE5-1240-B6B2-92D371E3278A}" destId="{B4CF84BC-C717-1C4B-86A7-B66B6AAF5E19}" srcOrd="0" destOrd="4" presId="urn:microsoft.com/office/officeart/2005/8/layout/hProcess6"/>
    <dgm:cxn modelId="{074D3D65-02B8-EA41-BBB4-B165B19FCB04}" type="presOf" srcId="{E6B3BF6E-60A1-D44F-9070-7C3B7EA26D0D}" destId="{42941029-6442-5540-B9D5-9C21C8A9437F}" srcOrd="0" destOrd="2" presId="urn:microsoft.com/office/officeart/2005/8/layout/hProcess6"/>
    <dgm:cxn modelId="{3EE4016A-1CD8-1843-9F97-21652F05406C}" type="presOf" srcId="{BBF0895C-7A7B-924C-B1CC-FF04176FD38D}" destId="{6B5D79E9-1E6C-934E-A7A3-9E04E6F64A17}" srcOrd="0" destOrd="2" presId="urn:microsoft.com/office/officeart/2005/8/layout/hProcess6"/>
    <dgm:cxn modelId="{C31E076C-C7AF-9C4F-9C04-F59ECD8839E7}" srcId="{1E7EBAA6-4B08-A84F-A6F8-CEBF60573F6C}" destId="{6E538666-4C0A-5745-B4F6-94EBC76316CA}" srcOrd="1" destOrd="0" parTransId="{04DB4220-904F-8E4D-9B99-9CBAEEF215F5}" sibTransId="{E661F2CD-47D6-5440-81BB-75AF65CE8BA0}"/>
    <dgm:cxn modelId="{38CB6773-4F64-5F49-9184-81DAA5280FFB}" type="presOf" srcId="{6A4BA1BE-8293-424C-919F-E37B1DEB65D5}" destId="{92C66495-E105-D447-AFCA-DB1D7B139C3E}" srcOrd="1" destOrd="0" presId="urn:microsoft.com/office/officeart/2005/8/layout/hProcess6"/>
    <dgm:cxn modelId="{3FFC6F74-0ECC-954B-ADF1-F4A6D979800D}" type="presOf" srcId="{5F6019F0-3C51-BA47-B3FA-B0EBD2E10913}" destId="{33A99904-305E-534A-83A2-3D534150B1D8}" srcOrd="1" destOrd="2" presId="urn:microsoft.com/office/officeart/2005/8/layout/hProcess6"/>
    <dgm:cxn modelId="{342B0575-582B-D140-93DF-4ECBBF4DC374}" type="presOf" srcId="{B4D0690E-8291-5F49-A6C0-041C0B7A4EAF}" destId="{92C66495-E105-D447-AFCA-DB1D7B139C3E}" srcOrd="1" destOrd="3" presId="urn:microsoft.com/office/officeart/2005/8/layout/hProcess6"/>
    <dgm:cxn modelId="{DD5FFA8C-0C9E-A24D-B16F-27A6705B312D}" type="presOf" srcId="{8E7DC20F-BB9A-4E43-913D-04A8A7A42C16}" destId="{21E725DD-546D-854C-A77B-F60CDFDDD9AE}" srcOrd="1" destOrd="1" presId="urn:microsoft.com/office/officeart/2005/8/layout/hProcess6"/>
    <dgm:cxn modelId="{2329528E-CBAC-1047-AAC2-2E0A590A892A}" srcId="{692D9F14-54E3-044C-9C7A-5A7B67250CB9}" destId="{1E7EBAA6-4B08-A84F-A6F8-CEBF60573F6C}" srcOrd="3" destOrd="0" parTransId="{5E08AB12-8E5D-374E-9CA4-600A56BE407D}" sibTransId="{A0E66D6F-D152-204F-8DB1-3C50145CD3F3}"/>
    <dgm:cxn modelId="{4E9A0E9C-0D3E-0F46-A6B9-878948C2569B}" type="presOf" srcId="{692D9F14-54E3-044C-9C7A-5A7B67250CB9}" destId="{E44EEBCD-F70D-CE47-927E-1C0B5F9D24A8}" srcOrd="0" destOrd="0" presId="urn:microsoft.com/office/officeart/2005/8/layout/hProcess6"/>
    <dgm:cxn modelId="{C0C1BCA0-7596-8743-8F71-75548FF77564}" type="presOf" srcId="{17DA9F53-2DFF-5A4C-BD33-5315736AF430}" destId="{92C66495-E105-D447-AFCA-DB1D7B139C3E}" srcOrd="1" destOrd="1" presId="urn:microsoft.com/office/officeart/2005/8/layout/hProcess6"/>
    <dgm:cxn modelId="{296339A4-85EB-1543-BFB8-526C448F963A}" type="presOf" srcId="{94623C5B-4441-6D44-80E0-D97EEE0471BB}" destId="{33A99904-305E-534A-83A2-3D534150B1D8}" srcOrd="1" destOrd="3" presId="urn:microsoft.com/office/officeart/2005/8/layout/hProcess6"/>
    <dgm:cxn modelId="{1899ACA5-231C-3448-8536-94399AE005A0}" srcId="{692D9F14-54E3-044C-9C7A-5A7B67250CB9}" destId="{57EE302D-5790-8241-95CB-0D811A40EBDD}" srcOrd="0" destOrd="0" parTransId="{22C16389-361C-A148-8D2D-469971EEB82D}" sibTransId="{C05E7815-8501-8143-8942-67817846FFD3}"/>
    <dgm:cxn modelId="{045E7CA6-7D00-5D4D-9929-56E31C024076}" type="presOf" srcId="{6E538666-4C0A-5745-B4F6-94EBC76316CA}" destId="{DE42C33B-BB72-E34A-ACE8-19477AB28E2A}" srcOrd="1" destOrd="1" presId="urn:microsoft.com/office/officeart/2005/8/layout/hProcess6"/>
    <dgm:cxn modelId="{369DC0A8-9730-824C-8BA8-9533D738EBC1}" srcId="{E0DB832C-87E4-4F40-8456-2A96C38A0759}" destId="{7440E40E-9869-5E46-9AF6-96D494F4447D}" srcOrd="0" destOrd="0" parTransId="{BEAF355B-74FA-DA47-A001-89EEB698E674}" sibTransId="{58EA1ABE-3158-E840-B10D-AF9D4899BBB9}"/>
    <dgm:cxn modelId="{199020AA-1AC0-8F43-A121-141F7A94527C}" type="presOf" srcId="{9F0CC442-5D91-A34B-A2D3-026D70621E92}" destId="{3D1A5B37-82D4-A744-89AD-E5C4A069ADE0}" srcOrd="0" destOrd="0" presId="urn:microsoft.com/office/officeart/2005/8/layout/hProcess6"/>
    <dgm:cxn modelId="{52F7CEAC-8ED6-E142-8041-F046A9DC267B}" type="presOf" srcId="{8E7DC20F-BB9A-4E43-913D-04A8A7A42C16}" destId="{3D1A5B37-82D4-A744-89AD-E5C4A069ADE0}" srcOrd="0" destOrd="1" presId="urn:microsoft.com/office/officeart/2005/8/layout/hProcess6"/>
    <dgm:cxn modelId="{445B5AB4-F976-F54B-95DB-305E94F14079}" srcId="{1E7EBAA6-4B08-A84F-A6F8-CEBF60573F6C}" destId="{E6B3BF6E-60A1-D44F-9070-7C3B7EA26D0D}" srcOrd="2" destOrd="0" parTransId="{8B3A9C3E-3A4C-4645-8C49-52499E7F8FB1}" sibTransId="{980F7D9B-AF14-A54D-8BF4-48B3AFE360AF}"/>
    <dgm:cxn modelId="{6C1076B4-C37E-1445-99B0-F3E2BE4A6CE6}" srcId="{57EE302D-5790-8241-95CB-0D811A40EBDD}" destId="{9F0CC442-5D91-A34B-A2D3-026D70621E92}" srcOrd="0" destOrd="0" parTransId="{C9D2ED42-CF92-8346-8D29-4BCC111694C4}" sibTransId="{27206634-F9D4-214E-9763-743C49075E6C}"/>
    <dgm:cxn modelId="{468917BC-9EE9-5D41-BF8A-57BC8D68BE9D}" type="presOf" srcId="{57EE302D-5790-8241-95CB-0D811A40EBDD}" destId="{57168C1C-258F-7C43-BB23-503D0F122DA5}" srcOrd="0" destOrd="0" presId="urn:microsoft.com/office/officeart/2005/8/layout/hProcess6"/>
    <dgm:cxn modelId="{BB4FA4CD-19AF-D44D-BAA1-E8B2F8A6725A}" srcId="{48911AFE-7C9E-5D43-879D-DB35FF2A2FD9}" destId="{6A4BA1BE-8293-424C-919F-E37B1DEB65D5}" srcOrd="0" destOrd="0" parTransId="{F2512F87-B500-3344-B88A-5A917DDFBB3C}" sibTransId="{A0A52A40-295D-124E-A491-9CB86169C0FA}"/>
    <dgm:cxn modelId="{3930C0CE-391D-8249-BC84-4DF0CE9F648F}" srcId="{48911AFE-7C9E-5D43-879D-DB35FF2A2FD9}" destId="{B4D0690E-8291-5F49-A6C0-041C0B7A4EAF}" srcOrd="3" destOrd="0" parTransId="{0E48EE6C-9F38-BF4F-834E-D9F78629DB0F}" sibTransId="{4978F9BD-B4F7-4340-9B82-643F9CBFC07E}"/>
    <dgm:cxn modelId="{0E204FCF-5D8A-F04F-B7D0-0F038D1146BC}" type="presOf" srcId="{D936034A-26D2-D040-8BFE-1989C1D70127}" destId="{42941029-6442-5540-B9D5-9C21C8A9437F}" srcOrd="0" destOrd="0" presId="urn:microsoft.com/office/officeart/2005/8/layout/hProcess6"/>
    <dgm:cxn modelId="{17B9E4D0-4C38-4C47-BB9A-4917D67F8C24}" type="presOf" srcId="{B93DBE41-9DD0-C945-B42F-C8D7921CFBAC}" destId="{21E725DD-546D-854C-A77B-F60CDFDDD9AE}" srcOrd="1" destOrd="2" presId="urn:microsoft.com/office/officeart/2005/8/layout/hProcess6"/>
    <dgm:cxn modelId="{298BB5E7-8FED-994E-BF50-686F2477F085}" type="presOf" srcId="{7440E40E-9869-5E46-9AF6-96D494F4447D}" destId="{33A99904-305E-534A-83A2-3D534150B1D8}" srcOrd="1" destOrd="0" presId="urn:microsoft.com/office/officeart/2005/8/layout/hProcess6"/>
    <dgm:cxn modelId="{3280B3F3-EF52-124D-8A2D-ED4797AEF588}" type="presOf" srcId="{5473ABDA-AC7A-5749-A513-08FE28596E57}" destId="{B4CF84BC-C717-1C4B-86A7-B66B6AAF5E19}" srcOrd="0" destOrd="1" presId="urn:microsoft.com/office/officeart/2005/8/layout/hProcess6"/>
    <dgm:cxn modelId="{42D381F4-0A11-3048-A4D6-214A03D608ED}" type="presOf" srcId="{9F0CC442-5D91-A34B-A2D3-026D70621E92}" destId="{21E725DD-546D-854C-A77B-F60CDFDDD9AE}" srcOrd="1" destOrd="0" presId="urn:microsoft.com/office/officeart/2005/8/layout/hProcess6"/>
    <dgm:cxn modelId="{3CA5EBF7-C6AC-2A41-BB18-1741D260F7AD}" srcId="{E0DB832C-87E4-4F40-8456-2A96C38A0759}" destId="{5F6019F0-3C51-BA47-B3FA-B0EBD2E10913}" srcOrd="2" destOrd="0" parTransId="{4ADDE26F-9266-E24E-ABC1-4FD108FE05AE}" sibTransId="{F256BD71-8343-744A-AC52-998B6876DD35}"/>
    <dgm:cxn modelId="{C9A9E0FC-3A13-E14D-943C-BCF23DA5201B}" type="presOf" srcId="{6E538666-4C0A-5745-B4F6-94EBC76316CA}" destId="{42941029-6442-5540-B9D5-9C21C8A9437F}" srcOrd="0" destOrd="1" presId="urn:microsoft.com/office/officeart/2005/8/layout/hProcess6"/>
    <dgm:cxn modelId="{831F4358-469A-9A4C-A9C1-D90769B7EC34}" type="presParOf" srcId="{E44EEBCD-F70D-CE47-927E-1C0B5F9D24A8}" destId="{91505354-7CF1-E743-98CA-835A57B9BF50}" srcOrd="0" destOrd="0" presId="urn:microsoft.com/office/officeart/2005/8/layout/hProcess6"/>
    <dgm:cxn modelId="{1DC0E654-00C9-CF43-B655-D1C9F9A93844}" type="presParOf" srcId="{91505354-7CF1-E743-98CA-835A57B9BF50}" destId="{E6D63C48-80F6-7F44-86A4-A0245DC7414E}" srcOrd="0" destOrd="0" presId="urn:microsoft.com/office/officeart/2005/8/layout/hProcess6"/>
    <dgm:cxn modelId="{C748C249-18E8-4549-B0F0-204A916D914D}" type="presParOf" srcId="{91505354-7CF1-E743-98CA-835A57B9BF50}" destId="{3D1A5B37-82D4-A744-89AD-E5C4A069ADE0}" srcOrd="1" destOrd="0" presId="urn:microsoft.com/office/officeart/2005/8/layout/hProcess6"/>
    <dgm:cxn modelId="{5BDBF8B4-4B5D-2D41-BAF4-F8535067E1A1}" type="presParOf" srcId="{91505354-7CF1-E743-98CA-835A57B9BF50}" destId="{21E725DD-546D-854C-A77B-F60CDFDDD9AE}" srcOrd="2" destOrd="0" presId="urn:microsoft.com/office/officeart/2005/8/layout/hProcess6"/>
    <dgm:cxn modelId="{5271438C-7CD8-1B41-9684-CC9E6976D5F6}" type="presParOf" srcId="{91505354-7CF1-E743-98CA-835A57B9BF50}" destId="{57168C1C-258F-7C43-BB23-503D0F122DA5}" srcOrd="3" destOrd="0" presId="urn:microsoft.com/office/officeart/2005/8/layout/hProcess6"/>
    <dgm:cxn modelId="{19B52EB4-384E-FC4F-9000-02F67C2852F0}" type="presParOf" srcId="{E44EEBCD-F70D-CE47-927E-1C0B5F9D24A8}" destId="{44264606-EC17-434E-AEEA-F63C2853D6BF}" srcOrd="1" destOrd="0" presId="urn:microsoft.com/office/officeart/2005/8/layout/hProcess6"/>
    <dgm:cxn modelId="{4E329F93-70ED-8C42-90F5-1A92FEF08D9E}" type="presParOf" srcId="{E44EEBCD-F70D-CE47-927E-1C0B5F9D24A8}" destId="{98FC1D65-A78D-0C40-86B7-D25B765A7D04}" srcOrd="2" destOrd="0" presId="urn:microsoft.com/office/officeart/2005/8/layout/hProcess6"/>
    <dgm:cxn modelId="{A8925856-259C-2E4D-BB6C-B2A3C18C2BC4}" type="presParOf" srcId="{98FC1D65-A78D-0C40-86B7-D25B765A7D04}" destId="{D6EEAA4C-C1CC-9949-A125-AA5BDC40D1D5}" srcOrd="0" destOrd="0" presId="urn:microsoft.com/office/officeart/2005/8/layout/hProcess6"/>
    <dgm:cxn modelId="{B2122977-B8DB-1546-954E-1FEB93079F46}" type="presParOf" srcId="{98FC1D65-A78D-0C40-86B7-D25B765A7D04}" destId="{6B5D79E9-1E6C-934E-A7A3-9E04E6F64A17}" srcOrd="1" destOrd="0" presId="urn:microsoft.com/office/officeart/2005/8/layout/hProcess6"/>
    <dgm:cxn modelId="{096D05B7-A804-C74D-9E63-475CE9C2E0B6}" type="presParOf" srcId="{98FC1D65-A78D-0C40-86B7-D25B765A7D04}" destId="{92C66495-E105-D447-AFCA-DB1D7B139C3E}" srcOrd="2" destOrd="0" presId="urn:microsoft.com/office/officeart/2005/8/layout/hProcess6"/>
    <dgm:cxn modelId="{576C7FDD-3CD0-8F4B-9741-506EB65EABAD}" type="presParOf" srcId="{98FC1D65-A78D-0C40-86B7-D25B765A7D04}" destId="{30326A33-6A6A-444C-B2B9-FF8D3DA373E6}" srcOrd="3" destOrd="0" presId="urn:microsoft.com/office/officeart/2005/8/layout/hProcess6"/>
    <dgm:cxn modelId="{8CB7E77F-1399-0D4A-BE58-17BC6F049878}" type="presParOf" srcId="{E44EEBCD-F70D-CE47-927E-1C0B5F9D24A8}" destId="{E931F84C-EB24-2E49-BB94-84BFA8635020}" srcOrd="3" destOrd="0" presId="urn:microsoft.com/office/officeart/2005/8/layout/hProcess6"/>
    <dgm:cxn modelId="{8DF1CC8C-F59E-6A46-AFAC-16D16B4CCAE3}" type="presParOf" srcId="{E44EEBCD-F70D-CE47-927E-1C0B5F9D24A8}" destId="{5C6D4C70-0F78-3341-BC49-FF1362193F45}" srcOrd="4" destOrd="0" presId="urn:microsoft.com/office/officeart/2005/8/layout/hProcess6"/>
    <dgm:cxn modelId="{47775CED-7E7E-3241-9B99-5DAF82C55DD6}" type="presParOf" srcId="{5C6D4C70-0F78-3341-BC49-FF1362193F45}" destId="{0D672A49-B836-824E-ADEB-06133FE5FAA1}" srcOrd="0" destOrd="0" presId="urn:microsoft.com/office/officeart/2005/8/layout/hProcess6"/>
    <dgm:cxn modelId="{FE48ED1C-6601-6E44-93F6-FF4ADB5664C6}" type="presParOf" srcId="{5C6D4C70-0F78-3341-BC49-FF1362193F45}" destId="{B4CF84BC-C717-1C4B-86A7-B66B6AAF5E19}" srcOrd="1" destOrd="0" presId="urn:microsoft.com/office/officeart/2005/8/layout/hProcess6"/>
    <dgm:cxn modelId="{334A1B65-E9C4-E845-8577-57B8951AEB25}" type="presParOf" srcId="{5C6D4C70-0F78-3341-BC49-FF1362193F45}" destId="{33A99904-305E-534A-83A2-3D534150B1D8}" srcOrd="2" destOrd="0" presId="urn:microsoft.com/office/officeart/2005/8/layout/hProcess6"/>
    <dgm:cxn modelId="{B8E3ADCE-CBC6-FF4D-866C-F97CB9060EA1}" type="presParOf" srcId="{5C6D4C70-0F78-3341-BC49-FF1362193F45}" destId="{D7042A76-027D-C14E-ABAA-BDFE0AE9B2C9}" srcOrd="3" destOrd="0" presId="urn:microsoft.com/office/officeart/2005/8/layout/hProcess6"/>
    <dgm:cxn modelId="{F0791194-363C-9342-933A-A0F7E671D1F8}" type="presParOf" srcId="{E44EEBCD-F70D-CE47-927E-1C0B5F9D24A8}" destId="{4A0C9FF8-15E3-A843-B876-CBF0A5FE1EFB}" srcOrd="5" destOrd="0" presId="urn:microsoft.com/office/officeart/2005/8/layout/hProcess6"/>
    <dgm:cxn modelId="{E5616209-E45A-3447-BFC2-E7DFB0EF9BB9}" type="presParOf" srcId="{E44EEBCD-F70D-CE47-927E-1C0B5F9D24A8}" destId="{09C7C845-2FE1-A048-BEAA-AACD2451D671}" srcOrd="6" destOrd="0" presId="urn:microsoft.com/office/officeart/2005/8/layout/hProcess6"/>
    <dgm:cxn modelId="{50848A22-5C39-D046-9E78-D8493F8D828F}" type="presParOf" srcId="{09C7C845-2FE1-A048-BEAA-AACD2451D671}" destId="{CECC271D-4892-7248-84C7-C8AF5CA9F312}" srcOrd="0" destOrd="0" presId="urn:microsoft.com/office/officeart/2005/8/layout/hProcess6"/>
    <dgm:cxn modelId="{C710316A-8256-A14C-AEA3-80C29E91B781}" type="presParOf" srcId="{09C7C845-2FE1-A048-BEAA-AACD2451D671}" destId="{42941029-6442-5540-B9D5-9C21C8A9437F}" srcOrd="1" destOrd="0" presId="urn:microsoft.com/office/officeart/2005/8/layout/hProcess6"/>
    <dgm:cxn modelId="{DA95D938-1139-1D47-B58B-7EEEE273FD94}" type="presParOf" srcId="{09C7C845-2FE1-A048-BEAA-AACD2451D671}" destId="{DE42C33B-BB72-E34A-ACE8-19477AB28E2A}" srcOrd="2" destOrd="0" presId="urn:microsoft.com/office/officeart/2005/8/layout/hProcess6"/>
    <dgm:cxn modelId="{05FB5600-42D1-4D4E-A4C9-3291A72E50A5}" type="presParOf" srcId="{09C7C845-2FE1-A048-BEAA-AACD2451D671}" destId="{9425B7CF-B38B-174F-AB5E-FDE02D70C870}"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1A5B37-82D4-A744-89AD-E5C4A069ADE0}">
      <dsp:nvSpPr>
        <dsp:cNvPr id="0" name=""/>
        <dsp:cNvSpPr/>
      </dsp:nvSpPr>
      <dsp:spPr>
        <a:xfrm>
          <a:off x="528188" y="1054594"/>
          <a:ext cx="2091015" cy="1827810"/>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114300" lvl="1" indent="-114300" algn="l" defTabSz="533400">
            <a:lnSpc>
              <a:spcPct val="90000"/>
            </a:lnSpc>
            <a:spcBef>
              <a:spcPct val="0"/>
            </a:spcBef>
            <a:spcAft>
              <a:spcPct val="15000"/>
            </a:spcAft>
            <a:buNone/>
          </a:pPr>
          <a:r>
            <a:rPr lang="en-US" sz="1200" b="1" kern="1200" dirty="0"/>
            <a:t>Fall 2020</a:t>
          </a:r>
        </a:p>
        <a:p>
          <a:pPr marL="114300" lvl="1" indent="-114300" algn="l" defTabSz="533400">
            <a:lnSpc>
              <a:spcPct val="90000"/>
            </a:lnSpc>
            <a:spcBef>
              <a:spcPct val="0"/>
            </a:spcBef>
            <a:spcAft>
              <a:spcPct val="15000"/>
            </a:spcAft>
            <a:buChar char="•"/>
          </a:pPr>
          <a:r>
            <a:rPr lang="en-US" sz="1200" kern="1200" dirty="0"/>
            <a:t>SPA team</a:t>
          </a:r>
        </a:p>
        <a:p>
          <a:pPr marL="114300" lvl="1" indent="-114300" algn="l" defTabSz="533400">
            <a:lnSpc>
              <a:spcPct val="90000"/>
            </a:lnSpc>
            <a:spcBef>
              <a:spcPct val="0"/>
            </a:spcBef>
            <a:spcAft>
              <a:spcPct val="15000"/>
            </a:spcAft>
            <a:buChar char="•"/>
          </a:pPr>
          <a:r>
            <a:rPr lang="en-US" sz="1200" kern="1200" dirty="0"/>
            <a:t>End-users (e.g., research admins)</a:t>
          </a:r>
        </a:p>
      </dsp:txBody>
      <dsp:txXfrm>
        <a:off x="1050942" y="1328766"/>
        <a:ext cx="1019370" cy="1279467"/>
      </dsp:txXfrm>
    </dsp:sp>
    <dsp:sp modelId="{57168C1C-258F-7C43-BB23-503D0F122DA5}">
      <dsp:nvSpPr>
        <dsp:cNvPr id="0" name=""/>
        <dsp:cNvSpPr/>
      </dsp:nvSpPr>
      <dsp:spPr>
        <a:xfrm>
          <a:off x="5434" y="1445746"/>
          <a:ext cx="1045507" cy="104550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t" anchorCtr="0">
          <a:noAutofit/>
        </a:bodyPr>
        <a:lstStyle/>
        <a:p>
          <a:pPr marL="0" lvl="0" indent="0" algn="ctr" defTabSz="800100">
            <a:lnSpc>
              <a:spcPct val="90000"/>
            </a:lnSpc>
            <a:spcBef>
              <a:spcPct val="0"/>
            </a:spcBef>
            <a:spcAft>
              <a:spcPct val="35000"/>
            </a:spcAft>
            <a:buNone/>
          </a:pPr>
          <a:r>
            <a:rPr lang="en-US" sz="1800" kern="1200" dirty="0"/>
            <a:t>Analyze</a:t>
          </a:r>
        </a:p>
      </dsp:txBody>
      <dsp:txXfrm>
        <a:off x="158545" y="1598857"/>
        <a:ext cx="739285" cy="739285"/>
      </dsp:txXfrm>
    </dsp:sp>
    <dsp:sp modelId="{6B5D79E9-1E6C-934E-A7A3-9E04E6F64A17}">
      <dsp:nvSpPr>
        <dsp:cNvPr id="0" name=""/>
        <dsp:cNvSpPr/>
      </dsp:nvSpPr>
      <dsp:spPr>
        <a:xfrm>
          <a:off x="3272645" y="1054594"/>
          <a:ext cx="2091015" cy="1827810"/>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114300" lvl="1" indent="-114300" algn="l" defTabSz="533400">
            <a:lnSpc>
              <a:spcPct val="90000"/>
            </a:lnSpc>
            <a:spcBef>
              <a:spcPct val="0"/>
            </a:spcBef>
            <a:spcAft>
              <a:spcPct val="15000"/>
            </a:spcAft>
            <a:buNone/>
          </a:pPr>
          <a:r>
            <a:rPr lang="en-US" sz="1200" b="1" kern="1200" dirty="0"/>
            <a:t>Winter 2020-1</a:t>
          </a:r>
        </a:p>
        <a:p>
          <a:pPr marL="114300" lvl="1" indent="-114300" algn="l" defTabSz="533400">
            <a:lnSpc>
              <a:spcPct val="90000"/>
            </a:lnSpc>
            <a:spcBef>
              <a:spcPct val="0"/>
            </a:spcBef>
            <a:spcAft>
              <a:spcPct val="15000"/>
            </a:spcAft>
            <a:buChar char="•"/>
          </a:pPr>
          <a:r>
            <a:rPr lang="en-US" sz="1200" kern="1200" dirty="0"/>
            <a:t>SPA team</a:t>
          </a:r>
        </a:p>
        <a:p>
          <a:pPr marL="114300" lvl="1" indent="-114300" algn="l" defTabSz="533400">
            <a:lnSpc>
              <a:spcPct val="90000"/>
            </a:lnSpc>
            <a:spcBef>
              <a:spcPct val="0"/>
            </a:spcBef>
            <a:spcAft>
              <a:spcPct val="15000"/>
            </a:spcAft>
            <a:buChar char="•"/>
          </a:pPr>
          <a:r>
            <a:rPr lang="en-US" sz="1200" kern="1200" dirty="0"/>
            <a:t>PSI team</a:t>
          </a:r>
        </a:p>
        <a:p>
          <a:pPr marL="114300" lvl="1" indent="-114300" algn="l" defTabSz="533400">
            <a:lnSpc>
              <a:spcPct val="90000"/>
            </a:lnSpc>
            <a:spcBef>
              <a:spcPct val="0"/>
            </a:spcBef>
            <a:spcAft>
              <a:spcPct val="15000"/>
            </a:spcAft>
            <a:buChar char="•"/>
          </a:pPr>
          <a:r>
            <a:rPr lang="en-US" sz="1200" kern="1200" dirty="0"/>
            <a:t>Huron team</a:t>
          </a:r>
        </a:p>
      </dsp:txBody>
      <dsp:txXfrm>
        <a:off x="3795399" y="1328766"/>
        <a:ext cx="1019370" cy="1279467"/>
      </dsp:txXfrm>
    </dsp:sp>
    <dsp:sp modelId="{30326A33-6A6A-444C-B2B9-FF8D3DA373E6}">
      <dsp:nvSpPr>
        <dsp:cNvPr id="0" name=""/>
        <dsp:cNvSpPr/>
      </dsp:nvSpPr>
      <dsp:spPr>
        <a:xfrm>
          <a:off x="2749892" y="1445746"/>
          <a:ext cx="1045507" cy="104550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t" anchorCtr="0">
          <a:noAutofit/>
        </a:bodyPr>
        <a:lstStyle/>
        <a:p>
          <a:pPr marL="0" lvl="0" indent="0" algn="ctr" defTabSz="800100">
            <a:lnSpc>
              <a:spcPct val="90000"/>
            </a:lnSpc>
            <a:spcBef>
              <a:spcPct val="0"/>
            </a:spcBef>
            <a:spcAft>
              <a:spcPct val="35000"/>
            </a:spcAft>
            <a:buNone/>
          </a:pPr>
          <a:r>
            <a:rPr lang="en-US" sz="1800" kern="1200" dirty="0"/>
            <a:t>Design</a:t>
          </a:r>
        </a:p>
      </dsp:txBody>
      <dsp:txXfrm>
        <a:off x="2903003" y="1598857"/>
        <a:ext cx="739285" cy="739285"/>
      </dsp:txXfrm>
    </dsp:sp>
    <dsp:sp modelId="{B4CF84BC-C717-1C4B-86A7-B66B6AAF5E19}">
      <dsp:nvSpPr>
        <dsp:cNvPr id="0" name=""/>
        <dsp:cNvSpPr/>
      </dsp:nvSpPr>
      <dsp:spPr>
        <a:xfrm>
          <a:off x="6017103" y="1054594"/>
          <a:ext cx="2091015" cy="1827810"/>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114300" lvl="1" indent="-114300" algn="l" defTabSz="533400">
            <a:lnSpc>
              <a:spcPct val="90000"/>
            </a:lnSpc>
            <a:spcBef>
              <a:spcPct val="0"/>
            </a:spcBef>
            <a:spcAft>
              <a:spcPct val="15000"/>
            </a:spcAft>
            <a:buNone/>
          </a:pPr>
          <a:r>
            <a:rPr lang="en-US" sz="1200" b="1" kern="1200" dirty="0"/>
            <a:t>Spring, Summer 2021</a:t>
          </a:r>
        </a:p>
        <a:p>
          <a:pPr marL="114300" lvl="1" indent="-114300" algn="l" defTabSz="533400">
            <a:lnSpc>
              <a:spcPct val="90000"/>
            </a:lnSpc>
            <a:spcBef>
              <a:spcPct val="0"/>
            </a:spcBef>
            <a:spcAft>
              <a:spcPct val="15000"/>
            </a:spcAft>
            <a:buChar char="•"/>
          </a:pPr>
          <a:r>
            <a:rPr lang="en-US" sz="1200" kern="1200" dirty="0"/>
            <a:t>SPA team</a:t>
          </a:r>
        </a:p>
        <a:p>
          <a:pPr marL="114300" lvl="1" indent="-114300" algn="l" defTabSz="533400">
            <a:lnSpc>
              <a:spcPct val="90000"/>
            </a:lnSpc>
            <a:spcBef>
              <a:spcPct val="0"/>
            </a:spcBef>
            <a:spcAft>
              <a:spcPct val="15000"/>
            </a:spcAft>
            <a:buChar char="•"/>
          </a:pPr>
          <a:r>
            <a:rPr lang="en-US" sz="1200" kern="1200" dirty="0"/>
            <a:t>PIE team</a:t>
          </a:r>
        </a:p>
        <a:p>
          <a:pPr marL="114300" lvl="1" indent="-114300" algn="l" defTabSz="533400">
            <a:lnSpc>
              <a:spcPct val="90000"/>
            </a:lnSpc>
            <a:spcBef>
              <a:spcPct val="0"/>
            </a:spcBef>
            <a:spcAft>
              <a:spcPct val="15000"/>
            </a:spcAft>
            <a:buChar char="•"/>
          </a:pPr>
          <a:r>
            <a:rPr lang="en-US" sz="1200" kern="1200" dirty="0"/>
            <a:t>VUIT</a:t>
          </a:r>
        </a:p>
        <a:p>
          <a:pPr marL="114300" lvl="1" indent="-114300" algn="l" defTabSz="533400">
            <a:lnSpc>
              <a:spcPct val="90000"/>
            </a:lnSpc>
            <a:spcBef>
              <a:spcPct val="0"/>
            </a:spcBef>
            <a:spcAft>
              <a:spcPct val="15000"/>
            </a:spcAft>
            <a:buChar char="•"/>
          </a:pPr>
          <a:r>
            <a:rPr lang="en-US" sz="1200" kern="1200" dirty="0"/>
            <a:t>Huron team</a:t>
          </a:r>
        </a:p>
      </dsp:txBody>
      <dsp:txXfrm>
        <a:off x="6539857" y="1328766"/>
        <a:ext cx="1019370" cy="1279467"/>
      </dsp:txXfrm>
    </dsp:sp>
    <dsp:sp modelId="{D7042A76-027D-C14E-ABAA-BDFE0AE9B2C9}">
      <dsp:nvSpPr>
        <dsp:cNvPr id="0" name=""/>
        <dsp:cNvSpPr/>
      </dsp:nvSpPr>
      <dsp:spPr>
        <a:xfrm>
          <a:off x="5494349" y="1445746"/>
          <a:ext cx="1045507" cy="104550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t" anchorCtr="0">
          <a:noAutofit/>
        </a:bodyPr>
        <a:lstStyle/>
        <a:p>
          <a:pPr marL="0" lvl="0" indent="0" algn="ctr" defTabSz="800100">
            <a:lnSpc>
              <a:spcPct val="90000"/>
            </a:lnSpc>
            <a:spcBef>
              <a:spcPct val="0"/>
            </a:spcBef>
            <a:spcAft>
              <a:spcPct val="35000"/>
            </a:spcAft>
            <a:buNone/>
          </a:pPr>
          <a:r>
            <a:rPr lang="en-US" sz="1800" kern="1200" dirty="0"/>
            <a:t>Build</a:t>
          </a:r>
        </a:p>
      </dsp:txBody>
      <dsp:txXfrm>
        <a:off x="5647460" y="1598857"/>
        <a:ext cx="739285" cy="739285"/>
      </dsp:txXfrm>
    </dsp:sp>
    <dsp:sp modelId="{42941029-6442-5540-B9D5-9C21C8A9437F}">
      <dsp:nvSpPr>
        <dsp:cNvPr id="0" name=""/>
        <dsp:cNvSpPr/>
      </dsp:nvSpPr>
      <dsp:spPr>
        <a:xfrm>
          <a:off x="8761561" y="1054594"/>
          <a:ext cx="2091015" cy="1827810"/>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114300" lvl="1" indent="-114300" algn="l" defTabSz="533400">
            <a:lnSpc>
              <a:spcPct val="90000"/>
            </a:lnSpc>
            <a:spcBef>
              <a:spcPct val="0"/>
            </a:spcBef>
            <a:spcAft>
              <a:spcPct val="15000"/>
            </a:spcAft>
            <a:buNone/>
          </a:pPr>
          <a:r>
            <a:rPr lang="en-US" sz="1200" b="1" kern="1200" dirty="0"/>
            <a:t>Summer 2021</a:t>
          </a:r>
        </a:p>
        <a:p>
          <a:pPr marL="114300" lvl="1" indent="-114300" algn="l" defTabSz="533400">
            <a:lnSpc>
              <a:spcPct val="90000"/>
            </a:lnSpc>
            <a:spcBef>
              <a:spcPct val="0"/>
            </a:spcBef>
            <a:spcAft>
              <a:spcPct val="15000"/>
            </a:spcAft>
            <a:buChar char="•"/>
          </a:pPr>
          <a:r>
            <a:rPr lang="en-US" sz="1200" kern="1200" dirty="0"/>
            <a:t>SPA team</a:t>
          </a:r>
        </a:p>
        <a:p>
          <a:pPr marL="114300" lvl="1" indent="-114300" algn="l" defTabSz="533400">
            <a:lnSpc>
              <a:spcPct val="90000"/>
            </a:lnSpc>
            <a:spcBef>
              <a:spcPct val="0"/>
            </a:spcBef>
            <a:spcAft>
              <a:spcPct val="15000"/>
            </a:spcAft>
            <a:buChar char="•"/>
          </a:pPr>
          <a:r>
            <a:rPr lang="en-US" sz="1200" kern="1200" dirty="0"/>
            <a:t>End-users</a:t>
          </a:r>
        </a:p>
      </dsp:txBody>
      <dsp:txXfrm>
        <a:off x="9284315" y="1328766"/>
        <a:ext cx="1019370" cy="1279467"/>
      </dsp:txXfrm>
    </dsp:sp>
    <dsp:sp modelId="{9425B7CF-B38B-174F-AB5E-FDE02D70C870}">
      <dsp:nvSpPr>
        <dsp:cNvPr id="0" name=""/>
        <dsp:cNvSpPr/>
      </dsp:nvSpPr>
      <dsp:spPr>
        <a:xfrm>
          <a:off x="8238807" y="1445746"/>
          <a:ext cx="1045507" cy="104550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t" anchorCtr="0">
          <a:noAutofit/>
        </a:bodyPr>
        <a:lstStyle/>
        <a:p>
          <a:pPr marL="0" lvl="0" indent="0" algn="ctr" defTabSz="800100">
            <a:lnSpc>
              <a:spcPct val="90000"/>
            </a:lnSpc>
            <a:spcBef>
              <a:spcPct val="0"/>
            </a:spcBef>
            <a:spcAft>
              <a:spcPct val="35000"/>
            </a:spcAft>
            <a:buNone/>
          </a:pPr>
          <a:r>
            <a:rPr lang="en-US" sz="1800" kern="1200" dirty="0"/>
            <a:t>Verify</a:t>
          </a:r>
        </a:p>
      </dsp:txBody>
      <dsp:txXfrm>
        <a:off x="8391918" y="1598857"/>
        <a:ext cx="739285" cy="73928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3B546F-BE0F-1849-AB31-ADD43D93FF7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3DC9ADD-792C-6B48-9ABA-5DEB02F1810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8AF896-9D4E-974F-9069-5E89363DB67F}" type="datetimeFigureOut">
              <a:rPr lang="en-US" smtClean="0"/>
              <a:t>6/10/21</a:t>
            </a:fld>
            <a:endParaRPr lang="en-US" dirty="0"/>
          </a:p>
        </p:txBody>
      </p:sp>
      <p:sp>
        <p:nvSpPr>
          <p:cNvPr id="4" name="Footer Placeholder 3">
            <a:extLst>
              <a:ext uri="{FF2B5EF4-FFF2-40B4-BE49-F238E27FC236}">
                <a16:creationId xmlns:a16="http://schemas.microsoft.com/office/drawing/2014/main" id="{D18A2FC0-278A-8649-A895-2976BB206BF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60FB2F4-1812-DD4D-BF0C-263DB89E824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CC19BE4-06E0-E845-9E49-CCFF91DE31B8}" type="slidenum">
              <a:rPr lang="en-US" smtClean="0"/>
              <a:t>‹#›</a:t>
            </a:fld>
            <a:endParaRPr lang="en-US" dirty="0"/>
          </a:p>
        </p:txBody>
      </p:sp>
    </p:spTree>
    <p:extLst>
      <p:ext uri="{BB962C8B-B14F-4D97-AF65-F5344CB8AC3E}">
        <p14:creationId xmlns:p14="http://schemas.microsoft.com/office/powerpoint/2010/main" val="21448441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5322F3-AB65-A64B-9700-8FBC01F3EE02}" type="datetimeFigureOut">
              <a:rPr lang="en-US" smtClean="0"/>
              <a:t>6/10/21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E41453-96BF-7F45-9044-514C3EFC7F60}" type="slidenum">
              <a:rPr lang="en-US" smtClean="0"/>
              <a:t>‹#›</a:t>
            </a:fld>
            <a:endParaRPr lang="en-US" dirty="0"/>
          </a:p>
        </p:txBody>
      </p:sp>
    </p:spTree>
    <p:extLst>
      <p:ext uri="{BB962C8B-B14F-4D97-AF65-F5344CB8AC3E}">
        <p14:creationId xmlns:p14="http://schemas.microsoft.com/office/powerpoint/2010/main" val="426025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E41453-96BF-7F45-9044-514C3EFC7F60}" type="slidenum">
              <a:rPr lang="en-US" smtClean="0"/>
              <a:t>1</a:t>
            </a:fld>
            <a:endParaRPr lang="en-US" dirty="0"/>
          </a:p>
        </p:txBody>
      </p:sp>
    </p:spTree>
    <p:extLst>
      <p:ext uri="{BB962C8B-B14F-4D97-AF65-F5344CB8AC3E}">
        <p14:creationId xmlns:p14="http://schemas.microsoft.com/office/powerpoint/2010/main" val="485108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VERA website: https://</a:t>
            </a:r>
            <a:r>
              <a:rPr lang="en-US" dirty="0" err="1"/>
              <a:t>research.vanderbilt.edu</a:t>
            </a:r>
            <a:r>
              <a:rPr lang="en-US" dirty="0"/>
              <a:t>/vera/vera-training</a:t>
            </a:r>
          </a:p>
          <a:p>
            <a:r>
              <a:rPr lang="en-US" dirty="0"/>
              <a:t>-Training materials</a:t>
            </a:r>
          </a:p>
          <a:p>
            <a:r>
              <a:rPr lang="en-US" dirty="0"/>
              <a:t>-FAQs</a:t>
            </a:r>
          </a:p>
          <a:p>
            <a:endParaRPr lang="en-US" dirty="0"/>
          </a:p>
        </p:txBody>
      </p:sp>
      <p:sp>
        <p:nvSpPr>
          <p:cNvPr id="4" name="Slide Number Placeholder 3"/>
          <p:cNvSpPr>
            <a:spLocks noGrp="1"/>
          </p:cNvSpPr>
          <p:nvPr>
            <p:ph type="sldNum" sz="quarter" idx="5"/>
          </p:nvPr>
        </p:nvSpPr>
        <p:spPr/>
        <p:txBody>
          <a:bodyPr/>
          <a:lstStyle/>
          <a:p>
            <a:fld id="{2DE41453-96BF-7F45-9044-514C3EFC7F60}" type="slidenum">
              <a:rPr lang="en-US" smtClean="0"/>
              <a:t>37</a:t>
            </a:fld>
            <a:endParaRPr lang="en-US" dirty="0"/>
          </a:p>
        </p:txBody>
      </p:sp>
    </p:spTree>
    <p:extLst>
      <p:ext uri="{BB962C8B-B14F-4D97-AF65-F5344CB8AC3E}">
        <p14:creationId xmlns:p14="http://schemas.microsoft.com/office/powerpoint/2010/main" val="1494690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SPA FAQs: https://</a:t>
            </a:r>
            <a:r>
              <a:rPr lang="en-US" dirty="0" err="1"/>
              <a:t>vuspafaqs.wordpress.com</a:t>
            </a:r>
            <a:r>
              <a:rPr lang="en-US" dirty="0"/>
              <a:t>/category/vera/</a:t>
            </a:r>
          </a:p>
          <a:p>
            <a:endParaRPr lang="en-US" dirty="0"/>
          </a:p>
          <a:p>
            <a:r>
              <a:rPr lang="en-US" dirty="0"/>
              <a:t>REDCap Survey: https://</a:t>
            </a:r>
            <a:r>
              <a:rPr lang="en-US" dirty="0" err="1"/>
              <a:t>redcap.link</a:t>
            </a:r>
            <a:r>
              <a:rPr lang="en-US" dirty="0"/>
              <a:t>/i2nv1d6x</a:t>
            </a:r>
          </a:p>
          <a:p>
            <a:endParaRPr lang="en-US" dirty="0"/>
          </a:p>
        </p:txBody>
      </p:sp>
      <p:sp>
        <p:nvSpPr>
          <p:cNvPr id="4" name="Slide Number Placeholder 3"/>
          <p:cNvSpPr>
            <a:spLocks noGrp="1"/>
          </p:cNvSpPr>
          <p:nvPr>
            <p:ph type="sldNum" sz="quarter" idx="5"/>
          </p:nvPr>
        </p:nvSpPr>
        <p:spPr/>
        <p:txBody>
          <a:bodyPr/>
          <a:lstStyle/>
          <a:p>
            <a:fld id="{2DE41453-96BF-7F45-9044-514C3EFC7F60}" type="slidenum">
              <a:rPr lang="en-US" smtClean="0"/>
              <a:t>38</a:t>
            </a:fld>
            <a:endParaRPr lang="en-US" dirty="0"/>
          </a:p>
        </p:txBody>
      </p:sp>
    </p:spTree>
    <p:extLst>
      <p:ext uri="{BB962C8B-B14F-4D97-AF65-F5344CB8AC3E}">
        <p14:creationId xmlns:p14="http://schemas.microsoft.com/office/powerpoint/2010/main" val="3287652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VERA Live Demo – Open House</a:t>
            </a:r>
          </a:p>
          <a:p>
            <a:r>
              <a:rPr lang="en-US" dirty="0"/>
              <a:t>Every Tuesday at 10am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Archived videos: https://</a:t>
            </a:r>
            <a:r>
              <a:rPr lang="en-US" dirty="0" err="1"/>
              <a:t>research.vanderbilt.edu</a:t>
            </a:r>
            <a:r>
              <a:rPr lang="en-US" dirty="0"/>
              <a:t>/vera/vera-training/</a:t>
            </a:r>
          </a:p>
          <a:p>
            <a:endParaRPr lang="en-US" dirty="0"/>
          </a:p>
          <a:p>
            <a:endParaRPr lang="en-US" dirty="0"/>
          </a:p>
        </p:txBody>
      </p:sp>
      <p:sp>
        <p:nvSpPr>
          <p:cNvPr id="4" name="Slide Number Placeholder 3"/>
          <p:cNvSpPr>
            <a:spLocks noGrp="1"/>
          </p:cNvSpPr>
          <p:nvPr>
            <p:ph type="sldNum" sz="quarter" idx="5"/>
          </p:nvPr>
        </p:nvSpPr>
        <p:spPr/>
        <p:txBody>
          <a:bodyPr/>
          <a:lstStyle/>
          <a:p>
            <a:fld id="{2DE41453-96BF-7F45-9044-514C3EFC7F60}" type="slidenum">
              <a:rPr lang="en-US" smtClean="0"/>
              <a:t>39</a:t>
            </a:fld>
            <a:endParaRPr lang="en-US" dirty="0"/>
          </a:p>
        </p:txBody>
      </p:sp>
    </p:spTree>
    <p:extLst>
      <p:ext uri="{BB962C8B-B14F-4D97-AF65-F5344CB8AC3E}">
        <p14:creationId xmlns:p14="http://schemas.microsoft.com/office/powerpoint/2010/main" val="6524913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VERA Help</a:t>
            </a:r>
          </a:p>
        </p:txBody>
      </p:sp>
      <p:sp>
        <p:nvSpPr>
          <p:cNvPr id="4" name="Slide Number Placeholder 3"/>
          <p:cNvSpPr>
            <a:spLocks noGrp="1"/>
          </p:cNvSpPr>
          <p:nvPr>
            <p:ph type="sldNum" sz="quarter" idx="5"/>
          </p:nvPr>
        </p:nvSpPr>
        <p:spPr/>
        <p:txBody>
          <a:bodyPr/>
          <a:lstStyle/>
          <a:p>
            <a:fld id="{2DE41453-96BF-7F45-9044-514C3EFC7F60}" type="slidenum">
              <a:rPr lang="en-US" smtClean="0"/>
              <a:t>40</a:t>
            </a:fld>
            <a:endParaRPr lang="en-US" dirty="0"/>
          </a:p>
        </p:txBody>
      </p:sp>
    </p:spTree>
    <p:extLst>
      <p:ext uri="{BB962C8B-B14F-4D97-AF65-F5344CB8AC3E}">
        <p14:creationId xmlns:p14="http://schemas.microsoft.com/office/powerpoint/2010/main" val="4015178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E41453-96BF-7F45-9044-514C3EFC7F60}" type="slidenum">
              <a:rPr lang="en-US" smtClean="0"/>
              <a:t>41</a:t>
            </a:fld>
            <a:endParaRPr lang="en-US" dirty="0"/>
          </a:p>
        </p:txBody>
      </p:sp>
    </p:spTree>
    <p:extLst>
      <p:ext uri="{BB962C8B-B14F-4D97-AF65-F5344CB8AC3E}">
        <p14:creationId xmlns:p14="http://schemas.microsoft.com/office/powerpoint/2010/main" val="2369855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Commonly contemplated questions</a:t>
            </a:r>
          </a:p>
        </p:txBody>
      </p:sp>
      <p:sp>
        <p:nvSpPr>
          <p:cNvPr id="4" name="Slide Number Placeholder 3"/>
          <p:cNvSpPr>
            <a:spLocks noGrp="1"/>
          </p:cNvSpPr>
          <p:nvPr>
            <p:ph type="sldNum" sz="quarter" idx="5"/>
          </p:nvPr>
        </p:nvSpPr>
        <p:spPr/>
        <p:txBody>
          <a:bodyPr/>
          <a:lstStyle/>
          <a:p>
            <a:fld id="{2DE41453-96BF-7F45-9044-514C3EFC7F60}" type="slidenum">
              <a:rPr lang="en-US" smtClean="0"/>
              <a:t>42</a:t>
            </a:fld>
            <a:endParaRPr lang="en-US" dirty="0"/>
          </a:p>
        </p:txBody>
      </p:sp>
    </p:spTree>
    <p:extLst>
      <p:ext uri="{BB962C8B-B14F-4D97-AF65-F5344CB8AC3E}">
        <p14:creationId xmlns:p14="http://schemas.microsoft.com/office/powerpoint/2010/main" val="3642182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E41453-96BF-7F45-9044-514C3EFC7F60}" type="slidenum">
              <a:rPr lang="en-US" smtClean="0"/>
              <a:t>44</a:t>
            </a:fld>
            <a:endParaRPr lang="en-US" dirty="0"/>
          </a:p>
        </p:txBody>
      </p:sp>
    </p:spTree>
    <p:extLst>
      <p:ext uri="{BB962C8B-B14F-4D97-AF65-F5344CB8AC3E}">
        <p14:creationId xmlns:p14="http://schemas.microsoft.com/office/powerpoint/2010/main" val="578928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E41453-96BF-7F45-9044-514C3EFC7F60}" type="slidenum">
              <a:rPr lang="en-US" smtClean="0"/>
              <a:t>2</a:t>
            </a:fld>
            <a:endParaRPr lang="en-US" dirty="0"/>
          </a:p>
        </p:txBody>
      </p:sp>
    </p:spTree>
    <p:extLst>
      <p:ext uri="{BB962C8B-B14F-4D97-AF65-F5344CB8AC3E}">
        <p14:creationId xmlns:p14="http://schemas.microsoft.com/office/powerpoint/2010/main" val="1504789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Online instructions on adding a shared calendar: https://</a:t>
            </a:r>
            <a:r>
              <a:rPr lang="en-US" dirty="0" err="1"/>
              <a:t>support.microsoft.com</a:t>
            </a:r>
            <a:r>
              <a:rPr lang="en-US" dirty="0"/>
              <a:t>/</a:t>
            </a:r>
            <a:r>
              <a:rPr lang="en-US" dirty="0" err="1"/>
              <a:t>en</a:t>
            </a:r>
            <a:r>
              <a:rPr lang="en-US" dirty="0"/>
              <a:t>-us/office/open-another-person-s-exchange-calendar-2257f515-408f-48ea-9363-11d0d5848c77</a:t>
            </a:r>
          </a:p>
        </p:txBody>
      </p:sp>
      <p:sp>
        <p:nvSpPr>
          <p:cNvPr id="4" name="Slide Number Placeholder 3"/>
          <p:cNvSpPr>
            <a:spLocks noGrp="1"/>
          </p:cNvSpPr>
          <p:nvPr>
            <p:ph type="sldNum" sz="quarter" idx="5"/>
          </p:nvPr>
        </p:nvSpPr>
        <p:spPr/>
        <p:txBody>
          <a:bodyPr/>
          <a:lstStyle/>
          <a:p>
            <a:fld id="{2DE41453-96BF-7F45-9044-514C3EFC7F60}" type="slidenum">
              <a:rPr lang="en-US" smtClean="0"/>
              <a:t>3</a:t>
            </a:fld>
            <a:endParaRPr lang="en-US" dirty="0"/>
          </a:p>
        </p:txBody>
      </p:sp>
    </p:spTree>
    <p:extLst>
      <p:ext uri="{BB962C8B-B14F-4D97-AF65-F5344CB8AC3E}">
        <p14:creationId xmlns:p14="http://schemas.microsoft.com/office/powerpoint/2010/main" val="2392574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E41453-96BF-7F45-9044-514C3EFC7F60}" type="slidenum">
              <a:rPr lang="en-US" smtClean="0"/>
              <a:t>30</a:t>
            </a:fld>
            <a:endParaRPr lang="en-US" dirty="0"/>
          </a:p>
        </p:txBody>
      </p:sp>
    </p:spTree>
    <p:extLst>
      <p:ext uri="{BB962C8B-B14F-4D97-AF65-F5344CB8AC3E}">
        <p14:creationId xmlns:p14="http://schemas.microsoft.com/office/powerpoint/2010/main" val="2065314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E41453-96BF-7F45-9044-514C3EFC7F60}" type="slidenum">
              <a:rPr lang="en-US" smtClean="0"/>
              <a:t>31</a:t>
            </a:fld>
            <a:endParaRPr lang="en-US" dirty="0"/>
          </a:p>
        </p:txBody>
      </p:sp>
    </p:spTree>
    <p:extLst>
      <p:ext uri="{BB962C8B-B14F-4D97-AF65-F5344CB8AC3E}">
        <p14:creationId xmlns:p14="http://schemas.microsoft.com/office/powerpoint/2010/main" val="695399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Who is VERA?</a:t>
            </a:r>
          </a:p>
          <a:p>
            <a:endParaRPr lang="en-US" dirty="0"/>
          </a:p>
        </p:txBody>
      </p:sp>
      <p:sp>
        <p:nvSpPr>
          <p:cNvPr id="4" name="Slide Number Placeholder 3"/>
          <p:cNvSpPr>
            <a:spLocks noGrp="1"/>
          </p:cNvSpPr>
          <p:nvPr>
            <p:ph type="sldNum" sz="quarter" idx="5"/>
          </p:nvPr>
        </p:nvSpPr>
        <p:spPr/>
        <p:txBody>
          <a:bodyPr/>
          <a:lstStyle/>
          <a:p>
            <a:fld id="{2DE41453-96BF-7F45-9044-514C3EFC7F60}" type="slidenum">
              <a:rPr lang="en-US" smtClean="0"/>
              <a:t>32</a:t>
            </a:fld>
            <a:endParaRPr lang="en-US" dirty="0"/>
          </a:p>
        </p:txBody>
      </p:sp>
    </p:spTree>
    <p:extLst>
      <p:ext uri="{BB962C8B-B14F-4D97-AF65-F5344CB8AC3E}">
        <p14:creationId xmlns:p14="http://schemas.microsoft.com/office/powerpoint/2010/main" val="2564961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E41453-96BF-7F45-9044-514C3EFC7F60}" type="slidenum">
              <a:rPr lang="en-US" smtClean="0"/>
              <a:t>33</a:t>
            </a:fld>
            <a:endParaRPr lang="en-US" dirty="0"/>
          </a:p>
        </p:txBody>
      </p:sp>
    </p:spTree>
    <p:extLst>
      <p:ext uri="{BB962C8B-B14F-4D97-AF65-F5344CB8AC3E}">
        <p14:creationId xmlns:p14="http://schemas.microsoft.com/office/powerpoint/2010/main" val="664045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link takes you directly to sign up for the </a:t>
            </a:r>
            <a:r>
              <a:rPr lang="en-US" sz="1200" b="0" i="0" kern="1200" dirty="0" err="1">
                <a:solidFill>
                  <a:schemeClr val="tx1"/>
                </a:solidFill>
                <a:effectLst/>
                <a:latin typeface="+mn-lt"/>
                <a:ea typeface="+mn-ea"/>
                <a:cs typeface="+mn-cs"/>
              </a:rPr>
              <a:t>prereq</a:t>
            </a:r>
            <a:r>
              <a:rPr lang="en-US" sz="1200" b="0" i="0" kern="1200" dirty="0">
                <a:solidFill>
                  <a:schemeClr val="tx1"/>
                </a:solidFill>
                <a:effectLst/>
                <a:latin typeface="+mn-lt"/>
                <a:ea typeface="+mn-ea"/>
                <a:cs typeface="+mn-cs"/>
              </a:rPr>
              <a:t> course:</a:t>
            </a:r>
          </a:p>
          <a:p>
            <a:r>
              <a:rPr lang="en-US" sz="1200" b="0" i="0" kern="1200" dirty="0">
                <a:solidFill>
                  <a:schemeClr val="tx1"/>
                </a:solidFill>
                <a:effectLst/>
                <a:latin typeface="+mn-lt"/>
                <a:ea typeface="+mn-ea"/>
                <a:cs typeface="+mn-cs"/>
              </a:rPr>
              <a:t>https://ecsr.fa.us2.oraclecloud.com:443/</a:t>
            </a:r>
            <a:r>
              <a:rPr lang="en-US" sz="1200" b="0" i="0" kern="1200" dirty="0" err="1">
                <a:solidFill>
                  <a:schemeClr val="tx1"/>
                </a:solidFill>
                <a:effectLst/>
                <a:latin typeface="+mn-lt"/>
                <a:ea typeface="+mn-ea"/>
                <a:cs typeface="+mn-cs"/>
              </a:rPr>
              <a:t>hcmUI</a:t>
            </a:r>
            <a:r>
              <a:rPr lang="en-US" sz="1200" b="0" i="0" kern="1200" dirty="0">
                <a:solidFill>
                  <a:schemeClr val="tx1"/>
                </a:solidFill>
                <a:effectLst/>
                <a:latin typeface="+mn-lt"/>
                <a:ea typeface="+mn-ea"/>
                <a:cs typeface="+mn-cs"/>
              </a:rPr>
              <a:t>/faces/</a:t>
            </a:r>
            <a:r>
              <a:rPr lang="en-US" sz="1200" b="0" i="0" kern="1200" dirty="0" err="1">
                <a:solidFill>
                  <a:schemeClr val="tx1"/>
                </a:solidFill>
                <a:effectLst/>
                <a:latin typeface="+mn-lt"/>
                <a:ea typeface="+mn-ea"/>
                <a:cs typeface="+mn-cs"/>
              </a:rPr>
              <a:t>deeplink?objType</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WLF_LEARN_LEARNING_ITEM&amp;action</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NONE&amp;objKey</a:t>
            </a:r>
            <a:r>
              <a:rPr lang="en-US" sz="1200" b="0" i="0" kern="1200" dirty="0">
                <a:solidFill>
                  <a:schemeClr val="tx1"/>
                </a:solidFill>
                <a:effectLst/>
                <a:latin typeface="+mn-lt"/>
                <a:ea typeface="+mn-ea"/>
                <a:cs typeface="+mn-cs"/>
              </a:rPr>
              <a:t>=learningItemId%3D300001870126321</a:t>
            </a:r>
            <a:endParaRPr lang="en-US" dirty="0"/>
          </a:p>
        </p:txBody>
      </p:sp>
      <p:sp>
        <p:nvSpPr>
          <p:cNvPr id="4" name="Slide Number Placeholder 3"/>
          <p:cNvSpPr>
            <a:spLocks noGrp="1"/>
          </p:cNvSpPr>
          <p:nvPr>
            <p:ph type="sldNum" sz="quarter" idx="5"/>
          </p:nvPr>
        </p:nvSpPr>
        <p:spPr/>
        <p:txBody>
          <a:bodyPr/>
          <a:lstStyle/>
          <a:p>
            <a:fld id="{2DE41453-96BF-7F45-9044-514C3EFC7F60}" type="slidenum">
              <a:rPr lang="en-US" smtClean="0"/>
              <a:t>34</a:t>
            </a:fld>
            <a:endParaRPr lang="en-US" dirty="0"/>
          </a:p>
        </p:txBody>
      </p:sp>
    </p:spTree>
    <p:extLst>
      <p:ext uri="{BB962C8B-B14F-4D97-AF65-F5344CB8AC3E}">
        <p14:creationId xmlns:p14="http://schemas.microsoft.com/office/powerpoint/2010/main" val="621449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SkyVU</a:t>
            </a:r>
            <a:r>
              <a:rPr lang="en-US" dirty="0"/>
              <a:t> – Oracle Cloud link: https://</a:t>
            </a:r>
            <a:r>
              <a:rPr lang="en-US" dirty="0" err="1"/>
              <a:t>oraclecloud.vanderbilt.edu</a:t>
            </a:r>
            <a:r>
              <a:rPr lang="en-US" dirty="0"/>
              <a:t>/</a:t>
            </a:r>
          </a:p>
          <a:p>
            <a:r>
              <a:rPr lang="en-US" dirty="0"/>
              <a:t>Click on “Learning” icon</a:t>
            </a:r>
          </a:p>
          <a:p>
            <a:r>
              <a:rPr lang="en-US" dirty="0"/>
              <a:t>Search for “VERA” – date of session that you want to sign up for</a:t>
            </a:r>
          </a:p>
        </p:txBody>
      </p:sp>
      <p:sp>
        <p:nvSpPr>
          <p:cNvPr id="4" name="Slide Number Placeholder 3"/>
          <p:cNvSpPr>
            <a:spLocks noGrp="1"/>
          </p:cNvSpPr>
          <p:nvPr>
            <p:ph type="sldNum" sz="quarter" idx="5"/>
          </p:nvPr>
        </p:nvSpPr>
        <p:spPr/>
        <p:txBody>
          <a:bodyPr/>
          <a:lstStyle/>
          <a:p>
            <a:fld id="{2DE41453-96BF-7F45-9044-514C3EFC7F60}" type="slidenum">
              <a:rPr lang="en-US" smtClean="0"/>
              <a:t>35</a:t>
            </a:fld>
            <a:endParaRPr lang="en-US" dirty="0"/>
          </a:p>
        </p:txBody>
      </p:sp>
    </p:spTree>
    <p:extLst>
      <p:ext uri="{BB962C8B-B14F-4D97-AF65-F5344CB8AC3E}">
        <p14:creationId xmlns:p14="http://schemas.microsoft.com/office/powerpoint/2010/main" val="4781717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CF17B3-836C-2A48-98E2-51B1497262D4}"/>
              </a:ext>
            </a:extLst>
          </p:cNvPr>
          <p:cNvPicPr>
            <a:picLocks noChangeAspect="1"/>
          </p:cNvPicPr>
          <p:nvPr userDrawn="1"/>
        </p:nvPicPr>
        <p:blipFill rotWithShape="1">
          <a:blip r:embed="rId2">
            <a:alphaModFix amt="50000"/>
          </a:blip>
          <a:srcRect l="9137" t="9319" r="8218" b="37792"/>
          <a:stretch/>
        </p:blipFill>
        <p:spPr>
          <a:xfrm>
            <a:off x="0" y="2956797"/>
            <a:ext cx="12192001" cy="3901204"/>
          </a:xfrm>
          <a:prstGeom prst="rect">
            <a:avLst/>
          </a:prstGeom>
        </p:spPr>
      </p:pic>
      <p:sp>
        <p:nvSpPr>
          <p:cNvPr id="25" name="Freeform 24">
            <a:extLst>
              <a:ext uri="{FF2B5EF4-FFF2-40B4-BE49-F238E27FC236}">
                <a16:creationId xmlns:a16="http://schemas.microsoft.com/office/drawing/2014/main" id="{3BE29AAA-CEAA-F14B-BBA6-12C511CC7E4B}"/>
              </a:ext>
            </a:extLst>
          </p:cNvPr>
          <p:cNvSpPr>
            <a:spLocks noChangeAspect="1"/>
          </p:cNvSpPr>
          <p:nvPr/>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9FFA02CA-5D48-8D4E-801B-99DDB74A6F86}"/>
              </a:ext>
            </a:extLst>
          </p:cNvPr>
          <p:cNvSpPr>
            <a:spLocks noGrp="1"/>
          </p:cNvSpPr>
          <p:nvPr>
            <p:ph type="ctrTitle" hasCustomPrompt="1"/>
          </p:nvPr>
        </p:nvSpPr>
        <p:spPr>
          <a:xfrm>
            <a:off x="1128066" y="1602557"/>
            <a:ext cx="7665217" cy="1826443"/>
          </a:xfrm>
        </p:spPr>
        <p:txBody>
          <a:bodyPr anchor="t" anchorCtr="0"/>
          <a:lstStyle>
            <a:lvl1pPr algn="l">
              <a:defRPr sz="6000" b="0" i="0">
                <a:solidFill>
                  <a:schemeClr val="accent1"/>
                </a:solidFill>
                <a:latin typeface="Georgia" panose="02040502050405020303" pitchFamily="18" charset="0"/>
              </a:defRPr>
            </a:lvl1pPr>
          </a:lstStyle>
          <a:p>
            <a:r>
              <a:rPr lang="en-US" dirty="0"/>
              <a:t>Short title – Georgia 60pt</a:t>
            </a:r>
          </a:p>
        </p:txBody>
      </p:sp>
      <p:sp>
        <p:nvSpPr>
          <p:cNvPr id="3" name="Subtitle 2">
            <a:extLst>
              <a:ext uri="{FF2B5EF4-FFF2-40B4-BE49-F238E27FC236}">
                <a16:creationId xmlns:a16="http://schemas.microsoft.com/office/drawing/2014/main" id="{13C9EAFA-4C75-3343-8DD8-E24882228AAE}"/>
              </a:ext>
            </a:extLst>
          </p:cNvPr>
          <p:cNvSpPr>
            <a:spLocks noGrp="1"/>
          </p:cNvSpPr>
          <p:nvPr>
            <p:ph type="subTitle" idx="1" hasCustomPrompt="1"/>
          </p:nvPr>
        </p:nvSpPr>
        <p:spPr>
          <a:xfrm>
            <a:off x="1104900" y="720999"/>
            <a:ext cx="7707237" cy="542194"/>
          </a:xfrm>
        </p:spPr>
        <p:txBody>
          <a:bodyPr anchor="b"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Font: Tahoma, no larger than 20pt</a:t>
            </a:r>
          </a:p>
        </p:txBody>
      </p:sp>
      <p:cxnSp>
        <p:nvCxnSpPr>
          <p:cNvPr id="8" name="Straight Connector 7">
            <a:extLst>
              <a:ext uri="{FF2B5EF4-FFF2-40B4-BE49-F238E27FC236}">
                <a16:creationId xmlns:a16="http://schemas.microsoft.com/office/drawing/2014/main" id="{745CF369-A25E-4F4C-BA72-0FCAEE676534}"/>
              </a:ext>
            </a:extLst>
          </p:cNvPr>
          <p:cNvCxnSpPr>
            <a:cxnSpLocks/>
          </p:cNvCxnSpPr>
          <p:nvPr userDrawn="1"/>
        </p:nvCxnSpPr>
        <p:spPr>
          <a:xfrm>
            <a:off x="1104900" y="1432876"/>
            <a:ext cx="76652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reeform 9">
            <a:extLst>
              <a:ext uri="{FF2B5EF4-FFF2-40B4-BE49-F238E27FC236}">
                <a16:creationId xmlns:a16="http://schemas.microsoft.com/office/drawing/2014/main" id="{5DC82199-CDE6-7745-8CFD-E9BF05D68841}"/>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1148A1D1-A9B0-F144-91D6-B814A39EF937}"/>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pic>
        <p:nvPicPr>
          <p:cNvPr id="13" name="Picture Placeholder 5">
            <a:extLst>
              <a:ext uri="{FF2B5EF4-FFF2-40B4-BE49-F238E27FC236}">
                <a16:creationId xmlns:a16="http://schemas.microsoft.com/office/drawing/2014/main" id="{21DD525F-D128-7648-9137-044ABB4CB01C}"/>
              </a:ext>
            </a:extLst>
          </p:cNvPr>
          <p:cNvPicPr>
            <a:picLocks noChangeAspect="1"/>
          </p:cNvPicPr>
          <p:nvPr userDrawn="1"/>
        </p:nvPicPr>
        <p:blipFill rotWithShape="1">
          <a:blip r:embed="rId3"/>
          <a:srcRect t="-34108" b="-34108"/>
          <a:stretch/>
        </p:blipFill>
        <p:spPr>
          <a:xfrm>
            <a:off x="8890195" y="5944959"/>
            <a:ext cx="2924348" cy="584463"/>
          </a:xfrm>
          <a:prstGeom prst="rect">
            <a:avLst/>
          </a:prstGeom>
        </p:spPr>
      </p:pic>
      <p:sp>
        <p:nvSpPr>
          <p:cNvPr id="14" name="Right Triangle 13">
            <a:extLst>
              <a:ext uri="{FF2B5EF4-FFF2-40B4-BE49-F238E27FC236}">
                <a16:creationId xmlns:a16="http://schemas.microsoft.com/office/drawing/2014/main" id="{7616F036-48C4-7243-A810-400EB137698A}"/>
              </a:ext>
            </a:extLst>
          </p:cNvPr>
          <p:cNvSpPr>
            <a:spLocks noChangeAspect="1"/>
          </p:cNvSpPr>
          <p:nvPr userDrawn="1"/>
        </p:nvSpPr>
        <p:spPr>
          <a:xfrm flipV="1">
            <a:off x="0" y="0"/>
            <a:ext cx="1309484" cy="3200400"/>
          </a:xfrm>
          <a:prstGeom prst="rtTriangle">
            <a:avLst/>
          </a:prstGeom>
          <a:solidFill>
            <a:srgbClr val="D8AB4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2905115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Table of Contents)">
    <p:bg>
      <p:bgRef idx="1001">
        <a:schemeClr val="bg1"/>
      </p:bgRef>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042A571C-8A3C-F742-BA8B-CBFF7A5CE2A1}"/>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a:extLst>
              <a:ext uri="{FF2B5EF4-FFF2-40B4-BE49-F238E27FC236}">
                <a16:creationId xmlns:a16="http://schemas.microsoft.com/office/drawing/2014/main" id="{F70068E3-8AA5-6344-8AB2-C0B24BA152B0}"/>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16" name="Right Triangle 15">
            <a:extLst>
              <a:ext uri="{FF2B5EF4-FFF2-40B4-BE49-F238E27FC236}">
                <a16:creationId xmlns:a16="http://schemas.microsoft.com/office/drawing/2014/main" id="{06CD1566-6314-3A4F-B42C-987FBFF5ED0C}"/>
              </a:ext>
            </a:extLst>
          </p:cNvPr>
          <p:cNvSpPr>
            <a:spLocks noChangeAspect="1"/>
          </p:cNvSpPr>
          <p:nvPr userDrawn="1"/>
        </p:nvSpPr>
        <p:spPr>
          <a:xfrm flipV="1">
            <a:off x="0" y="0"/>
            <a:ext cx="1309484" cy="3200400"/>
          </a:xfrm>
          <a:prstGeom prst="rtTriangle">
            <a:avLst/>
          </a:prstGeom>
          <a:solidFill>
            <a:srgbClr val="D8AB4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Placeholder 5">
            <a:extLst>
              <a:ext uri="{FF2B5EF4-FFF2-40B4-BE49-F238E27FC236}">
                <a16:creationId xmlns:a16="http://schemas.microsoft.com/office/drawing/2014/main" id="{8E5FCA55-17B4-6E47-8189-729AFE4FDBFE}"/>
              </a:ext>
            </a:extLst>
          </p:cNvPr>
          <p:cNvPicPr>
            <a:picLocks noChangeAspect="1"/>
          </p:cNvPicPr>
          <p:nvPr userDrawn="1"/>
        </p:nvPicPr>
        <p:blipFill rotWithShape="1">
          <a:blip r:embed="rId2"/>
          <a:srcRect t="-34108" b="-34108"/>
          <a:stretch/>
        </p:blipFill>
        <p:spPr>
          <a:xfrm>
            <a:off x="8890195" y="5944959"/>
            <a:ext cx="2924348" cy="584463"/>
          </a:xfrm>
          <a:prstGeom prst="rect">
            <a:avLst/>
          </a:prstGeom>
        </p:spPr>
      </p:pic>
      <p:sp>
        <p:nvSpPr>
          <p:cNvPr id="2" name="Title 1">
            <a:extLst>
              <a:ext uri="{FF2B5EF4-FFF2-40B4-BE49-F238E27FC236}">
                <a16:creationId xmlns:a16="http://schemas.microsoft.com/office/drawing/2014/main" id="{9FFA02CA-5D48-8D4E-801B-99DDB74A6F86}"/>
              </a:ext>
            </a:extLst>
          </p:cNvPr>
          <p:cNvSpPr>
            <a:spLocks noGrp="1"/>
          </p:cNvSpPr>
          <p:nvPr>
            <p:ph type="ctrTitle" hasCustomPrompt="1"/>
          </p:nvPr>
        </p:nvSpPr>
        <p:spPr>
          <a:xfrm>
            <a:off x="1128066" y="1394614"/>
            <a:ext cx="7897401" cy="1826443"/>
          </a:xfrm>
        </p:spPr>
        <p:txBody>
          <a:bodyPr anchor="t" anchorCtr="0"/>
          <a:lstStyle>
            <a:lvl1pPr algn="l">
              <a:defRPr sz="6000" b="0" i="0">
                <a:solidFill>
                  <a:schemeClr val="accent1"/>
                </a:solidFill>
                <a:latin typeface="Georgia" panose="02040502050405020303" pitchFamily="18" charset="0"/>
              </a:defRPr>
            </a:lvl1pPr>
          </a:lstStyle>
          <a:p>
            <a:r>
              <a:rPr lang="en-US" dirty="0"/>
              <a:t>Short title – Georgia 60pt</a:t>
            </a:r>
          </a:p>
        </p:txBody>
      </p:sp>
      <p:sp>
        <p:nvSpPr>
          <p:cNvPr id="3" name="Subtitle 2">
            <a:extLst>
              <a:ext uri="{FF2B5EF4-FFF2-40B4-BE49-F238E27FC236}">
                <a16:creationId xmlns:a16="http://schemas.microsoft.com/office/drawing/2014/main" id="{13C9EAFA-4C75-3343-8DD8-E24882228AAE}"/>
              </a:ext>
            </a:extLst>
          </p:cNvPr>
          <p:cNvSpPr>
            <a:spLocks noGrp="1"/>
          </p:cNvSpPr>
          <p:nvPr>
            <p:ph type="subTitle" idx="1" hasCustomPrompt="1"/>
          </p:nvPr>
        </p:nvSpPr>
        <p:spPr>
          <a:xfrm>
            <a:off x="1104900" y="720999"/>
            <a:ext cx="7940694" cy="542194"/>
          </a:xfrm>
        </p:spPr>
        <p:txBody>
          <a:bodyPr anchor="b"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Font: Tahoma, no larger than 20pt</a:t>
            </a:r>
          </a:p>
        </p:txBody>
      </p:sp>
      <p:sp>
        <p:nvSpPr>
          <p:cNvPr id="11" name="Content Placeholder 2">
            <a:extLst>
              <a:ext uri="{FF2B5EF4-FFF2-40B4-BE49-F238E27FC236}">
                <a16:creationId xmlns:a16="http://schemas.microsoft.com/office/drawing/2014/main" id="{8609837C-A711-3F45-9280-161DB2B7BDBA}"/>
              </a:ext>
            </a:extLst>
          </p:cNvPr>
          <p:cNvSpPr>
            <a:spLocks noGrp="1"/>
          </p:cNvSpPr>
          <p:nvPr>
            <p:ph idx="11" hasCustomPrompt="1"/>
          </p:nvPr>
        </p:nvSpPr>
        <p:spPr>
          <a:xfrm>
            <a:off x="1260044" y="3429001"/>
            <a:ext cx="6619688" cy="2971800"/>
          </a:xfrm>
        </p:spPr>
        <p:txBody>
          <a:bodyPr/>
          <a:lstStyle>
            <a:lvl1pPr marL="457200" indent="-457200">
              <a:buFont typeface="+mj-lt"/>
              <a:buAutoNum type="arabicPeriod"/>
              <a:defRPr/>
            </a:lvl1pPr>
          </a:lstStyle>
          <a:p>
            <a:pPr lvl="0"/>
            <a:r>
              <a:rPr lang="en-US" dirty="0"/>
              <a:t>TOC</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a:extLst>
              <a:ext uri="{FF2B5EF4-FFF2-40B4-BE49-F238E27FC236}">
                <a16:creationId xmlns:a16="http://schemas.microsoft.com/office/drawing/2014/main" id="{763E802B-396F-FA45-8025-682E8AF42520}"/>
              </a:ext>
            </a:extLst>
          </p:cNvPr>
          <p:cNvCxnSpPr>
            <a:cxnSpLocks/>
          </p:cNvCxnSpPr>
          <p:nvPr userDrawn="1"/>
        </p:nvCxnSpPr>
        <p:spPr>
          <a:xfrm>
            <a:off x="1214970" y="3236958"/>
            <a:ext cx="7772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678473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Slide (Table of Contents)">
    <p:bg>
      <p:bgRef idx="1001">
        <a:schemeClr val="bg1"/>
      </p:bgRef>
    </p:bg>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525504C7-EF4C-5645-A0BB-4A39774F6F3D}"/>
              </a:ext>
            </a:extLst>
          </p:cNvPr>
          <p:cNvSpPr>
            <a:spLocks noChangeAspect="1"/>
          </p:cNvSpPr>
          <p:nvPr userDrawn="1"/>
        </p:nvSpPr>
        <p:spPr>
          <a:xfrm flipV="1">
            <a:off x="0" y="0"/>
            <a:ext cx="1309484" cy="3200400"/>
          </a:xfrm>
          <a:prstGeom prst="rtTriangle">
            <a:avLst/>
          </a:prstGeom>
          <a:solidFill>
            <a:srgbClr val="D8AB4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FA02CA-5D48-8D4E-801B-99DDB74A6F86}"/>
              </a:ext>
            </a:extLst>
          </p:cNvPr>
          <p:cNvSpPr>
            <a:spLocks noGrp="1"/>
          </p:cNvSpPr>
          <p:nvPr>
            <p:ph type="ctrTitle" hasCustomPrompt="1"/>
          </p:nvPr>
        </p:nvSpPr>
        <p:spPr>
          <a:xfrm>
            <a:off x="1104900" y="1394614"/>
            <a:ext cx="10706100" cy="1744948"/>
          </a:xfrm>
        </p:spPr>
        <p:txBody>
          <a:bodyPr anchor="t" anchorCtr="0">
            <a:noAutofit/>
          </a:bodyPr>
          <a:lstStyle>
            <a:lvl1pPr algn="l">
              <a:defRPr sz="6000" b="0" i="0">
                <a:solidFill>
                  <a:schemeClr val="accent1"/>
                </a:solidFill>
                <a:latin typeface="Georgia" panose="02040502050405020303" pitchFamily="18" charset="0"/>
              </a:defRPr>
            </a:lvl1pPr>
          </a:lstStyle>
          <a:p>
            <a:r>
              <a:rPr lang="en-US" dirty="0"/>
              <a:t>Short title here – Georgia 60pt</a:t>
            </a:r>
          </a:p>
        </p:txBody>
      </p:sp>
      <p:sp>
        <p:nvSpPr>
          <p:cNvPr id="3" name="Subtitle 2">
            <a:extLst>
              <a:ext uri="{FF2B5EF4-FFF2-40B4-BE49-F238E27FC236}">
                <a16:creationId xmlns:a16="http://schemas.microsoft.com/office/drawing/2014/main" id="{13C9EAFA-4C75-3343-8DD8-E24882228AAE}"/>
              </a:ext>
            </a:extLst>
          </p:cNvPr>
          <p:cNvSpPr>
            <a:spLocks noGrp="1"/>
          </p:cNvSpPr>
          <p:nvPr>
            <p:ph type="subTitle" idx="1" hasCustomPrompt="1"/>
          </p:nvPr>
        </p:nvSpPr>
        <p:spPr>
          <a:xfrm>
            <a:off x="1104900" y="720999"/>
            <a:ext cx="10706100" cy="542194"/>
          </a:xfrm>
        </p:spPr>
        <p:txBody>
          <a:bodyPr anchor="b"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Font: Tahoma, no larger than 20pt</a:t>
            </a:r>
          </a:p>
        </p:txBody>
      </p:sp>
      <p:sp>
        <p:nvSpPr>
          <p:cNvPr id="11" name="Content Placeholder 2">
            <a:extLst>
              <a:ext uri="{FF2B5EF4-FFF2-40B4-BE49-F238E27FC236}">
                <a16:creationId xmlns:a16="http://schemas.microsoft.com/office/drawing/2014/main" id="{8609837C-A711-3F45-9280-161DB2B7BDBA}"/>
              </a:ext>
            </a:extLst>
          </p:cNvPr>
          <p:cNvSpPr>
            <a:spLocks noGrp="1"/>
          </p:cNvSpPr>
          <p:nvPr>
            <p:ph idx="11" hasCustomPrompt="1"/>
          </p:nvPr>
        </p:nvSpPr>
        <p:spPr>
          <a:xfrm>
            <a:off x="1260043" y="3429000"/>
            <a:ext cx="10550957" cy="2378676"/>
          </a:xfrm>
        </p:spPr>
        <p:txBody>
          <a:bodyPr numCol="2"/>
          <a:lstStyle>
            <a:lvl1pPr marL="457200" indent="-457200">
              <a:buFont typeface="+mj-lt"/>
              <a:buAutoNum type="arabicPeriod"/>
              <a:defRPr/>
            </a:lvl1pPr>
          </a:lstStyle>
          <a:p>
            <a:pPr lvl="0"/>
            <a:r>
              <a:rPr lang="en-US" dirty="0"/>
              <a:t>TOC</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5AFB6D3-4CED-484E-B00D-ED3C6014D934}"/>
              </a:ext>
            </a:extLst>
          </p:cNvPr>
          <p:cNvCxnSpPr>
            <a:cxnSpLocks/>
          </p:cNvCxnSpPr>
          <p:nvPr userDrawn="1"/>
        </p:nvCxnSpPr>
        <p:spPr>
          <a:xfrm>
            <a:off x="1104900" y="3236958"/>
            <a:ext cx="76652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Placeholder 5">
            <a:extLst>
              <a:ext uri="{FF2B5EF4-FFF2-40B4-BE49-F238E27FC236}">
                <a16:creationId xmlns:a16="http://schemas.microsoft.com/office/drawing/2014/main" id="{3E5EA558-22B9-E54B-A926-CB781D13AF53}"/>
              </a:ext>
            </a:extLst>
          </p:cNvPr>
          <p:cNvPicPr>
            <a:picLocks noChangeAspect="1"/>
          </p:cNvPicPr>
          <p:nvPr userDrawn="1"/>
        </p:nvPicPr>
        <p:blipFill rotWithShape="1">
          <a:blip r:embed="rId2"/>
          <a:srcRect t="-34108" b="-34108"/>
          <a:stretch/>
        </p:blipFill>
        <p:spPr>
          <a:xfrm>
            <a:off x="8890195" y="5944959"/>
            <a:ext cx="2924348" cy="584463"/>
          </a:xfrm>
          <a:prstGeom prst="rect">
            <a:avLst/>
          </a:prstGeom>
        </p:spPr>
      </p:pic>
    </p:spTree>
    <p:extLst>
      <p:ext uri="{BB962C8B-B14F-4D97-AF65-F5344CB8AC3E}">
        <p14:creationId xmlns:p14="http://schemas.microsoft.com/office/powerpoint/2010/main" val="3814530400"/>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BBAD4766-4F27-B146-A4E0-C20523FA9452}"/>
              </a:ext>
            </a:extLst>
          </p:cNvPr>
          <p:cNvSpPr>
            <a:spLocks noGrp="1"/>
          </p:cNvSpPr>
          <p:nvPr>
            <p:ph type="pic" sz="quarter" idx="11" hasCustomPrompt="1"/>
          </p:nvPr>
        </p:nvSpPr>
        <p:spPr>
          <a:xfrm>
            <a:off x="7708739" y="0"/>
            <a:ext cx="4483261" cy="6858000"/>
          </a:xfrm>
        </p:spPr>
        <p:txBody>
          <a:bodyPr/>
          <a:lstStyle/>
          <a:p>
            <a:r>
              <a:rPr lang="en-US" dirty="0"/>
              <a:t>Insert Photo by clicking icon</a:t>
            </a:r>
          </a:p>
        </p:txBody>
      </p:sp>
      <p:sp>
        <p:nvSpPr>
          <p:cNvPr id="2" name="Title 1">
            <a:extLst>
              <a:ext uri="{FF2B5EF4-FFF2-40B4-BE49-F238E27FC236}">
                <a16:creationId xmlns:a16="http://schemas.microsoft.com/office/drawing/2014/main" id="{C86B1526-F194-344C-8290-261A8CEB0B5D}"/>
              </a:ext>
            </a:extLst>
          </p:cNvPr>
          <p:cNvSpPr>
            <a:spLocks noGrp="1"/>
          </p:cNvSpPr>
          <p:nvPr>
            <p:ph type="title" hasCustomPrompt="1"/>
          </p:nvPr>
        </p:nvSpPr>
        <p:spPr>
          <a:xfrm>
            <a:off x="1353123" y="959723"/>
            <a:ext cx="5927353" cy="1325563"/>
          </a:xfrm>
        </p:spPr>
        <p:txBody>
          <a:bodyPr>
            <a:normAutofit/>
          </a:bodyPr>
          <a:lstStyle>
            <a:lvl1pPr>
              <a:defRPr sz="3500" b="0" i="0">
                <a:latin typeface="Georgia" panose="02040502050405020303" pitchFamily="18" charset="0"/>
              </a:defRPr>
            </a:lvl1pPr>
          </a:lstStyle>
          <a:p>
            <a:r>
              <a:rPr lang="en-US" dirty="0" err="1"/>
              <a:t>georgia</a:t>
            </a:r>
            <a:r>
              <a:rPr lang="en-US" dirty="0"/>
              <a:t>, at least 30pt, loose spacing</a:t>
            </a:r>
          </a:p>
        </p:txBody>
      </p:sp>
      <p:sp>
        <p:nvSpPr>
          <p:cNvPr id="3" name="Content Placeholder 2">
            <a:extLst>
              <a:ext uri="{FF2B5EF4-FFF2-40B4-BE49-F238E27FC236}">
                <a16:creationId xmlns:a16="http://schemas.microsoft.com/office/drawing/2014/main" id="{F2907A03-94A8-7A4A-95CA-6AD960D0C9F3}"/>
              </a:ext>
            </a:extLst>
          </p:cNvPr>
          <p:cNvSpPr>
            <a:spLocks noGrp="1"/>
          </p:cNvSpPr>
          <p:nvPr>
            <p:ph idx="1"/>
          </p:nvPr>
        </p:nvSpPr>
        <p:spPr>
          <a:xfrm>
            <a:off x="1599791" y="2421417"/>
            <a:ext cx="5680685" cy="352699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Straight Connector 18">
            <a:extLst>
              <a:ext uri="{FF2B5EF4-FFF2-40B4-BE49-F238E27FC236}">
                <a16:creationId xmlns:a16="http://schemas.microsoft.com/office/drawing/2014/main" id="{9E6E321D-7452-5A42-9130-6F7ADF576E2A}"/>
              </a:ext>
            </a:extLst>
          </p:cNvPr>
          <p:cNvCxnSpPr>
            <a:cxnSpLocks/>
          </p:cNvCxnSpPr>
          <p:nvPr userDrawn="1"/>
        </p:nvCxnSpPr>
        <p:spPr>
          <a:xfrm>
            <a:off x="1429326" y="2294411"/>
            <a:ext cx="581414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ight Triangle 8">
            <a:extLst>
              <a:ext uri="{FF2B5EF4-FFF2-40B4-BE49-F238E27FC236}">
                <a16:creationId xmlns:a16="http://schemas.microsoft.com/office/drawing/2014/main" id="{8CE2508C-A8BD-8340-805A-EF7817C96512}"/>
              </a:ext>
            </a:extLst>
          </p:cNvPr>
          <p:cNvSpPr>
            <a:spLocks noChangeAspect="1"/>
          </p:cNvSpPr>
          <p:nvPr userDrawn="1"/>
        </p:nvSpPr>
        <p:spPr>
          <a:xfrm flipV="1">
            <a:off x="0" y="0"/>
            <a:ext cx="1403019" cy="3429000"/>
          </a:xfrm>
          <a:prstGeom prst="rtTriangle">
            <a:avLst/>
          </a:prstGeom>
          <a:solidFill>
            <a:srgbClr val="D8AB4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047AE893-77C0-2D42-8AAF-F44D28708F17}"/>
              </a:ext>
            </a:extLst>
          </p:cNvPr>
          <p:cNvSpPr>
            <a:spLocks noChangeAspect="1"/>
          </p:cNvSpPr>
          <p:nvPr userDrawn="1"/>
        </p:nvSpPr>
        <p:spPr>
          <a:xfrm flipV="1">
            <a:off x="0" y="0"/>
            <a:ext cx="1091237" cy="2667000"/>
          </a:xfrm>
          <a:prstGeom prst="rtTriangle">
            <a:avLst/>
          </a:prstGeom>
          <a:solidFill>
            <a:srgbClr val="D8AB4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Placeholder 5">
            <a:extLst>
              <a:ext uri="{FF2B5EF4-FFF2-40B4-BE49-F238E27FC236}">
                <a16:creationId xmlns:a16="http://schemas.microsoft.com/office/drawing/2014/main" id="{D39E0D53-01A3-884D-AB65-05C94C0ADDCF}"/>
              </a:ext>
            </a:extLst>
          </p:cNvPr>
          <p:cNvPicPr>
            <a:picLocks noChangeAspect="1"/>
          </p:cNvPicPr>
          <p:nvPr userDrawn="1"/>
        </p:nvPicPr>
        <p:blipFill rotWithShape="1">
          <a:blip r:embed="rId2"/>
          <a:srcRect t="-34108" b="-34108"/>
          <a:stretch/>
        </p:blipFill>
        <p:spPr>
          <a:xfrm>
            <a:off x="1422269" y="6156688"/>
            <a:ext cx="2924348" cy="584463"/>
          </a:xfrm>
          <a:prstGeom prst="rect">
            <a:avLst/>
          </a:prstGeom>
        </p:spPr>
      </p:pic>
    </p:spTree>
    <p:extLst>
      <p:ext uri="{BB962C8B-B14F-4D97-AF65-F5344CB8AC3E}">
        <p14:creationId xmlns:p14="http://schemas.microsoft.com/office/powerpoint/2010/main" val="726692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9B96630-1F25-F04E-865C-482A7839AF21}"/>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a:extLst>
              <a:ext uri="{FF2B5EF4-FFF2-40B4-BE49-F238E27FC236}">
                <a16:creationId xmlns:a16="http://schemas.microsoft.com/office/drawing/2014/main" id="{FC3EB9EA-F970-D946-9AC6-F939F319409A}"/>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14" name="Right Triangle 13">
            <a:extLst>
              <a:ext uri="{FF2B5EF4-FFF2-40B4-BE49-F238E27FC236}">
                <a16:creationId xmlns:a16="http://schemas.microsoft.com/office/drawing/2014/main" id="{58E65236-6FC1-5640-B912-D76EDEDA9B57}"/>
              </a:ext>
            </a:extLst>
          </p:cNvPr>
          <p:cNvSpPr>
            <a:spLocks noChangeAspect="1"/>
          </p:cNvSpPr>
          <p:nvPr userDrawn="1"/>
        </p:nvSpPr>
        <p:spPr>
          <a:xfrm flipV="1">
            <a:off x="0" y="0"/>
            <a:ext cx="1403019" cy="3429000"/>
          </a:xfrm>
          <a:prstGeom prst="rtTriangle">
            <a:avLst/>
          </a:prstGeom>
          <a:solidFill>
            <a:srgbClr val="D8AB4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Triangle 14">
            <a:extLst>
              <a:ext uri="{FF2B5EF4-FFF2-40B4-BE49-F238E27FC236}">
                <a16:creationId xmlns:a16="http://schemas.microsoft.com/office/drawing/2014/main" id="{3980C5BF-AFBD-2F42-A86C-1D6524016235}"/>
              </a:ext>
            </a:extLst>
          </p:cNvPr>
          <p:cNvSpPr>
            <a:spLocks noChangeAspect="1"/>
          </p:cNvSpPr>
          <p:nvPr userDrawn="1"/>
        </p:nvSpPr>
        <p:spPr>
          <a:xfrm flipV="1">
            <a:off x="0" y="0"/>
            <a:ext cx="1091237" cy="2667000"/>
          </a:xfrm>
          <a:prstGeom prst="rtTriangle">
            <a:avLst/>
          </a:prstGeom>
          <a:solidFill>
            <a:srgbClr val="D8AB4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Placeholder 5">
            <a:extLst>
              <a:ext uri="{FF2B5EF4-FFF2-40B4-BE49-F238E27FC236}">
                <a16:creationId xmlns:a16="http://schemas.microsoft.com/office/drawing/2014/main" id="{8D36C1F6-2244-4E49-8DAA-BCC14CC3CF3B}"/>
              </a:ext>
            </a:extLst>
          </p:cNvPr>
          <p:cNvPicPr>
            <a:picLocks noChangeAspect="1"/>
          </p:cNvPicPr>
          <p:nvPr userDrawn="1"/>
        </p:nvPicPr>
        <p:blipFill rotWithShape="1">
          <a:blip r:embed="rId2"/>
          <a:srcRect t="-34108" b="-34108"/>
          <a:stretch/>
        </p:blipFill>
        <p:spPr>
          <a:xfrm>
            <a:off x="8890195" y="5944959"/>
            <a:ext cx="2924348" cy="584463"/>
          </a:xfrm>
          <a:prstGeom prst="rect">
            <a:avLst/>
          </a:prstGeom>
        </p:spPr>
      </p:pic>
      <p:sp>
        <p:nvSpPr>
          <p:cNvPr id="2" name="Title 1">
            <a:extLst>
              <a:ext uri="{FF2B5EF4-FFF2-40B4-BE49-F238E27FC236}">
                <a16:creationId xmlns:a16="http://schemas.microsoft.com/office/drawing/2014/main" id="{C86B1526-F194-344C-8290-261A8CEB0B5D}"/>
              </a:ext>
            </a:extLst>
          </p:cNvPr>
          <p:cNvSpPr>
            <a:spLocks noGrp="1"/>
          </p:cNvSpPr>
          <p:nvPr>
            <p:ph type="title" hasCustomPrompt="1"/>
          </p:nvPr>
        </p:nvSpPr>
        <p:spPr>
          <a:xfrm>
            <a:off x="1353123" y="959723"/>
            <a:ext cx="7889731" cy="1325563"/>
          </a:xfrm>
        </p:spPr>
        <p:txBody>
          <a:bodyPr>
            <a:normAutofit/>
          </a:bodyPr>
          <a:lstStyle>
            <a:lvl1pPr>
              <a:defRPr sz="4000" b="0" i="0">
                <a:latin typeface="Georgia" panose="02040502050405020303" pitchFamily="18" charset="0"/>
              </a:defRPr>
            </a:lvl1pPr>
          </a:lstStyle>
          <a:p>
            <a:r>
              <a:rPr lang="en-US" dirty="0" err="1"/>
              <a:t>georgia</a:t>
            </a:r>
            <a:r>
              <a:rPr lang="en-US" dirty="0"/>
              <a:t>, at least 35pt, loose spacing</a:t>
            </a:r>
          </a:p>
        </p:txBody>
      </p:sp>
      <p:sp>
        <p:nvSpPr>
          <p:cNvPr id="3" name="Content Placeholder 2">
            <a:extLst>
              <a:ext uri="{FF2B5EF4-FFF2-40B4-BE49-F238E27FC236}">
                <a16:creationId xmlns:a16="http://schemas.microsoft.com/office/drawing/2014/main" id="{F2907A03-94A8-7A4A-95CA-6AD960D0C9F3}"/>
              </a:ext>
            </a:extLst>
          </p:cNvPr>
          <p:cNvSpPr>
            <a:spLocks noGrp="1"/>
          </p:cNvSpPr>
          <p:nvPr>
            <p:ph idx="1"/>
          </p:nvPr>
        </p:nvSpPr>
        <p:spPr>
          <a:xfrm>
            <a:off x="1599791" y="2551331"/>
            <a:ext cx="5680685" cy="38494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Straight Connector 18">
            <a:extLst>
              <a:ext uri="{FF2B5EF4-FFF2-40B4-BE49-F238E27FC236}">
                <a16:creationId xmlns:a16="http://schemas.microsoft.com/office/drawing/2014/main" id="{9E6E321D-7452-5A42-9130-6F7ADF576E2A}"/>
              </a:ext>
            </a:extLst>
          </p:cNvPr>
          <p:cNvCxnSpPr>
            <a:cxnSpLocks/>
          </p:cNvCxnSpPr>
          <p:nvPr userDrawn="1"/>
        </p:nvCxnSpPr>
        <p:spPr>
          <a:xfrm>
            <a:off x="1353123" y="2421416"/>
            <a:ext cx="78897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0020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Bio - Large Photo)">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7136B4B9-05E2-D342-A059-E875B7F80B7C}"/>
              </a:ext>
            </a:extLst>
          </p:cNvPr>
          <p:cNvSpPr>
            <a:spLocks noChangeAspect="1"/>
          </p:cNvSpPr>
          <p:nvPr userDrawn="1"/>
        </p:nvSpPr>
        <p:spPr>
          <a:xfrm rot="10800000" flipV="1">
            <a:off x="10566721" y="2887579"/>
            <a:ext cx="1625279" cy="3972208"/>
          </a:xfrm>
          <a:prstGeom prst="rtTriangle">
            <a:avLst/>
          </a:prstGeom>
          <a:solidFill>
            <a:srgbClr val="D8AB4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Placeholder 5">
            <a:extLst>
              <a:ext uri="{FF2B5EF4-FFF2-40B4-BE49-F238E27FC236}">
                <a16:creationId xmlns:a16="http://schemas.microsoft.com/office/drawing/2014/main" id="{2052E058-E553-0D45-9E29-404E3F9C633B}"/>
              </a:ext>
            </a:extLst>
          </p:cNvPr>
          <p:cNvPicPr>
            <a:picLocks noChangeAspect="1"/>
          </p:cNvPicPr>
          <p:nvPr userDrawn="1"/>
        </p:nvPicPr>
        <p:blipFill rotWithShape="1">
          <a:blip r:embed="rId2"/>
          <a:srcRect t="-34108" b="-34108"/>
          <a:stretch/>
        </p:blipFill>
        <p:spPr>
          <a:xfrm>
            <a:off x="8890195" y="5944959"/>
            <a:ext cx="2924348" cy="584463"/>
          </a:xfrm>
          <a:prstGeom prst="rect">
            <a:avLst/>
          </a:prstGeom>
        </p:spPr>
      </p:pic>
      <p:sp>
        <p:nvSpPr>
          <p:cNvPr id="10" name="Picture Placeholder 9">
            <a:extLst>
              <a:ext uri="{FF2B5EF4-FFF2-40B4-BE49-F238E27FC236}">
                <a16:creationId xmlns:a16="http://schemas.microsoft.com/office/drawing/2014/main" id="{18848F18-C218-3841-B96E-C021AEC3CD50}"/>
              </a:ext>
            </a:extLst>
          </p:cNvPr>
          <p:cNvSpPr>
            <a:spLocks noGrp="1"/>
          </p:cNvSpPr>
          <p:nvPr>
            <p:ph type="pic" sz="quarter" idx="12" hasCustomPrompt="1"/>
          </p:nvPr>
        </p:nvSpPr>
        <p:spPr>
          <a:xfrm>
            <a:off x="0" y="0"/>
            <a:ext cx="4853883" cy="6859588"/>
          </a:xfrm>
        </p:spPr>
        <p:txBody>
          <a:bodyPr/>
          <a:lstStyle>
            <a:lvl1pPr>
              <a:defRPr/>
            </a:lvl1pPr>
          </a:lstStyle>
          <a:p>
            <a:r>
              <a:rPr lang="en-US" dirty="0"/>
              <a:t>Insert photo here</a:t>
            </a:r>
          </a:p>
        </p:txBody>
      </p:sp>
      <p:sp>
        <p:nvSpPr>
          <p:cNvPr id="2" name="Title 1">
            <a:extLst>
              <a:ext uri="{FF2B5EF4-FFF2-40B4-BE49-F238E27FC236}">
                <a16:creationId xmlns:a16="http://schemas.microsoft.com/office/drawing/2014/main" id="{3C9572FA-24C0-7A4A-86C8-46A9CDB6E78A}"/>
              </a:ext>
            </a:extLst>
          </p:cNvPr>
          <p:cNvSpPr>
            <a:spLocks noGrp="1"/>
          </p:cNvSpPr>
          <p:nvPr>
            <p:ph type="title" hasCustomPrompt="1"/>
          </p:nvPr>
        </p:nvSpPr>
        <p:spPr>
          <a:xfrm>
            <a:off x="5273269" y="365125"/>
            <a:ext cx="6547943" cy="1325563"/>
          </a:xfrm>
        </p:spPr>
        <p:txBody>
          <a:bodyPr>
            <a:noAutofit/>
          </a:bodyPr>
          <a:lstStyle>
            <a:lvl1pPr>
              <a:defRPr sz="4500"/>
            </a:lvl1pPr>
          </a:lstStyle>
          <a:p>
            <a:r>
              <a:rPr lang="en-US" dirty="0"/>
              <a:t>PIC/BIO slide:</a:t>
            </a:r>
            <a:br>
              <a:rPr lang="en-US" dirty="0"/>
            </a:br>
            <a:r>
              <a:rPr lang="en-US" dirty="0"/>
              <a:t>name here</a:t>
            </a:r>
          </a:p>
        </p:txBody>
      </p:sp>
      <p:sp>
        <p:nvSpPr>
          <p:cNvPr id="4" name="Content Placeholder 3">
            <a:extLst>
              <a:ext uri="{FF2B5EF4-FFF2-40B4-BE49-F238E27FC236}">
                <a16:creationId xmlns:a16="http://schemas.microsoft.com/office/drawing/2014/main" id="{7C2277DE-8916-024E-9203-656FA9493C4A}"/>
              </a:ext>
            </a:extLst>
          </p:cNvPr>
          <p:cNvSpPr>
            <a:spLocks noGrp="1"/>
          </p:cNvSpPr>
          <p:nvPr>
            <p:ph sz="half" idx="2" hasCustomPrompt="1"/>
          </p:nvPr>
        </p:nvSpPr>
        <p:spPr>
          <a:xfrm>
            <a:off x="5273269" y="2433817"/>
            <a:ext cx="6537731" cy="3398572"/>
          </a:xfrm>
        </p:spPr>
        <p:txBody>
          <a:bodyPr/>
          <a:lstStyle>
            <a:lvl1pPr>
              <a:lnSpc>
                <a:spcPct val="150000"/>
              </a:lnSpc>
              <a:defRPr sz="1600"/>
            </a:lvl1pPr>
            <a:lvl2pPr>
              <a:lnSpc>
                <a:spcPct val="150000"/>
              </a:lnSpc>
              <a:defRPr sz="1400"/>
            </a:lvl2pPr>
            <a:lvl3pPr>
              <a:lnSpc>
                <a:spcPct val="150000"/>
              </a:lnSpc>
              <a:defRPr sz="1200"/>
            </a:lvl3pPr>
            <a:lvl4pPr>
              <a:lnSpc>
                <a:spcPct val="150000"/>
              </a:lnSpc>
              <a:defRPr sz="1000"/>
            </a:lvl4pPr>
            <a:lvl5pPr>
              <a:lnSpc>
                <a:spcPct val="150000"/>
              </a:lnSpc>
              <a:defRPr sz="1000"/>
            </a:lvl5pPr>
          </a:lstStyle>
          <a:p>
            <a:pPr lvl="0"/>
            <a:r>
              <a:rPr lang="en-US" dirty="0"/>
              <a:t>Info/Bio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
            <a:extLst>
              <a:ext uri="{FF2B5EF4-FFF2-40B4-BE49-F238E27FC236}">
                <a16:creationId xmlns:a16="http://schemas.microsoft.com/office/drawing/2014/main" id="{3A962E81-6F61-DB4D-828D-A2898B1A6848}"/>
              </a:ext>
            </a:extLst>
          </p:cNvPr>
          <p:cNvSpPr>
            <a:spLocks noGrp="1"/>
          </p:cNvSpPr>
          <p:nvPr>
            <p:ph type="body" idx="10" hasCustomPrompt="1"/>
          </p:nvPr>
        </p:nvSpPr>
        <p:spPr>
          <a:xfrm>
            <a:off x="5273269" y="1716218"/>
            <a:ext cx="6547943" cy="57291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cap="all"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PERSON’S TITLE OR OTHER</a:t>
            </a:r>
          </a:p>
        </p:txBody>
      </p:sp>
      <p:cxnSp>
        <p:nvCxnSpPr>
          <p:cNvPr id="12" name="Straight Connector 11">
            <a:extLst>
              <a:ext uri="{FF2B5EF4-FFF2-40B4-BE49-F238E27FC236}">
                <a16:creationId xmlns:a16="http://schemas.microsoft.com/office/drawing/2014/main" id="{24005A0B-8C8C-944D-B8CE-EAE7AA7415CA}"/>
              </a:ext>
            </a:extLst>
          </p:cNvPr>
          <p:cNvCxnSpPr>
            <a:cxnSpLocks/>
          </p:cNvCxnSpPr>
          <p:nvPr userDrawn="1"/>
        </p:nvCxnSpPr>
        <p:spPr>
          <a:xfrm>
            <a:off x="5273269" y="2307385"/>
            <a:ext cx="60805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982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Bio - Small Photo)">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13C843AD-DAFD-F743-9EE9-EDB4BF59B528}"/>
              </a:ext>
            </a:extLst>
          </p:cNvPr>
          <p:cNvSpPr>
            <a:spLocks noChangeAspect="1"/>
          </p:cNvSpPr>
          <p:nvPr userDrawn="1"/>
        </p:nvSpPr>
        <p:spPr>
          <a:xfrm rot="10800000" flipV="1">
            <a:off x="10566721" y="2887579"/>
            <a:ext cx="1625279" cy="3972208"/>
          </a:xfrm>
          <a:prstGeom prst="rtTriangle">
            <a:avLst/>
          </a:prstGeom>
          <a:solidFill>
            <a:srgbClr val="D8AB4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Placeholder 5">
            <a:extLst>
              <a:ext uri="{FF2B5EF4-FFF2-40B4-BE49-F238E27FC236}">
                <a16:creationId xmlns:a16="http://schemas.microsoft.com/office/drawing/2014/main" id="{C5A3B54D-CED8-E345-92C3-1060823FAB7A}"/>
              </a:ext>
            </a:extLst>
          </p:cNvPr>
          <p:cNvPicPr>
            <a:picLocks noChangeAspect="1"/>
          </p:cNvPicPr>
          <p:nvPr userDrawn="1"/>
        </p:nvPicPr>
        <p:blipFill rotWithShape="1">
          <a:blip r:embed="rId2"/>
          <a:srcRect t="-34108" b="-34108"/>
          <a:stretch/>
        </p:blipFill>
        <p:spPr>
          <a:xfrm>
            <a:off x="8890195" y="5944959"/>
            <a:ext cx="2924348" cy="584463"/>
          </a:xfrm>
          <a:prstGeom prst="rect">
            <a:avLst/>
          </a:prstGeom>
        </p:spPr>
      </p:pic>
      <p:sp>
        <p:nvSpPr>
          <p:cNvPr id="10" name="Picture Placeholder 9">
            <a:extLst>
              <a:ext uri="{FF2B5EF4-FFF2-40B4-BE49-F238E27FC236}">
                <a16:creationId xmlns:a16="http://schemas.microsoft.com/office/drawing/2014/main" id="{18848F18-C218-3841-B96E-C021AEC3CD50}"/>
              </a:ext>
            </a:extLst>
          </p:cNvPr>
          <p:cNvSpPr>
            <a:spLocks noGrp="1"/>
          </p:cNvSpPr>
          <p:nvPr>
            <p:ph type="pic" sz="quarter" idx="12" hasCustomPrompt="1"/>
          </p:nvPr>
        </p:nvSpPr>
        <p:spPr>
          <a:xfrm>
            <a:off x="405635" y="2131224"/>
            <a:ext cx="3135087" cy="4269576"/>
          </a:xfrm>
        </p:spPr>
        <p:txBody>
          <a:bodyPr/>
          <a:lstStyle>
            <a:lvl1pPr>
              <a:defRPr/>
            </a:lvl1pPr>
          </a:lstStyle>
          <a:p>
            <a:r>
              <a:rPr lang="en-US" dirty="0"/>
              <a:t>Insert photo here</a:t>
            </a:r>
          </a:p>
        </p:txBody>
      </p:sp>
      <p:sp>
        <p:nvSpPr>
          <p:cNvPr id="2" name="Title 1">
            <a:extLst>
              <a:ext uri="{FF2B5EF4-FFF2-40B4-BE49-F238E27FC236}">
                <a16:creationId xmlns:a16="http://schemas.microsoft.com/office/drawing/2014/main" id="{3C9572FA-24C0-7A4A-86C8-46A9CDB6E78A}"/>
              </a:ext>
            </a:extLst>
          </p:cNvPr>
          <p:cNvSpPr>
            <a:spLocks noGrp="1"/>
          </p:cNvSpPr>
          <p:nvPr>
            <p:ph type="title" hasCustomPrompt="1"/>
          </p:nvPr>
        </p:nvSpPr>
        <p:spPr>
          <a:xfrm>
            <a:off x="405635" y="365125"/>
            <a:ext cx="10587791" cy="838033"/>
          </a:xfrm>
        </p:spPr>
        <p:txBody>
          <a:bodyPr>
            <a:noAutofit/>
          </a:bodyPr>
          <a:lstStyle>
            <a:lvl1pPr>
              <a:defRPr sz="4500"/>
            </a:lvl1pPr>
          </a:lstStyle>
          <a:p>
            <a:r>
              <a:rPr lang="en-US" dirty="0"/>
              <a:t>Pic/Bio slide: name here</a:t>
            </a:r>
          </a:p>
        </p:txBody>
      </p:sp>
      <p:sp>
        <p:nvSpPr>
          <p:cNvPr id="4" name="Content Placeholder 3">
            <a:extLst>
              <a:ext uri="{FF2B5EF4-FFF2-40B4-BE49-F238E27FC236}">
                <a16:creationId xmlns:a16="http://schemas.microsoft.com/office/drawing/2014/main" id="{7C2277DE-8916-024E-9203-656FA9493C4A}"/>
              </a:ext>
            </a:extLst>
          </p:cNvPr>
          <p:cNvSpPr>
            <a:spLocks noGrp="1"/>
          </p:cNvSpPr>
          <p:nvPr>
            <p:ph sz="half" idx="2" hasCustomPrompt="1"/>
          </p:nvPr>
        </p:nvSpPr>
        <p:spPr>
          <a:xfrm>
            <a:off x="3877606" y="2360745"/>
            <a:ext cx="7115820" cy="3326122"/>
          </a:xfrm>
        </p:spPr>
        <p:txBody>
          <a:bodyPr/>
          <a:lstStyle>
            <a:lvl1pPr>
              <a:lnSpc>
                <a:spcPct val="150000"/>
              </a:lnSpc>
              <a:defRPr sz="1600"/>
            </a:lvl1pPr>
            <a:lvl2pPr>
              <a:lnSpc>
                <a:spcPct val="150000"/>
              </a:lnSpc>
              <a:defRPr sz="1400"/>
            </a:lvl2pPr>
            <a:lvl3pPr>
              <a:lnSpc>
                <a:spcPct val="150000"/>
              </a:lnSpc>
              <a:defRPr sz="1200"/>
            </a:lvl3pPr>
            <a:lvl4pPr>
              <a:lnSpc>
                <a:spcPct val="150000"/>
              </a:lnSpc>
              <a:defRPr sz="1000"/>
            </a:lvl4pPr>
            <a:lvl5pPr>
              <a:lnSpc>
                <a:spcPct val="150000"/>
              </a:lnSpc>
              <a:defRPr sz="1000"/>
            </a:lvl5pPr>
          </a:lstStyle>
          <a:p>
            <a:pPr lvl="0"/>
            <a:r>
              <a:rPr lang="en-US" dirty="0"/>
              <a:t>Info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
            <a:extLst>
              <a:ext uri="{FF2B5EF4-FFF2-40B4-BE49-F238E27FC236}">
                <a16:creationId xmlns:a16="http://schemas.microsoft.com/office/drawing/2014/main" id="{3A962E81-6F61-DB4D-828D-A2898B1A6848}"/>
              </a:ext>
            </a:extLst>
          </p:cNvPr>
          <p:cNvSpPr>
            <a:spLocks noGrp="1"/>
          </p:cNvSpPr>
          <p:nvPr>
            <p:ph type="body" idx="10" hasCustomPrompt="1"/>
          </p:nvPr>
        </p:nvSpPr>
        <p:spPr>
          <a:xfrm>
            <a:off x="405635" y="1227149"/>
            <a:ext cx="10587791" cy="39803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cap="all"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 OR OTHER</a:t>
            </a:r>
          </a:p>
        </p:txBody>
      </p:sp>
      <p:cxnSp>
        <p:nvCxnSpPr>
          <p:cNvPr id="12" name="Straight Connector 11">
            <a:extLst>
              <a:ext uri="{FF2B5EF4-FFF2-40B4-BE49-F238E27FC236}">
                <a16:creationId xmlns:a16="http://schemas.microsoft.com/office/drawing/2014/main" id="{24005A0B-8C8C-944D-B8CE-EAE7AA7415CA}"/>
              </a:ext>
            </a:extLst>
          </p:cNvPr>
          <p:cNvCxnSpPr>
            <a:cxnSpLocks/>
          </p:cNvCxnSpPr>
          <p:nvPr userDrawn="1"/>
        </p:nvCxnSpPr>
        <p:spPr>
          <a:xfrm>
            <a:off x="405635" y="1729991"/>
            <a:ext cx="105877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6460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Bio - 3 people)">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8BFBA344-6671-C446-87C5-EBF413D7C2F4}"/>
              </a:ext>
            </a:extLst>
          </p:cNvPr>
          <p:cNvSpPr>
            <a:spLocks noChangeAspect="1"/>
          </p:cNvSpPr>
          <p:nvPr userDrawn="1"/>
        </p:nvSpPr>
        <p:spPr>
          <a:xfrm rot="10800000" flipV="1">
            <a:off x="10566721" y="2887579"/>
            <a:ext cx="1625279" cy="3972208"/>
          </a:xfrm>
          <a:prstGeom prst="rtTriangle">
            <a:avLst/>
          </a:prstGeom>
          <a:solidFill>
            <a:srgbClr val="D8AB4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icture Placeholder 9">
            <a:extLst>
              <a:ext uri="{FF2B5EF4-FFF2-40B4-BE49-F238E27FC236}">
                <a16:creationId xmlns:a16="http://schemas.microsoft.com/office/drawing/2014/main" id="{127ED0CA-EA3E-314E-A615-D4BB5B5CF119}"/>
              </a:ext>
            </a:extLst>
          </p:cNvPr>
          <p:cNvSpPr>
            <a:spLocks noGrp="1"/>
          </p:cNvSpPr>
          <p:nvPr>
            <p:ph type="pic" sz="quarter" idx="12" hasCustomPrompt="1"/>
          </p:nvPr>
        </p:nvSpPr>
        <p:spPr>
          <a:xfrm>
            <a:off x="470838" y="374754"/>
            <a:ext cx="2543500" cy="2760331"/>
          </a:xfrm>
        </p:spPr>
        <p:txBody>
          <a:bodyPr/>
          <a:lstStyle>
            <a:lvl1pPr>
              <a:defRPr/>
            </a:lvl1pPr>
          </a:lstStyle>
          <a:p>
            <a:r>
              <a:rPr lang="en-US" dirty="0"/>
              <a:t>Insert photo here</a:t>
            </a:r>
          </a:p>
        </p:txBody>
      </p:sp>
      <p:sp>
        <p:nvSpPr>
          <p:cNvPr id="29" name="Picture Placeholder 9">
            <a:extLst>
              <a:ext uri="{FF2B5EF4-FFF2-40B4-BE49-F238E27FC236}">
                <a16:creationId xmlns:a16="http://schemas.microsoft.com/office/drawing/2014/main" id="{D3982FE5-F505-F242-8BF3-6E04BE4B291A}"/>
              </a:ext>
            </a:extLst>
          </p:cNvPr>
          <p:cNvSpPr>
            <a:spLocks noGrp="1"/>
          </p:cNvSpPr>
          <p:nvPr>
            <p:ph type="pic" sz="quarter" idx="13" hasCustomPrompt="1"/>
          </p:nvPr>
        </p:nvSpPr>
        <p:spPr>
          <a:xfrm>
            <a:off x="4335828" y="374754"/>
            <a:ext cx="2543500" cy="2760331"/>
          </a:xfrm>
        </p:spPr>
        <p:txBody>
          <a:bodyPr/>
          <a:lstStyle>
            <a:lvl1pPr>
              <a:defRPr/>
            </a:lvl1pPr>
          </a:lstStyle>
          <a:p>
            <a:r>
              <a:rPr lang="en-US" dirty="0"/>
              <a:t>Insert photo here</a:t>
            </a:r>
          </a:p>
        </p:txBody>
      </p:sp>
      <p:sp>
        <p:nvSpPr>
          <p:cNvPr id="30" name="Picture Placeholder 9">
            <a:extLst>
              <a:ext uri="{FF2B5EF4-FFF2-40B4-BE49-F238E27FC236}">
                <a16:creationId xmlns:a16="http://schemas.microsoft.com/office/drawing/2014/main" id="{D77D9C02-A2AA-E84C-A785-AB9A0FCA605D}"/>
              </a:ext>
            </a:extLst>
          </p:cNvPr>
          <p:cNvSpPr>
            <a:spLocks noGrp="1"/>
          </p:cNvSpPr>
          <p:nvPr>
            <p:ph type="pic" sz="quarter" idx="16" hasCustomPrompt="1"/>
          </p:nvPr>
        </p:nvSpPr>
        <p:spPr>
          <a:xfrm>
            <a:off x="8200818" y="374754"/>
            <a:ext cx="2543500" cy="2760331"/>
          </a:xfrm>
        </p:spPr>
        <p:txBody>
          <a:bodyPr/>
          <a:lstStyle>
            <a:lvl1pPr>
              <a:defRPr/>
            </a:lvl1pPr>
          </a:lstStyle>
          <a:p>
            <a:r>
              <a:rPr lang="en-US" dirty="0"/>
              <a:t>Insert photo here</a:t>
            </a:r>
          </a:p>
        </p:txBody>
      </p:sp>
      <p:sp>
        <p:nvSpPr>
          <p:cNvPr id="31" name="Content Placeholder 3">
            <a:extLst>
              <a:ext uri="{FF2B5EF4-FFF2-40B4-BE49-F238E27FC236}">
                <a16:creationId xmlns:a16="http://schemas.microsoft.com/office/drawing/2014/main" id="{9C99930A-34B4-6C4B-8653-C9C780EA501D}"/>
              </a:ext>
            </a:extLst>
          </p:cNvPr>
          <p:cNvSpPr>
            <a:spLocks noGrp="1"/>
          </p:cNvSpPr>
          <p:nvPr>
            <p:ph sz="half" idx="14" hasCustomPrompt="1"/>
          </p:nvPr>
        </p:nvSpPr>
        <p:spPr>
          <a:xfrm>
            <a:off x="4335828" y="4017455"/>
            <a:ext cx="3434099" cy="1940583"/>
          </a:xfrm>
        </p:spPr>
        <p:txBody>
          <a:bodyPr/>
          <a:lstStyle>
            <a:lvl1pPr>
              <a:lnSpc>
                <a:spcPct val="100000"/>
              </a:lnSpc>
              <a:defRPr sz="1400" spc="100" baseline="0"/>
            </a:lvl1pPr>
            <a:lvl2pPr>
              <a:lnSpc>
                <a:spcPct val="100000"/>
              </a:lnSpc>
              <a:defRPr sz="1200" spc="100" baseline="0"/>
            </a:lvl2pPr>
            <a:lvl3pPr>
              <a:lnSpc>
                <a:spcPct val="100000"/>
              </a:lnSpc>
              <a:defRPr sz="1200" spc="100" baseline="0"/>
            </a:lvl3pPr>
            <a:lvl4pPr>
              <a:lnSpc>
                <a:spcPct val="100000"/>
              </a:lnSpc>
              <a:defRPr sz="1200" spc="100" baseline="0"/>
            </a:lvl4pPr>
            <a:lvl5pPr>
              <a:lnSpc>
                <a:spcPct val="100000"/>
              </a:lnSpc>
              <a:defRPr sz="1200" spc="100" baseline="0"/>
            </a:lvl5pPr>
          </a:lstStyle>
          <a:p>
            <a:pPr lvl="0"/>
            <a:r>
              <a:rPr lang="en-US" dirty="0"/>
              <a:t>Bio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Text Placeholder 2">
            <a:extLst>
              <a:ext uri="{FF2B5EF4-FFF2-40B4-BE49-F238E27FC236}">
                <a16:creationId xmlns:a16="http://schemas.microsoft.com/office/drawing/2014/main" id="{6DCE682D-009B-824C-BAB8-4863EEE1A58F}"/>
              </a:ext>
            </a:extLst>
          </p:cNvPr>
          <p:cNvSpPr>
            <a:spLocks noGrp="1"/>
          </p:cNvSpPr>
          <p:nvPr>
            <p:ph type="body" idx="15" hasCustomPrompt="1"/>
          </p:nvPr>
        </p:nvSpPr>
        <p:spPr>
          <a:xfrm>
            <a:off x="4335828" y="3686303"/>
            <a:ext cx="3434099" cy="256222"/>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cap="all" spc="100"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 OR OTHER ACCOMMODATIONS</a:t>
            </a:r>
          </a:p>
        </p:txBody>
      </p:sp>
      <p:sp>
        <p:nvSpPr>
          <p:cNvPr id="33" name="Text Placeholder 2">
            <a:extLst>
              <a:ext uri="{FF2B5EF4-FFF2-40B4-BE49-F238E27FC236}">
                <a16:creationId xmlns:a16="http://schemas.microsoft.com/office/drawing/2014/main" id="{6AF101EF-8C31-6648-B849-2A52FFB7EF17}"/>
              </a:ext>
            </a:extLst>
          </p:cNvPr>
          <p:cNvSpPr>
            <a:spLocks noGrp="1"/>
          </p:cNvSpPr>
          <p:nvPr>
            <p:ph type="body" idx="19" hasCustomPrompt="1"/>
          </p:nvPr>
        </p:nvSpPr>
        <p:spPr>
          <a:xfrm>
            <a:off x="4335828" y="3320464"/>
            <a:ext cx="3438144" cy="347472"/>
          </a:xfrm>
        </p:spPr>
        <p:txBody>
          <a:bodyPr anchor="b"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i="0" cap="all" baseline="0">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BIO SLIDE: NAME HERE</a:t>
            </a:r>
          </a:p>
        </p:txBody>
      </p:sp>
      <p:sp>
        <p:nvSpPr>
          <p:cNvPr id="34" name="Content Placeholder 3">
            <a:extLst>
              <a:ext uri="{FF2B5EF4-FFF2-40B4-BE49-F238E27FC236}">
                <a16:creationId xmlns:a16="http://schemas.microsoft.com/office/drawing/2014/main" id="{75B4821B-01A4-1144-98F8-3ACBD3EE1C64}"/>
              </a:ext>
            </a:extLst>
          </p:cNvPr>
          <p:cNvSpPr>
            <a:spLocks noGrp="1"/>
          </p:cNvSpPr>
          <p:nvPr>
            <p:ph sz="half" idx="20" hasCustomPrompt="1"/>
          </p:nvPr>
        </p:nvSpPr>
        <p:spPr>
          <a:xfrm>
            <a:off x="466561" y="4017455"/>
            <a:ext cx="3434099" cy="1940583"/>
          </a:xfrm>
        </p:spPr>
        <p:txBody>
          <a:bodyPr/>
          <a:lstStyle>
            <a:lvl1pPr>
              <a:lnSpc>
                <a:spcPct val="100000"/>
              </a:lnSpc>
              <a:defRPr sz="1400" spc="100" baseline="0"/>
            </a:lvl1pPr>
            <a:lvl2pPr>
              <a:lnSpc>
                <a:spcPct val="100000"/>
              </a:lnSpc>
              <a:defRPr sz="1200" spc="100" baseline="0"/>
            </a:lvl2pPr>
            <a:lvl3pPr>
              <a:lnSpc>
                <a:spcPct val="100000"/>
              </a:lnSpc>
              <a:defRPr sz="1200" spc="100" baseline="0"/>
            </a:lvl3pPr>
            <a:lvl4pPr>
              <a:lnSpc>
                <a:spcPct val="100000"/>
              </a:lnSpc>
              <a:defRPr sz="1200" spc="100" baseline="0"/>
            </a:lvl4pPr>
            <a:lvl5pPr>
              <a:lnSpc>
                <a:spcPct val="100000"/>
              </a:lnSpc>
              <a:defRPr sz="1200" spc="100" baseline="0"/>
            </a:lvl5pPr>
          </a:lstStyle>
          <a:p>
            <a:pPr lvl="0"/>
            <a:r>
              <a:rPr lang="en-US" dirty="0"/>
              <a:t>Bio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2">
            <a:extLst>
              <a:ext uri="{FF2B5EF4-FFF2-40B4-BE49-F238E27FC236}">
                <a16:creationId xmlns:a16="http://schemas.microsoft.com/office/drawing/2014/main" id="{070030EB-80A7-6242-BCF6-B405B569A84E}"/>
              </a:ext>
            </a:extLst>
          </p:cNvPr>
          <p:cNvSpPr>
            <a:spLocks noGrp="1"/>
          </p:cNvSpPr>
          <p:nvPr>
            <p:ph type="body" idx="21" hasCustomPrompt="1"/>
          </p:nvPr>
        </p:nvSpPr>
        <p:spPr>
          <a:xfrm>
            <a:off x="466561" y="3686303"/>
            <a:ext cx="3434099" cy="256222"/>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cap="all" spc="100"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 OR OTHER ACCOMMODATIONS</a:t>
            </a:r>
          </a:p>
        </p:txBody>
      </p:sp>
      <p:sp>
        <p:nvSpPr>
          <p:cNvPr id="36" name="Text Placeholder 2">
            <a:extLst>
              <a:ext uri="{FF2B5EF4-FFF2-40B4-BE49-F238E27FC236}">
                <a16:creationId xmlns:a16="http://schemas.microsoft.com/office/drawing/2014/main" id="{61973A62-DA53-EA4F-A095-A4ACF30D8DC7}"/>
              </a:ext>
            </a:extLst>
          </p:cNvPr>
          <p:cNvSpPr>
            <a:spLocks noGrp="1"/>
          </p:cNvSpPr>
          <p:nvPr>
            <p:ph type="body" idx="22" hasCustomPrompt="1"/>
          </p:nvPr>
        </p:nvSpPr>
        <p:spPr>
          <a:xfrm>
            <a:off x="466561" y="3320464"/>
            <a:ext cx="3438144" cy="347472"/>
          </a:xfrm>
        </p:spPr>
        <p:txBody>
          <a:bodyPr anchor="b"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i="0" cap="all" baseline="0">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BIO SLIDE: NAME HERE</a:t>
            </a:r>
          </a:p>
        </p:txBody>
      </p:sp>
      <p:sp>
        <p:nvSpPr>
          <p:cNvPr id="37" name="Content Placeholder 3">
            <a:extLst>
              <a:ext uri="{FF2B5EF4-FFF2-40B4-BE49-F238E27FC236}">
                <a16:creationId xmlns:a16="http://schemas.microsoft.com/office/drawing/2014/main" id="{7B0EDCAA-FBA8-2E4F-BB0B-FBD03A65C310}"/>
              </a:ext>
            </a:extLst>
          </p:cNvPr>
          <p:cNvSpPr>
            <a:spLocks noGrp="1"/>
          </p:cNvSpPr>
          <p:nvPr>
            <p:ph sz="half" idx="23" hasCustomPrompt="1"/>
          </p:nvPr>
        </p:nvSpPr>
        <p:spPr>
          <a:xfrm>
            <a:off x="8200818" y="4017455"/>
            <a:ext cx="3434099" cy="1940583"/>
          </a:xfrm>
        </p:spPr>
        <p:txBody>
          <a:bodyPr/>
          <a:lstStyle>
            <a:lvl1pPr>
              <a:lnSpc>
                <a:spcPct val="100000"/>
              </a:lnSpc>
              <a:defRPr sz="1400" spc="100" baseline="0"/>
            </a:lvl1pPr>
            <a:lvl2pPr>
              <a:lnSpc>
                <a:spcPct val="100000"/>
              </a:lnSpc>
              <a:defRPr sz="1200" spc="100" baseline="0"/>
            </a:lvl2pPr>
            <a:lvl3pPr>
              <a:lnSpc>
                <a:spcPct val="100000"/>
              </a:lnSpc>
              <a:defRPr sz="1200" spc="100" baseline="0"/>
            </a:lvl3pPr>
            <a:lvl4pPr>
              <a:lnSpc>
                <a:spcPct val="100000"/>
              </a:lnSpc>
              <a:defRPr sz="1200" spc="100" baseline="0"/>
            </a:lvl4pPr>
            <a:lvl5pPr>
              <a:lnSpc>
                <a:spcPct val="100000"/>
              </a:lnSpc>
              <a:defRPr sz="1200" spc="100" baseline="0"/>
            </a:lvl5pPr>
          </a:lstStyle>
          <a:p>
            <a:pPr lvl="0"/>
            <a:r>
              <a:rPr lang="en-US" dirty="0"/>
              <a:t>Bio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Text Placeholder 2">
            <a:extLst>
              <a:ext uri="{FF2B5EF4-FFF2-40B4-BE49-F238E27FC236}">
                <a16:creationId xmlns:a16="http://schemas.microsoft.com/office/drawing/2014/main" id="{23DED18C-9CDA-7E48-984A-1A76DB44640D}"/>
              </a:ext>
            </a:extLst>
          </p:cNvPr>
          <p:cNvSpPr>
            <a:spLocks noGrp="1"/>
          </p:cNvSpPr>
          <p:nvPr>
            <p:ph type="body" idx="24" hasCustomPrompt="1"/>
          </p:nvPr>
        </p:nvSpPr>
        <p:spPr>
          <a:xfrm>
            <a:off x="8200818" y="3686303"/>
            <a:ext cx="3434099" cy="256222"/>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cap="all" spc="100"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 OR OTHER ACCOMMODATIONS</a:t>
            </a:r>
          </a:p>
        </p:txBody>
      </p:sp>
      <p:sp>
        <p:nvSpPr>
          <p:cNvPr id="39" name="Text Placeholder 2">
            <a:extLst>
              <a:ext uri="{FF2B5EF4-FFF2-40B4-BE49-F238E27FC236}">
                <a16:creationId xmlns:a16="http://schemas.microsoft.com/office/drawing/2014/main" id="{BC60EC64-58EC-2249-A8F1-EE46471681DE}"/>
              </a:ext>
            </a:extLst>
          </p:cNvPr>
          <p:cNvSpPr>
            <a:spLocks noGrp="1"/>
          </p:cNvSpPr>
          <p:nvPr>
            <p:ph type="body" idx="25" hasCustomPrompt="1"/>
          </p:nvPr>
        </p:nvSpPr>
        <p:spPr>
          <a:xfrm>
            <a:off x="8200818" y="3320464"/>
            <a:ext cx="3438144" cy="347472"/>
          </a:xfrm>
        </p:spPr>
        <p:txBody>
          <a:bodyPr anchor="b"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i="0" cap="all" baseline="0">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BIO SLIDE: NAME HERE</a:t>
            </a:r>
          </a:p>
        </p:txBody>
      </p:sp>
      <p:pic>
        <p:nvPicPr>
          <p:cNvPr id="40" name="Picture Placeholder 5">
            <a:extLst>
              <a:ext uri="{FF2B5EF4-FFF2-40B4-BE49-F238E27FC236}">
                <a16:creationId xmlns:a16="http://schemas.microsoft.com/office/drawing/2014/main" id="{BED0BA53-972C-9F48-BE50-23B403B18331}"/>
              </a:ext>
            </a:extLst>
          </p:cNvPr>
          <p:cNvPicPr>
            <a:picLocks noChangeAspect="1"/>
          </p:cNvPicPr>
          <p:nvPr userDrawn="1"/>
        </p:nvPicPr>
        <p:blipFill rotWithShape="1">
          <a:blip r:embed="rId2"/>
          <a:srcRect t="-34108" b="-34108"/>
          <a:stretch/>
        </p:blipFill>
        <p:spPr>
          <a:xfrm>
            <a:off x="4633826" y="6156688"/>
            <a:ext cx="2924348" cy="584463"/>
          </a:xfrm>
          <a:prstGeom prst="rect">
            <a:avLst/>
          </a:prstGeom>
        </p:spPr>
      </p:pic>
    </p:spTree>
    <p:extLst>
      <p:ext uri="{BB962C8B-B14F-4D97-AF65-F5344CB8AC3E}">
        <p14:creationId xmlns:p14="http://schemas.microsoft.com/office/powerpoint/2010/main" val="15978715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7946535-051C-FC49-A1F2-174A97F6847F}"/>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20FCA6A4-28FA-2546-B522-C04E18A4C03D}"/>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pic>
        <p:nvPicPr>
          <p:cNvPr id="13" name="Picture Placeholder 5">
            <a:extLst>
              <a:ext uri="{FF2B5EF4-FFF2-40B4-BE49-F238E27FC236}">
                <a16:creationId xmlns:a16="http://schemas.microsoft.com/office/drawing/2014/main" id="{7D490237-5CE4-D048-8F03-58E1BD0CA2F3}"/>
              </a:ext>
            </a:extLst>
          </p:cNvPr>
          <p:cNvPicPr>
            <a:picLocks noChangeAspect="1"/>
          </p:cNvPicPr>
          <p:nvPr userDrawn="1"/>
        </p:nvPicPr>
        <p:blipFill rotWithShape="1">
          <a:blip r:embed="rId2"/>
          <a:srcRect t="-34108" b="-34108"/>
          <a:stretch/>
        </p:blipFill>
        <p:spPr>
          <a:xfrm>
            <a:off x="8890195" y="5944959"/>
            <a:ext cx="2924348" cy="584463"/>
          </a:xfrm>
          <a:prstGeom prst="rect">
            <a:avLst/>
          </a:prstGeom>
        </p:spPr>
      </p:pic>
      <p:sp>
        <p:nvSpPr>
          <p:cNvPr id="2" name="Title 1">
            <a:extLst>
              <a:ext uri="{FF2B5EF4-FFF2-40B4-BE49-F238E27FC236}">
                <a16:creationId xmlns:a16="http://schemas.microsoft.com/office/drawing/2014/main" id="{C4FA5CCF-8095-4A48-BE02-D80DC819B886}"/>
              </a:ext>
            </a:extLst>
          </p:cNvPr>
          <p:cNvSpPr>
            <a:spLocks noGrp="1"/>
          </p:cNvSpPr>
          <p:nvPr>
            <p:ph type="title" hasCustomPrompt="1"/>
          </p:nvPr>
        </p:nvSpPr>
        <p:spPr>
          <a:xfrm>
            <a:off x="472529" y="365125"/>
            <a:ext cx="9128671" cy="1325563"/>
          </a:xfrm>
        </p:spPr>
        <p:txBody>
          <a:bodyPr/>
          <a:lstStyle/>
          <a:p>
            <a:r>
              <a:rPr lang="en-US" dirty="0"/>
              <a:t>TITLE, TAHOMA BOLD</a:t>
            </a:r>
          </a:p>
        </p:txBody>
      </p:sp>
      <p:sp>
        <p:nvSpPr>
          <p:cNvPr id="3" name="Text Placeholder 2">
            <a:extLst>
              <a:ext uri="{FF2B5EF4-FFF2-40B4-BE49-F238E27FC236}">
                <a16:creationId xmlns:a16="http://schemas.microsoft.com/office/drawing/2014/main" id="{1C1C1E2E-CB8D-1A45-9FE0-F7B0C4B9D09D}"/>
              </a:ext>
            </a:extLst>
          </p:cNvPr>
          <p:cNvSpPr>
            <a:spLocks noGrp="1"/>
          </p:cNvSpPr>
          <p:nvPr>
            <p:ph type="body" idx="1" hasCustomPrompt="1"/>
          </p:nvPr>
        </p:nvSpPr>
        <p:spPr>
          <a:xfrm>
            <a:off x="472528" y="1690688"/>
            <a:ext cx="36576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Info 01</a:t>
            </a:r>
          </a:p>
        </p:txBody>
      </p:sp>
      <p:sp>
        <p:nvSpPr>
          <p:cNvPr id="4" name="Content Placeholder 3">
            <a:extLst>
              <a:ext uri="{FF2B5EF4-FFF2-40B4-BE49-F238E27FC236}">
                <a16:creationId xmlns:a16="http://schemas.microsoft.com/office/drawing/2014/main" id="{4B6608EE-5ABA-3941-A2BC-4004BB53F22E}"/>
              </a:ext>
            </a:extLst>
          </p:cNvPr>
          <p:cNvSpPr>
            <a:spLocks noGrp="1"/>
          </p:cNvSpPr>
          <p:nvPr>
            <p:ph sz="half" idx="2"/>
          </p:nvPr>
        </p:nvSpPr>
        <p:spPr>
          <a:xfrm>
            <a:off x="472528" y="2514600"/>
            <a:ext cx="36576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C16DE96-F872-8D4B-BD19-4B30A6DDB9A7}"/>
              </a:ext>
            </a:extLst>
          </p:cNvPr>
          <p:cNvSpPr>
            <a:spLocks noGrp="1"/>
          </p:cNvSpPr>
          <p:nvPr>
            <p:ph type="body" sz="quarter" idx="3" hasCustomPrompt="1"/>
          </p:nvPr>
        </p:nvSpPr>
        <p:spPr>
          <a:xfrm>
            <a:off x="4540766" y="1690688"/>
            <a:ext cx="36576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Info 02</a:t>
            </a:r>
          </a:p>
        </p:txBody>
      </p:sp>
      <p:sp>
        <p:nvSpPr>
          <p:cNvPr id="6" name="Content Placeholder 5">
            <a:extLst>
              <a:ext uri="{FF2B5EF4-FFF2-40B4-BE49-F238E27FC236}">
                <a16:creationId xmlns:a16="http://schemas.microsoft.com/office/drawing/2014/main" id="{B9FE5726-B9D1-2E48-9604-2D219EE9E7F0}"/>
              </a:ext>
            </a:extLst>
          </p:cNvPr>
          <p:cNvSpPr>
            <a:spLocks noGrp="1"/>
          </p:cNvSpPr>
          <p:nvPr>
            <p:ph sz="quarter" idx="4"/>
          </p:nvPr>
        </p:nvSpPr>
        <p:spPr>
          <a:xfrm>
            <a:off x="4540766" y="2514600"/>
            <a:ext cx="36576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37082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4C15AD36-547D-A242-8AD0-A000B1605E4D}"/>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a:extLst>
              <a:ext uri="{FF2B5EF4-FFF2-40B4-BE49-F238E27FC236}">
                <a16:creationId xmlns:a16="http://schemas.microsoft.com/office/drawing/2014/main" id="{872A82F5-EA99-1C42-998C-FD0637B783E0}"/>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pic>
        <p:nvPicPr>
          <p:cNvPr id="9" name="Picture Placeholder 5">
            <a:extLst>
              <a:ext uri="{FF2B5EF4-FFF2-40B4-BE49-F238E27FC236}">
                <a16:creationId xmlns:a16="http://schemas.microsoft.com/office/drawing/2014/main" id="{A19097CA-94C5-3A44-8156-80C1E83833B0}"/>
              </a:ext>
            </a:extLst>
          </p:cNvPr>
          <p:cNvPicPr>
            <a:picLocks noChangeAspect="1"/>
          </p:cNvPicPr>
          <p:nvPr userDrawn="1"/>
        </p:nvPicPr>
        <p:blipFill rotWithShape="1">
          <a:blip r:embed="rId2"/>
          <a:srcRect t="-34108" b="-34108"/>
          <a:stretch/>
        </p:blipFill>
        <p:spPr>
          <a:xfrm>
            <a:off x="1323888" y="6156688"/>
            <a:ext cx="2924348" cy="584463"/>
          </a:xfrm>
          <a:prstGeom prst="rect">
            <a:avLst/>
          </a:prstGeom>
        </p:spPr>
      </p:pic>
      <p:sp>
        <p:nvSpPr>
          <p:cNvPr id="2" name="Title 1">
            <a:extLst>
              <a:ext uri="{FF2B5EF4-FFF2-40B4-BE49-F238E27FC236}">
                <a16:creationId xmlns:a16="http://schemas.microsoft.com/office/drawing/2014/main" id="{3138866F-709D-A04F-BB56-6774DE7E3283}"/>
              </a:ext>
            </a:extLst>
          </p:cNvPr>
          <p:cNvSpPr>
            <a:spLocks noGrp="1"/>
          </p:cNvSpPr>
          <p:nvPr>
            <p:ph type="title" hasCustomPrompt="1"/>
          </p:nvPr>
        </p:nvSpPr>
        <p:spPr>
          <a:xfrm>
            <a:off x="800100" y="457200"/>
            <a:ext cx="3971925" cy="1600200"/>
          </a:xfrm>
        </p:spPr>
        <p:txBody>
          <a:bodyPr anchor="b"/>
          <a:lstStyle>
            <a:lvl1pPr>
              <a:defRPr sz="3200"/>
            </a:lvl1pPr>
          </a:lstStyle>
          <a:p>
            <a:r>
              <a:rPr lang="en-US" dirty="0"/>
              <a:t>Title, Tahoma bold</a:t>
            </a:r>
          </a:p>
        </p:txBody>
      </p:sp>
      <p:sp>
        <p:nvSpPr>
          <p:cNvPr id="3" name="Picture Placeholder 2">
            <a:extLst>
              <a:ext uri="{FF2B5EF4-FFF2-40B4-BE49-F238E27FC236}">
                <a16:creationId xmlns:a16="http://schemas.microsoft.com/office/drawing/2014/main" id="{1C587870-9EE0-6C4C-AF86-02F4C324F2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3508597A-3433-7A40-9ED9-5D8379BF32C3}"/>
              </a:ext>
            </a:extLst>
          </p:cNvPr>
          <p:cNvSpPr>
            <a:spLocks noGrp="1"/>
          </p:cNvSpPr>
          <p:nvPr>
            <p:ph type="body" sz="half" idx="2"/>
          </p:nvPr>
        </p:nvSpPr>
        <p:spPr>
          <a:xfrm>
            <a:off x="800100" y="2057400"/>
            <a:ext cx="39719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4255297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F038C-AA3E-6640-91F6-1317A74EF1D6}"/>
              </a:ext>
            </a:extLst>
          </p:cNvPr>
          <p:cNvSpPr>
            <a:spLocks noGrp="1"/>
          </p:cNvSpPr>
          <p:nvPr>
            <p:ph type="title" hasCustomPrompt="1"/>
          </p:nvPr>
        </p:nvSpPr>
        <p:spPr>
          <a:xfrm>
            <a:off x="472528" y="859229"/>
            <a:ext cx="11338471" cy="861439"/>
          </a:xfrm>
        </p:spPr>
        <p:txBody>
          <a:bodyPr/>
          <a:lstStyle>
            <a:lvl1pPr>
              <a:defRPr>
                <a:solidFill>
                  <a:schemeClr val="accent1"/>
                </a:solidFill>
              </a:defRPr>
            </a:lvl1pPr>
          </a:lstStyle>
          <a:p>
            <a:r>
              <a:rPr lang="en-US" dirty="0"/>
              <a:t>Tahoma 45pt font size</a:t>
            </a:r>
          </a:p>
        </p:txBody>
      </p:sp>
      <p:graphicFrame>
        <p:nvGraphicFramePr>
          <p:cNvPr id="3" name="Chart 2">
            <a:extLst>
              <a:ext uri="{FF2B5EF4-FFF2-40B4-BE49-F238E27FC236}">
                <a16:creationId xmlns:a16="http://schemas.microsoft.com/office/drawing/2014/main" id="{5D6D872B-489C-0642-BDCD-25162590D951}"/>
              </a:ext>
            </a:extLst>
          </p:cNvPr>
          <p:cNvGraphicFramePr/>
          <p:nvPr userDrawn="1">
            <p:extLst>
              <p:ext uri="{D42A27DB-BD31-4B8C-83A1-F6EECF244321}">
                <p14:modId xmlns:p14="http://schemas.microsoft.com/office/powerpoint/2010/main" val="2061695057"/>
              </p:ext>
            </p:extLst>
          </p:nvPr>
        </p:nvGraphicFramePr>
        <p:xfrm>
          <a:off x="472530" y="1971207"/>
          <a:ext cx="5298684" cy="45120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43B17C92-5FE9-2B43-85C9-0B4C7B82EE25}"/>
              </a:ext>
            </a:extLst>
          </p:cNvPr>
          <p:cNvGraphicFramePr/>
          <p:nvPr userDrawn="1">
            <p:extLst>
              <p:ext uri="{D42A27DB-BD31-4B8C-83A1-F6EECF244321}">
                <p14:modId xmlns:p14="http://schemas.microsoft.com/office/powerpoint/2010/main" val="1120957859"/>
              </p:ext>
            </p:extLst>
          </p:nvPr>
        </p:nvGraphicFramePr>
        <p:xfrm>
          <a:off x="6296212" y="1971207"/>
          <a:ext cx="5298684" cy="451204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Placeholder 5">
            <a:extLst>
              <a:ext uri="{FF2B5EF4-FFF2-40B4-BE49-F238E27FC236}">
                <a16:creationId xmlns:a16="http://schemas.microsoft.com/office/drawing/2014/main" id="{C7275AF5-ED3C-D241-9B9C-4DBC571CDB0E}"/>
              </a:ext>
            </a:extLst>
          </p:cNvPr>
          <p:cNvPicPr>
            <a:picLocks noChangeAspect="1"/>
          </p:cNvPicPr>
          <p:nvPr userDrawn="1"/>
        </p:nvPicPr>
        <p:blipFill rotWithShape="1">
          <a:blip r:embed="rId4"/>
          <a:srcRect t="-34108" b="-34108"/>
          <a:stretch/>
        </p:blipFill>
        <p:spPr>
          <a:xfrm>
            <a:off x="472528" y="274766"/>
            <a:ext cx="2924348" cy="584463"/>
          </a:xfrm>
          <a:prstGeom prst="rect">
            <a:avLst/>
          </a:prstGeom>
        </p:spPr>
      </p:pic>
    </p:spTree>
    <p:extLst>
      <p:ext uri="{BB962C8B-B14F-4D97-AF65-F5344CB8AC3E}">
        <p14:creationId xmlns:p14="http://schemas.microsoft.com/office/powerpoint/2010/main" val="2234261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1"/>
      </p:bgRef>
    </p:bg>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3BE29AAA-CEAA-F14B-BBA6-12C511CC7E4B}"/>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12" name="Right Triangle 11">
            <a:extLst>
              <a:ext uri="{FF2B5EF4-FFF2-40B4-BE49-F238E27FC236}">
                <a16:creationId xmlns:a16="http://schemas.microsoft.com/office/drawing/2014/main" id="{CE4DC71E-50AD-BC47-85E7-57E1E55A06DF}"/>
              </a:ext>
            </a:extLst>
          </p:cNvPr>
          <p:cNvSpPr>
            <a:spLocks noChangeAspect="1"/>
          </p:cNvSpPr>
          <p:nvPr userDrawn="1"/>
        </p:nvSpPr>
        <p:spPr>
          <a:xfrm rot="10800000" flipV="1">
            <a:off x="10566721" y="2887579"/>
            <a:ext cx="1625279" cy="3972208"/>
          </a:xfrm>
          <a:prstGeom prst="rtTriangle">
            <a:avLst/>
          </a:prstGeom>
          <a:solidFill>
            <a:srgbClr val="D8AB4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Placeholder 5">
            <a:extLst>
              <a:ext uri="{FF2B5EF4-FFF2-40B4-BE49-F238E27FC236}">
                <a16:creationId xmlns:a16="http://schemas.microsoft.com/office/drawing/2014/main" id="{0167BA30-A58E-EA46-8E6B-0C593C5BA39F}"/>
              </a:ext>
            </a:extLst>
          </p:cNvPr>
          <p:cNvPicPr>
            <a:picLocks noChangeAspect="1"/>
          </p:cNvPicPr>
          <p:nvPr userDrawn="1"/>
        </p:nvPicPr>
        <p:blipFill rotWithShape="1">
          <a:blip r:embed="rId2"/>
          <a:srcRect t="-34108" b="-34108"/>
          <a:stretch/>
        </p:blipFill>
        <p:spPr>
          <a:xfrm>
            <a:off x="8890195" y="5944959"/>
            <a:ext cx="2924348" cy="584463"/>
          </a:xfrm>
          <a:prstGeom prst="rect">
            <a:avLst/>
          </a:prstGeom>
        </p:spPr>
      </p:pic>
      <p:sp>
        <p:nvSpPr>
          <p:cNvPr id="14" name="Right Triangle 13">
            <a:extLst>
              <a:ext uri="{FF2B5EF4-FFF2-40B4-BE49-F238E27FC236}">
                <a16:creationId xmlns:a16="http://schemas.microsoft.com/office/drawing/2014/main" id="{7616F036-48C4-7243-A810-400EB137698A}"/>
              </a:ext>
            </a:extLst>
          </p:cNvPr>
          <p:cNvSpPr>
            <a:spLocks noChangeAspect="1"/>
          </p:cNvSpPr>
          <p:nvPr userDrawn="1"/>
        </p:nvSpPr>
        <p:spPr>
          <a:xfrm flipV="1">
            <a:off x="0" y="0"/>
            <a:ext cx="1309484" cy="3200400"/>
          </a:xfrm>
          <a:prstGeom prst="rtTriangle">
            <a:avLst/>
          </a:prstGeom>
          <a:solidFill>
            <a:srgbClr val="D8AB4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2CF17B3-836C-2A48-98E2-51B1497262D4}"/>
              </a:ext>
            </a:extLst>
          </p:cNvPr>
          <p:cNvPicPr>
            <a:picLocks noChangeAspect="1"/>
          </p:cNvPicPr>
          <p:nvPr userDrawn="1"/>
        </p:nvPicPr>
        <p:blipFill>
          <a:blip r:embed="rId3">
            <a:alphaModFix amt="50000"/>
          </a:blip>
          <a:stretch>
            <a:fillRect/>
          </a:stretch>
        </p:blipFill>
        <p:spPr>
          <a:xfrm>
            <a:off x="0" y="440267"/>
            <a:ext cx="5247789" cy="6417733"/>
          </a:xfrm>
          <a:prstGeom prst="rect">
            <a:avLst/>
          </a:prstGeom>
        </p:spPr>
      </p:pic>
      <p:sp>
        <p:nvSpPr>
          <p:cNvPr id="2" name="Title 1">
            <a:extLst>
              <a:ext uri="{FF2B5EF4-FFF2-40B4-BE49-F238E27FC236}">
                <a16:creationId xmlns:a16="http://schemas.microsoft.com/office/drawing/2014/main" id="{9FFA02CA-5D48-8D4E-801B-99DDB74A6F86}"/>
              </a:ext>
            </a:extLst>
          </p:cNvPr>
          <p:cNvSpPr>
            <a:spLocks noGrp="1"/>
          </p:cNvSpPr>
          <p:nvPr>
            <p:ph type="ctrTitle" hasCustomPrompt="1"/>
          </p:nvPr>
        </p:nvSpPr>
        <p:spPr>
          <a:xfrm>
            <a:off x="4638186" y="882726"/>
            <a:ext cx="7176357" cy="1826443"/>
          </a:xfrm>
        </p:spPr>
        <p:txBody>
          <a:bodyPr anchor="t" anchorCtr="0"/>
          <a:lstStyle>
            <a:lvl1pPr algn="l">
              <a:defRPr sz="6000" b="1" i="0">
                <a:solidFill>
                  <a:schemeClr val="accent1"/>
                </a:solidFill>
                <a:latin typeface="Tahoma" panose="020B0604030504040204" pitchFamily="34" charset="0"/>
                <a:ea typeface="Tahoma" panose="020B0604030504040204" pitchFamily="34" charset="0"/>
                <a:cs typeface="Tahoma" panose="020B0604030504040204" pitchFamily="34" charset="0"/>
              </a:defRPr>
            </a:lvl1pPr>
          </a:lstStyle>
          <a:p>
            <a:r>
              <a:rPr lang="en-US" dirty="0"/>
              <a:t>Short title – TAHOMA 60pt</a:t>
            </a:r>
          </a:p>
        </p:txBody>
      </p:sp>
      <p:sp>
        <p:nvSpPr>
          <p:cNvPr id="3" name="Subtitle 2">
            <a:extLst>
              <a:ext uri="{FF2B5EF4-FFF2-40B4-BE49-F238E27FC236}">
                <a16:creationId xmlns:a16="http://schemas.microsoft.com/office/drawing/2014/main" id="{13C9EAFA-4C75-3343-8DD8-E24882228AAE}"/>
              </a:ext>
            </a:extLst>
          </p:cNvPr>
          <p:cNvSpPr>
            <a:spLocks noGrp="1"/>
          </p:cNvSpPr>
          <p:nvPr>
            <p:ph type="subTitle" idx="1" hasCustomPrompt="1"/>
          </p:nvPr>
        </p:nvSpPr>
        <p:spPr>
          <a:xfrm>
            <a:off x="4615020" y="2878339"/>
            <a:ext cx="7203315" cy="1295728"/>
          </a:xfrm>
        </p:spPr>
        <p:txBody>
          <a:bodyPr anchor="t"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Font: Tahoma, no larger than 20pt</a:t>
            </a:r>
          </a:p>
        </p:txBody>
      </p:sp>
      <p:cxnSp>
        <p:nvCxnSpPr>
          <p:cNvPr id="8" name="Straight Connector 7">
            <a:extLst>
              <a:ext uri="{FF2B5EF4-FFF2-40B4-BE49-F238E27FC236}">
                <a16:creationId xmlns:a16="http://schemas.microsoft.com/office/drawing/2014/main" id="{745CF369-A25E-4F4C-BA72-0FCAEE676534}"/>
              </a:ext>
            </a:extLst>
          </p:cNvPr>
          <p:cNvCxnSpPr>
            <a:cxnSpLocks/>
          </p:cNvCxnSpPr>
          <p:nvPr userDrawn="1"/>
        </p:nvCxnSpPr>
        <p:spPr>
          <a:xfrm>
            <a:off x="4615020" y="2709169"/>
            <a:ext cx="71988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4883855"/>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E9D73A00-3BBF-B841-8CE1-B7CAC308DF37}"/>
              </a:ext>
            </a:extLst>
          </p:cNvPr>
          <p:cNvPicPr>
            <a:picLocks noChangeAspect="1"/>
          </p:cNvPicPr>
          <p:nvPr userDrawn="1"/>
        </p:nvPicPr>
        <p:blipFill rotWithShape="1">
          <a:blip r:embed="rId2"/>
          <a:srcRect t="-34108" b="-34108"/>
          <a:stretch/>
        </p:blipFill>
        <p:spPr>
          <a:xfrm>
            <a:off x="4633826" y="5944959"/>
            <a:ext cx="2924348" cy="584463"/>
          </a:xfrm>
          <a:prstGeom prst="rect">
            <a:avLst/>
          </a:prstGeom>
        </p:spPr>
      </p:pic>
      <p:sp>
        <p:nvSpPr>
          <p:cNvPr id="5" name="Picture Placeholder 6">
            <a:extLst>
              <a:ext uri="{FF2B5EF4-FFF2-40B4-BE49-F238E27FC236}">
                <a16:creationId xmlns:a16="http://schemas.microsoft.com/office/drawing/2014/main" id="{363EAB5F-F814-8F45-8074-8636F0FE34A5}"/>
              </a:ext>
            </a:extLst>
          </p:cNvPr>
          <p:cNvSpPr>
            <a:spLocks noGrp="1"/>
          </p:cNvSpPr>
          <p:nvPr>
            <p:ph type="pic" sz="quarter" idx="11" hasCustomPrompt="1"/>
          </p:nvPr>
        </p:nvSpPr>
        <p:spPr>
          <a:xfrm>
            <a:off x="0" y="0"/>
            <a:ext cx="12192000" cy="5608948"/>
          </a:xfrm>
        </p:spPr>
        <p:txBody>
          <a:bodyPr/>
          <a:lstStyle>
            <a:lvl1pPr>
              <a:defRPr/>
            </a:lvl1pPr>
          </a:lstStyle>
          <a:p>
            <a:r>
              <a:rPr lang="en-US" dirty="0"/>
              <a:t>Add picture here for conclusion</a:t>
            </a:r>
          </a:p>
        </p:txBody>
      </p:sp>
    </p:spTree>
    <p:extLst>
      <p:ext uri="{BB962C8B-B14F-4D97-AF65-F5344CB8AC3E}">
        <p14:creationId xmlns:p14="http://schemas.microsoft.com/office/powerpoint/2010/main" val="19866262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5029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UIDE0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5C48D3D-5403-1C4C-9B90-EAC9704D51BF}"/>
              </a:ext>
            </a:extLst>
          </p:cNvPr>
          <p:cNvCxnSpPr>
            <a:cxnSpLocks/>
          </p:cNvCxnSpPr>
          <p:nvPr userDrawn="1"/>
        </p:nvCxnSpPr>
        <p:spPr>
          <a:xfrm>
            <a:off x="593012" y="1017632"/>
            <a:ext cx="108427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4D7A8B0-282E-3446-877D-E6BEDF5E7D00}"/>
              </a:ext>
            </a:extLst>
          </p:cNvPr>
          <p:cNvSpPr txBox="1"/>
          <p:nvPr userDrawn="1"/>
        </p:nvSpPr>
        <p:spPr>
          <a:xfrm>
            <a:off x="500412" y="1238057"/>
            <a:ext cx="345215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spc="300" baseline="0" dirty="0">
                <a:solidFill>
                  <a:schemeClr val="tx2"/>
                </a:solidFill>
                <a:latin typeface="Tahoma" panose="020B0604030504040204" pitchFamily="34" charset="0"/>
                <a:ea typeface="Tahoma" panose="020B0604030504040204" pitchFamily="34" charset="0"/>
                <a:cs typeface="Tahoma" panose="020B0604030504040204" pitchFamily="34" charset="0"/>
              </a:rPr>
              <a:t>COLOR GUIDELINES</a:t>
            </a:r>
          </a:p>
        </p:txBody>
      </p:sp>
      <p:grpSp>
        <p:nvGrpSpPr>
          <p:cNvPr id="74" name="Group 73">
            <a:extLst>
              <a:ext uri="{FF2B5EF4-FFF2-40B4-BE49-F238E27FC236}">
                <a16:creationId xmlns:a16="http://schemas.microsoft.com/office/drawing/2014/main" id="{540F4DCE-59FB-214B-9262-3152EBFF78F8}"/>
              </a:ext>
            </a:extLst>
          </p:cNvPr>
          <p:cNvGrpSpPr/>
          <p:nvPr userDrawn="1"/>
        </p:nvGrpSpPr>
        <p:grpSpPr>
          <a:xfrm>
            <a:off x="922201" y="1895020"/>
            <a:ext cx="9941046" cy="1207882"/>
            <a:chOff x="922201" y="1868126"/>
            <a:chExt cx="7639965" cy="928290"/>
          </a:xfrm>
        </p:grpSpPr>
        <p:sp>
          <p:nvSpPr>
            <p:cNvPr id="15" name="Rectangle 14">
              <a:extLst>
                <a:ext uri="{FF2B5EF4-FFF2-40B4-BE49-F238E27FC236}">
                  <a16:creationId xmlns:a16="http://schemas.microsoft.com/office/drawing/2014/main" id="{7413FE51-0734-3946-A221-1FD563248BDD}"/>
                </a:ext>
              </a:extLst>
            </p:cNvPr>
            <p:cNvSpPr/>
            <p:nvPr userDrawn="1"/>
          </p:nvSpPr>
          <p:spPr>
            <a:xfrm>
              <a:off x="922201" y="1868126"/>
              <a:ext cx="1335133" cy="6015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spc="150" baseline="0" dirty="0">
                  <a:ln>
                    <a:noFill/>
                  </a:ln>
                  <a:solidFill>
                    <a:schemeClr val="tx1"/>
                  </a:solidFill>
                  <a:latin typeface="Tahoma" panose="020B0604030504040204" pitchFamily="34" charset="0"/>
                  <a:ea typeface="Tahoma" panose="020B0604030504040204" pitchFamily="34" charset="0"/>
                  <a:cs typeface="Tahoma" panose="020B0604030504040204" pitchFamily="34" charset="0"/>
                </a:rPr>
                <a:t>#D8AB4C</a:t>
              </a:r>
            </a:p>
          </p:txBody>
        </p:sp>
        <p:sp>
          <p:nvSpPr>
            <p:cNvPr id="16" name="Rectangle 15">
              <a:extLst>
                <a:ext uri="{FF2B5EF4-FFF2-40B4-BE49-F238E27FC236}">
                  <a16:creationId xmlns:a16="http://schemas.microsoft.com/office/drawing/2014/main" id="{E3E60D1D-97E2-E24A-886F-B05288543FC6}"/>
                </a:ext>
              </a:extLst>
            </p:cNvPr>
            <p:cNvSpPr/>
            <p:nvPr userDrawn="1"/>
          </p:nvSpPr>
          <p:spPr>
            <a:xfrm>
              <a:off x="2498409" y="1868126"/>
              <a:ext cx="1335133" cy="601542"/>
            </a:xfrm>
            <a:prstGeom prst="rect">
              <a:avLst/>
            </a:prstGeom>
            <a:solidFill>
              <a:srgbClr val="F7E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spc="150" baseline="0" dirty="0">
                  <a:ln>
                    <a:noFill/>
                  </a:ln>
                  <a:solidFill>
                    <a:schemeClr val="tx1"/>
                  </a:solidFill>
                  <a:latin typeface="Tahoma" panose="020B0604030504040204" pitchFamily="34" charset="0"/>
                  <a:ea typeface="Tahoma" panose="020B0604030504040204" pitchFamily="34" charset="0"/>
                  <a:cs typeface="Tahoma" panose="020B0604030504040204" pitchFamily="34" charset="0"/>
                </a:rPr>
                <a:t>#F7EEDB</a:t>
              </a:r>
            </a:p>
          </p:txBody>
        </p:sp>
        <p:sp>
          <p:nvSpPr>
            <p:cNvPr id="17" name="Rectangle 16">
              <a:extLst>
                <a:ext uri="{FF2B5EF4-FFF2-40B4-BE49-F238E27FC236}">
                  <a16:creationId xmlns:a16="http://schemas.microsoft.com/office/drawing/2014/main" id="{62CF9FB9-06AC-9146-A7BF-8BAF6CAA5315}"/>
                </a:ext>
              </a:extLst>
            </p:cNvPr>
            <p:cNvSpPr/>
            <p:nvPr userDrawn="1"/>
          </p:nvSpPr>
          <p:spPr>
            <a:xfrm>
              <a:off x="5650825" y="1868126"/>
              <a:ext cx="1335133" cy="60154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spc="150" baseline="0" dirty="0">
                  <a:ln>
                    <a:noFill/>
                  </a:ln>
                  <a:solidFill>
                    <a:schemeClr val="bg1"/>
                  </a:solidFill>
                  <a:latin typeface="Tahoma" panose="020B0604030504040204" pitchFamily="34" charset="0"/>
                  <a:ea typeface="Tahoma" panose="020B0604030504040204" pitchFamily="34" charset="0"/>
                  <a:cs typeface="Tahoma" panose="020B0604030504040204" pitchFamily="34" charset="0"/>
                </a:rPr>
                <a:t>#333333</a:t>
              </a:r>
            </a:p>
          </p:txBody>
        </p:sp>
        <p:sp>
          <p:nvSpPr>
            <p:cNvPr id="18" name="Rectangle 17">
              <a:extLst>
                <a:ext uri="{FF2B5EF4-FFF2-40B4-BE49-F238E27FC236}">
                  <a16:creationId xmlns:a16="http://schemas.microsoft.com/office/drawing/2014/main" id="{659BEF2F-41DE-AD49-A547-9B4F1708215E}"/>
                </a:ext>
              </a:extLst>
            </p:cNvPr>
            <p:cNvSpPr/>
            <p:nvPr userDrawn="1"/>
          </p:nvSpPr>
          <p:spPr>
            <a:xfrm>
              <a:off x="7227033" y="1868126"/>
              <a:ext cx="1335133" cy="60154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spc="150" baseline="0" dirty="0">
                  <a:ln>
                    <a:noFill/>
                  </a:ln>
                  <a:solidFill>
                    <a:schemeClr val="tx1"/>
                  </a:solidFill>
                  <a:latin typeface="Tahoma" panose="020B0604030504040204" pitchFamily="34" charset="0"/>
                  <a:ea typeface="Tahoma" panose="020B0604030504040204" pitchFamily="34" charset="0"/>
                  <a:cs typeface="Tahoma" panose="020B0604030504040204" pitchFamily="34" charset="0"/>
                </a:rPr>
                <a:t>#DDDDDD</a:t>
              </a:r>
            </a:p>
          </p:txBody>
        </p:sp>
        <p:sp>
          <p:nvSpPr>
            <p:cNvPr id="19" name="Rectangle 18">
              <a:extLst>
                <a:ext uri="{FF2B5EF4-FFF2-40B4-BE49-F238E27FC236}">
                  <a16:creationId xmlns:a16="http://schemas.microsoft.com/office/drawing/2014/main" id="{198C76E1-651C-4C42-A856-3FEE8DF27DFB}"/>
                </a:ext>
              </a:extLst>
            </p:cNvPr>
            <p:cNvSpPr/>
            <p:nvPr userDrawn="1"/>
          </p:nvSpPr>
          <p:spPr>
            <a:xfrm>
              <a:off x="4074617" y="1868126"/>
              <a:ext cx="1335133" cy="6015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spc="150" baseline="0" dirty="0">
                  <a:ln>
                    <a:noFill/>
                  </a:ln>
                  <a:solidFill>
                    <a:schemeClr val="bg1"/>
                  </a:solidFill>
                  <a:latin typeface="Tahoma" panose="020B0604030504040204" pitchFamily="34" charset="0"/>
                  <a:ea typeface="Tahoma" panose="020B0604030504040204" pitchFamily="34" charset="0"/>
                  <a:cs typeface="Tahoma" panose="020B0604030504040204" pitchFamily="34" charset="0"/>
                </a:rPr>
                <a:t>#000000</a:t>
              </a:r>
            </a:p>
          </p:txBody>
        </p:sp>
        <p:sp>
          <p:nvSpPr>
            <p:cNvPr id="3" name="TextBox 2">
              <a:extLst>
                <a:ext uri="{FF2B5EF4-FFF2-40B4-BE49-F238E27FC236}">
                  <a16:creationId xmlns:a16="http://schemas.microsoft.com/office/drawing/2014/main" id="{4A386BAC-C53C-A044-B242-9DB0195C403F}"/>
                </a:ext>
              </a:extLst>
            </p:cNvPr>
            <p:cNvSpPr txBox="1"/>
            <p:nvPr userDrawn="1"/>
          </p:nvSpPr>
          <p:spPr>
            <a:xfrm>
              <a:off x="922201" y="2566425"/>
              <a:ext cx="1335133" cy="229991"/>
            </a:xfrm>
            <a:prstGeom prst="rect">
              <a:avLst/>
            </a:prstGeom>
            <a:noFill/>
          </p:spPr>
          <p:txBody>
            <a:bodyPr wrap="square" rtlCol="0">
              <a:spAutoFit/>
            </a:bodyPr>
            <a:lstStyle/>
            <a:p>
              <a:pPr algn="l">
                <a:lnSpc>
                  <a:spcPct val="100000"/>
                </a:lnSpc>
              </a:pPr>
              <a:r>
                <a:rPr lang="en-US" sz="1000" b="0" i="0" spc="150" baseline="0" dirty="0">
                  <a:solidFill>
                    <a:schemeClr val="tx2"/>
                  </a:solidFill>
                  <a:latin typeface="Tahoma" panose="020B0604030504040204" pitchFamily="34" charset="0"/>
                  <a:ea typeface="Tahoma" panose="020B0604030504040204" pitchFamily="34" charset="0"/>
                  <a:cs typeface="Tahoma" panose="020B0604030504040204" pitchFamily="34" charset="0"/>
                </a:rPr>
                <a:t>GOLD</a:t>
              </a:r>
            </a:p>
          </p:txBody>
        </p:sp>
        <p:sp>
          <p:nvSpPr>
            <p:cNvPr id="26" name="TextBox 25">
              <a:extLst>
                <a:ext uri="{FF2B5EF4-FFF2-40B4-BE49-F238E27FC236}">
                  <a16:creationId xmlns:a16="http://schemas.microsoft.com/office/drawing/2014/main" id="{A02284B8-DD81-7A48-AA59-26F357F0B323}"/>
                </a:ext>
              </a:extLst>
            </p:cNvPr>
            <p:cNvSpPr txBox="1"/>
            <p:nvPr userDrawn="1"/>
          </p:nvSpPr>
          <p:spPr>
            <a:xfrm>
              <a:off x="2498409" y="2566425"/>
              <a:ext cx="1335133" cy="229991"/>
            </a:xfrm>
            <a:prstGeom prst="rect">
              <a:avLst/>
            </a:prstGeom>
            <a:noFill/>
          </p:spPr>
          <p:txBody>
            <a:bodyPr wrap="square" rtlCol="0">
              <a:spAutoFit/>
            </a:bodyPr>
            <a:lstStyle/>
            <a:p>
              <a:pPr algn="l">
                <a:lnSpc>
                  <a:spcPct val="100000"/>
                </a:lnSpc>
              </a:pPr>
              <a:r>
                <a:rPr lang="en-US" sz="1000" b="0" i="0" spc="150" baseline="0" dirty="0">
                  <a:solidFill>
                    <a:schemeClr val="tx2"/>
                  </a:solidFill>
                  <a:latin typeface="Tahoma" panose="020B0604030504040204" pitchFamily="34" charset="0"/>
                  <a:ea typeface="Tahoma" panose="020B0604030504040204" pitchFamily="34" charset="0"/>
                  <a:cs typeface="Tahoma" panose="020B0604030504040204" pitchFamily="34" charset="0"/>
                </a:rPr>
                <a:t>LIGHT GOLD</a:t>
              </a:r>
            </a:p>
          </p:txBody>
        </p:sp>
        <p:sp>
          <p:nvSpPr>
            <p:cNvPr id="30" name="TextBox 29">
              <a:extLst>
                <a:ext uri="{FF2B5EF4-FFF2-40B4-BE49-F238E27FC236}">
                  <a16:creationId xmlns:a16="http://schemas.microsoft.com/office/drawing/2014/main" id="{1A816A6F-1405-0047-812F-8C5AE8155E18}"/>
                </a:ext>
              </a:extLst>
            </p:cNvPr>
            <p:cNvSpPr txBox="1"/>
            <p:nvPr userDrawn="1"/>
          </p:nvSpPr>
          <p:spPr>
            <a:xfrm>
              <a:off x="7227033" y="2566425"/>
              <a:ext cx="1335133" cy="229991"/>
            </a:xfrm>
            <a:prstGeom prst="rect">
              <a:avLst/>
            </a:prstGeom>
            <a:noFill/>
          </p:spPr>
          <p:txBody>
            <a:bodyPr wrap="square" rtlCol="0">
              <a:spAutoFit/>
            </a:bodyPr>
            <a:lstStyle/>
            <a:p>
              <a:pPr algn="l">
                <a:lnSpc>
                  <a:spcPct val="100000"/>
                </a:lnSpc>
              </a:pPr>
              <a:r>
                <a:rPr lang="en-US" sz="1000" b="0" i="0" spc="150" baseline="0" dirty="0">
                  <a:latin typeface="Tahoma" panose="020B0604030504040204" pitchFamily="34" charset="0"/>
                  <a:ea typeface="Tahoma" panose="020B0604030504040204" pitchFamily="34" charset="0"/>
                  <a:cs typeface="Tahoma" panose="020B0604030504040204" pitchFamily="34" charset="0"/>
                </a:rPr>
                <a:t>LIGHT GRAY</a:t>
              </a:r>
            </a:p>
          </p:txBody>
        </p:sp>
        <p:sp>
          <p:nvSpPr>
            <p:cNvPr id="32" name="TextBox 31">
              <a:extLst>
                <a:ext uri="{FF2B5EF4-FFF2-40B4-BE49-F238E27FC236}">
                  <a16:creationId xmlns:a16="http://schemas.microsoft.com/office/drawing/2014/main" id="{5DC6BE66-3D70-3B41-B0FC-AC21818B8388}"/>
                </a:ext>
              </a:extLst>
            </p:cNvPr>
            <p:cNvSpPr txBox="1"/>
            <p:nvPr userDrawn="1"/>
          </p:nvSpPr>
          <p:spPr>
            <a:xfrm>
              <a:off x="5650825" y="2566425"/>
              <a:ext cx="1335133" cy="229991"/>
            </a:xfrm>
            <a:prstGeom prst="rect">
              <a:avLst/>
            </a:prstGeom>
            <a:noFill/>
          </p:spPr>
          <p:txBody>
            <a:bodyPr wrap="square" rtlCol="0">
              <a:spAutoFit/>
            </a:bodyPr>
            <a:lstStyle/>
            <a:p>
              <a:pPr algn="l">
                <a:lnSpc>
                  <a:spcPct val="100000"/>
                </a:lnSpc>
              </a:pPr>
              <a:r>
                <a:rPr lang="en-US" sz="1000" b="0" i="0" spc="150" baseline="0" dirty="0">
                  <a:solidFill>
                    <a:schemeClr val="tx2"/>
                  </a:solidFill>
                  <a:latin typeface="Tahoma" panose="020B0604030504040204" pitchFamily="34" charset="0"/>
                  <a:ea typeface="Tahoma" panose="020B0604030504040204" pitchFamily="34" charset="0"/>
                  <a:cs typeface="Tahoma" panose="020B0604030504040204" pitchFamily="34" charset="0"/>
                </a:rPr>
                <a:t>DARK GRAY</a:t>
              </a:r>
            </a:p>
          </p:txBody>
        </p:sp>
        <p:sp>
          <p:nvSpPr>
            <p:cNvPr id="34" name="TextBox 33">
              <a:extLst>
                <a:ext uri="{FF2B5EF4-FFF2-40B4-BE49-F238E27FC236}">
                  <a16:creationId xmlns:a16="http://schemas.microsoft.com/office/drawing/2014/main" id="{5F277607-E619-6B4C-BA7E-945F85682F27}"/>
                </a:ext>
              </a:extLst>
            </p:cNvPr>
            <p:cNvSpPr txBox="1"/>
            <p:nvPr userDrawn="1"/>
          </p:nvSpPr>
          <p:spPr>
            <a:xfrm>
              <a:off x="4074617" y="2566425"/>
              <a:ext cx="1335133" cy="229991"/>
            </a:xfrm>
            <a:prstGeom prst="rect">
              <a:avLst/>
            </a:prstGeom>
            <a:noFill/>
          </p:spPr>
          <p:txBody>
            <a:bodyPr wrap="square" rtlCol="0">
              <a:spAutoFit/>
            </a:bodyPr>
            <a:lstStyle/>
            <a:p>
              <a:pPr algn="l">
                <a:lnSpc>
                  <a:spcPct val="100000"/>
                </a:lnSpc>
              </a:pPr>
              <a:r>
                <a:rPr lang="en-US" sz="1000" b="0" i="0" spc="150" baseline="0" dirty="0">
                  <a:solidFill>
                    <a:schemeClr val="tx2"/>
                  </a:solidFill>
                  <a:latin typeface="Tahoma" panose="020B0604030504040204" pitchFamily="34" charset="0"/>
                  <a:ea typeface="Tahoma" panose="020B0604030504040204" pitchFamily="34" charset="0"/>
                  <a:cs typeface="Tahoma" panose="020B0604030504040204" pitchFamily="34" charset="0"/>
                </a:rPr>
                <a:t>BLACK</a:t>
              </a:r>
            </a:p>
          </p:txBody>
        </p:sp>
      </p:grpSp>
      <p:sp>
        <p:nvSpPr>
          <p:cNvPr id="35" name="TextBox 34">
            <a:extLst>
              <a:ext uri="{FF2B5EF4-FFF2-40B4-BE49-F238E27FC236}">
                <a16:creationId xmlns:a16="http://schemas.microsoft.com/office/drawing/2014/main" id="{4C1E8D41-00D9-294E-BBA1-3EB61B59B61B}"/>
              </a:ext>
            </a:extLst>
          </p:cNvPr>
          <p:cNvSpPr txBox="1"/>
          <p:nvPr userDrawn="1"/>
        </p:nvSpPr>
        <p:spPr>
          <a:xfrm>
            <a:off x="500412" y="3257503"/>
            <a:ext cx="312777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spc="300" baseline="0" dirty="0">
                <a:solidFill>
                  <a:schemeClr val="tx2"/>
                </a:solidFill>
                <a:latin typeface="Tahoma" panose="020B0604030504040204" pitchFamily="34" charset="0"/>
                <a:ea typeface="Tahoma" panose="020B0604030504040204" pitchFamily="34" charset="0"/>
                <a:cs typeface="Tahoma" panose="020B0604030504040204" pitchFamily="34" charset="0"/>
              </a:rPr>
              <a:t>FONT GUIDELINES</a:t>
            </a:r>
          </a:p>
        </p:txBody>
      </p:sp>
      <p:sp>
        <p:nvSpPr>
          <p:cNvPr id="37" name="TextBox 36">
            <a:extLst>
              <a:ext uri="{FF2B5EF4-FFF2-40B4-BE49-F238E27FC236}">
                <a16:creationId xmlns:a16="http://schemas.microsoft.com/office/drawing/2014/main" id="{D3BF60B7-9965-B041-879A-25E12DA354CC}"/>
              </a:ext>
            </a:extLst>
          </p:cNvPr>
          <p:cNvSpPr txBox="1"/>
          <p:nvPr userDrawn="1"/>
        </p:nvSpPr>
        <p:spPr>
          <a:xfrm>
            <a:off x="755058" y="3861577"/>
            <a:ext cx="1034257" cy="369332"/>
          </a:xfrm>
          <a:prstGeom prst="rect">
            <a:avLst/>
          </a:prstGeom>
          <a:noFill/>
        </p:spPr>
        <p:txBody>
          <a:bodyPr wrap="none" rtlCol="0">
            <a:spAutoFit/>
          </a:bodyPr>
          <a:lstStyle/>
          <a:p>
            <a:pPr lvl="0">
              <a:lnSpc>
                <a:spcPct val="100000"/>
              </a:lnSpc>
            </a:pPr>
            <a:r>
              <a:rPr lang="en-US" sz="1800" b="1" i="0" spc="150" baseline="0" dirty="0">
                <a:latin typeface="Tahoma" panose="020B0604030504040204" pitchFamily="34" charset="0"/>
                <a:ea typeface="Tahoma" panose="020B0604030504040204" pitchFamily="34" charset="0"/>
                <a:cs typeface="Tahoma" panose="020B0604030504040204" pitchFamily="34" charset="0"/>
              </a:rPr>
              <a:t>Titles:</a:t>
            </a:r>
          </a:p>
        </p:txBody>
      </p:sp>
      <p:sp>
        <p:nvSpPr>
          <p:cNvPr id="46" name="TextBox 45">
            <a:extLst>
              <a:ext uri="{FF2B5EF4-FFF2-40B4-BE49-F238E27FC236}">
                <a16:creationId xmlns:a16="http://schemas.microsoft.com/office/drawing/2014/main" id="{C757B087-A21F-9345-9487-ACDD7D6C94D2}"/>
              </a:ext>
            </a:extLst>
          </p:cNvPr>
          <p:cNvSpPr txBox="1"/>
          <p:nvPr userDrawn="1"/>
        </p:nvSpPr>
        <p:spPr>
          <a:xfrm>
            <a:off x="472918" y="343881"/>
            <a:ext cx="10253128" cy="600164"/>
          </a:xfrm>
          <a:prstGeom prst="rect">
            <a:avLst/>
          </a:prstGeom>
          <a:noFill/>
        </p:spPr>
        <p:txBody>
          <a:bodyPr wrap="none" rtlCol="0">
            <a:spAutoFit/>
          </a:bodyPr>
          <a:lstStyle/>
          <a:p>
            <a:pPr algn="l">
              <a:lnSpc>
                <a:spcPct val="100000"/>
              </a:lnSpc>
            </a:pPr>
            <a:r>
              <a:rPr lang="en-US" sz="3300" b="1" i="0" spc="300" dirty="0">
                <a:latin typeface="Tahoma" panose="020B0604030504040204" pitchFamily="34" charset="0"/>
                <a:ea typeface="Tahoma" panose="020B0604030504040204" pitchFamily="34" charset="0"/>
                <a:cs typeface="Tahoma" panose="020B0604030504040204" pitchFamily="34" charset="0"/>
              </a:rPr>
              <a:t>THEME COLORS AND FONTS GUIDELINES</a:t>
            </a:r>
            <a:endParaRPr lang="en-US" sz="3300" b="1" i="0" spc="300" baseline="0" dirty="0">
              <a:latin typeface="Tahoma" panose="020B0604030504040204" pitchFamily="34" charset="0"/>
              <a:ea typeface="Tahoma" panose="020B0604030504040204" pitchFamily="34" charset="0"/>
              <a:cs typeface="Tahoma" panose="020B0604030504040204" pitchFamily="34" charset="0"/>
            </a:endParaRPr>
          </a:p>
        </p:txBody>
      </p:sp>
      <p:cxnSp>
        <p:nvCxnSpPr>
          <p:cNvPr id="50" name="Straight Connector 49">
            <a:extLst>
              <a:ext uri="{FF2B5EF4-FFF2-40B4-BE49-F238E27FC236}">
                <a16:creationId xmlns:a16="http://schemas.microsoft.com/office/drawing/2014/main" id="{03AFAE62-3AB1-A34B-AA63-1F5F5EA29B87}"/>
              </a:ext>
            </a:extLst>
          </p:cNvPr>
          <p:cNvCxnSpPr>
            <a:cxnSpLocks/>
          </p:cNvCxnSpPr>
          <p:nvPr userDrawn="1"/>
        </p:nvCxnSpPr>
        <p:spPr>
          <a:xfrm rot="16200000">
            <a:off x="4159972" y="5139049"/>
            <a:ext cx="2743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8815741B-0C56-D145-B02C-48694150E3CA}"/>
              </a:ext>
            </a:extLst>
          </p:cNvPr>
          <p:cNvSpPr txBox="1"/>
          <p:nvPr userDrawn="1"/>
        </p:nvSpPr>
        <p:spPr>
          <a:xfrm>
            <a:off x="5973767" y="3887849"/>
            <a:ext cx="4889480" cy="1261884"/>
          </a:xfrm>
          <a:prstGeom prst="rect">
            <a:avLst/>
          </a:prstGeom>
          <a:noFill/>
        </p:spPr>
        <p:txBody>
          <a:bodyPr wrap="none" rtlCol="0">
            <a:spAutoFit/>
          </a:bodyPr>
          <a:lstStyle/>
          <a:p>
            <a:pPr lvl="0">
              <a:lnSpc>
                <a:spcPct val="100000"/>
              </a:lnSpc>
            </a:pPr>
            <a:r>
              <a:rPr lang="en-US" sz="3800" b="1" i="0" spc="300" dirty="0">
                <a:latin typeface="Tahoma" panose="020B0604030504040204" pitchFamily="34" charset="0"/>
                <a:ea typeface="Tahoma" panose="020B0604030504040204" pitchFamily="34" charset="0"/>
                <a:cs typeface="Tahoma" panose="020B0604030504040204" pitchFamily="34" charset="0"/>
              </a:rPr>
              <a:t>TAHOMA TITLE</a:t>
            </a:r>
          </a:p>
          <a:p>
            <a:pPr lvl="0">
              <a:lnSpc>
                <a:spcPct val="100000"/>
              </a:lnSpc>
            </a:pPr>
            <a:r>
              <a:rPr lang="en-US" sz="3800" b="1" i="0" spc="300" dirty="0">
                <a:latin typeface="Georgia" panose="02040502050405020303" pitchFamily="18" charset="0"/>
                <a:ea typeface="Tahoma" panose="020B0604030504040204" pitchFamily="34" charset="0"/>
                <a:cs typeface="Tahoma" panose="020B0604030504040204" pitchFamily="34" charset="0"/>
              </a:rPr>
              <a:t>GEORGIA TITLE</a:t>
            </a:r>
            <a:endParaRPr lang="en-US" sz="3800" b="0" i="0" spc="150" baseline="0" dirty="0">
              <a:latin typeface="Tahoma" panose="020B0604030504040204" pitchFamily="34" charset="0"/>
              <a:ea typeface="Tahoma" panose="020B0604030504040204" pitchFamily="34" charset="0"/>
              <a:cs typeface="Tahoma" panose="020B0604030504040204" pitchFamily="34" charset="0"/>
            </a:endParaRPr>
          </a:p>
        </p:txBody>
      </p:sp>
      <p:sp>
        <p:nvSpPr>
          <p:cNvPr id="52" name="TextBox 51">
            <a:extLst>
              <a:ext uri="{FF2B5EF4-FFF2-40B4-BE49-F238E27FC236}">
                <a16:creationId xmlns:a16="http://schemas.microsoft.com/office/drawing/2014/main" id="{B460B54E-06BB-D64E-AD5A-2391A785C7C1}"/>
              </a:ext>
            </a:extLst>
          </p:cNvPr>
          <p:cNvSpPr txBox="1"/>
          <p:nvPr userDrawn="1"/>
        </p:nvSpPr>
        <p:spPr>
          <a:xfrm>
            <a:off x="5973767" y="5215917"/>
            <a:ext cx="2860078" cy="369332"/>
          </a:xfrm>
          <a:prstGeom prst="rect">
            <a:avLst/>
          </a:prstGeom>
          <a:noFill/>
        </p:spPr>
        <p:txBody>
          <a:bodyPr wrap="none" rtlCol="0">
            <a:spAutoFit/>
          </a:bodyPr>
          <a:lstStyle/>
          <a:p>
            <a:pPr lvl="0">
              <a:lnSpc>
                <a:spcPct val="100000"/>
              </a:lnSpc>
            </a:pPr>
            <a:r>
              <a:rPr lang="en-US" sz="1800" b="1" i="0" spc="150" baseline="0" dirty="0">
                <a:latin typeface="Tahoma" panose="020B0604030504040204" pitchFamily="34" charset="0"/>
                <a:ea typeface="Tahoma" panose="020B0604030504040204" pitchFamily="34" charset="0"/>
                <a:cs typeface="Tahoma" panose="020B0604030504040204" pitchFamily="34" charset="0"/>
              </a:rPr>
              <a:t>Body copy example:</a:t>
            </a:r>
          </a:p>
        </p:txBody>
      </p:sp>
      <p:sp>
        <p:nvSpPr>
          <p:cNvPr id="53" name="TextBox 52">
            <a:extLst>
              <a:ext uri="{FF2B5EF4-FFF2-40B4-BE49-F238E27FC236}">
                <a16:creationId xmlns:a16="http://schemas.microsoft.com/office/drawing/2014/main" id="{E8106E8B-A4C0-5E41-ABFE-0D1486E5F5F2}"/>
              </a:ext>
            </a:extLst>
          </p:cNvPr>
          <p:cNvSpPr txBox="1"/>
          <p:nvPr userDrawn="1"/>
        </p:nvSpPr>
        <p:spPr>
          <a:xfrm>
            <a:off x="5973767" y="5608732"/>
            <a:ext cx="5615512" cy="910249"/>
          </a:xfrm>
          <a:prstGeom prst="rect">
            <a:avLst/>
          </a:prstGeom>
          <a:noFill/>
        </p:spPr>
        <p:txBody>
          <a:bodyPr wrap="none" rtlCol="0">
            <a:spAutoFit/>
          </a:bodyPr>
          <a:lstStyle/>
          <a:p>
            <a:pPr lvl="0">
              <a:lnSpc>
                <a:spcPts val="2200"/>
              </a:lnSpc>
            </a:pPr>
            <a:r>
              <a:rPr lang="en-US" sz="1600" b="0" i="0" spc="150" baseline="0" dirty="0">
                <a:latin typeface="Tahoma" panose="020B0604030504040204" pitchFamily="34" charset="0"/>
                <a:ea typeface="Tahoma" panose="020B0604030504040204" pitchFamily="34" charset="0"/>
                <a:cs typeface="Tahoma" panose="020B0604030504040204" pitchFamily="34" charset="0"/>
              </a:rPr>
              <a:t>Body copy example body copy example body copy</a:t>
            </a:r>
          </a:p>
          <a:p>
            <a:pPr lvl="0">
              <a:lnSpc>
                <a:spcPts val="2200"/>
              </a:lnSpc>
            </a:pPr>
            <a:r>
              <a:rPr lang="en-US" sz="1600" b="0" i="0" spc="150" baseline="0" dirty="0">
                <a:latin typeface="Tahoma" panose="020B0604030504040204" pitchFamily="34" charset="0"/>
                <a:ea typeface="Tahoma" panose="020B0604030504040204" pitchFamily="34" charset="0"/>
                <a:cs typeface="Tahoma" panose="020B0604030504040204" pitchFamily="34" charset="0"/>
              </a:rPr>
              <a:t>example body copy example body copy example</a:t>
            </a:r>
            <a:br>
              <a:rPr lang="en-US" sz="1600" b="0" i="0" spc="150" baseline="0" dirty="0">
                <a:latin typeface="Tahoma" panose="020B0604030504040204" pitchFamily="34" charset="0"/>
                <a:ea typeface="Tahoma" panose="020B0604030504040204" pitchFamily="34" charset="0"/>
                <a:cs typeface="Tahoma" panose="020B0604030504040204" pitchFamily="34" charset="0"/>
              </a:rPr>
            </a:br>
            <a:r>
              <a:rPr lang="en-US" sz="1600" b="0" i="0" spc="150" baseline="0" dirty="0">
                <a:latin typeface="Tahoma" panose="020B0604030504040204" pitchFamily="34" charset="0"/>
                <a:ea typeface="Tahoma" panose="020B0604030504040204" pitchFamily="34" charset="0"/>
                <a:cs typeface="Tahoma" panose="020B0604030504040204" pitchFamily="34" charset="0"/>
              </a:rPr>
              <a:t>body copy example body copy example.</a:t>
            </a:r>
          </a:p>
        </p:txBody>
      </p:sp>
      <p:sp>
        <p:nvSpPr>
          <p:cNvPr id="55" name="TextBox 54">
            <a:extLst>
              <a:ext uri="{FF2B5EF4-FFF2-40B4-BE49-F238E27FC236}">
                <a16:creationId xmlns:a16="http://schemas.microsoft.com/office/drawing/2014/main" id="{DDDCA804-B814-9D45-881C-91455370BA5F}"/>
              </a:ext>
            </a:extLst>
          </p:cNvPr>
          <p:cNvSpPr txBox="1"/>
          <p:nvPr userDrawn="1"/>
        </p:nvSpPr>
        <p:spPr>
          <a:xfrm>
            <a:off x="755058" y="4256859"/>
            <a:ext cx="3897965" cy="628121"/>
          </a:xfrm>
          <a:prstGeom prst="rect">
            <a:avLst/>
          </a:prstGeom>
          <a:noFill/>
        </p:spPr>
        <p:txBody>
          <a:bodyPr wrap="square" rtlCol="0">
            <a:spAutoFit/>
          </a:bodyPr>
          <a:lstStyle/>
          <a:p>
            <a:pPr lvl="0">
              <a:lnSpc>
                <a:spcPts val="2200"/>
              </a:lnSpc>
            </a:pPr>
            <a:r>
              <a:rPr lang="en-US" sz="1600" b="0" i="0" spc="150" baseline="0" dirty="0">
                <a:latin typeface="Tahoma" panose="020B0604030504040204" pitchFamily="34" charset="0"/>
                <a:ea typeface="Tahoma" panose="020B0604030504040204" pitchFamily="34" charset="0"/>
                <a:cs typeface="Tahoma" panose="020B0604030504040204" pitchFamily="34" charset="0"/>
              </a:rPr>
              <a:t>Tahoma or Georgia, ALL CAPS, Bold, Loose character spacing</a:t>
            </a:r>
          </a:p>
        </p:txBody>
      </p:sp>
      <p:sp>
        <p:nvSpPr>
          <p:cNvPr id="56" name="TextBox 55">
            <a:extLst>
              <a:ext uri="{FF2B5EF4-FFF2-40B4-BE49-F238E27FC236}">
                <a16:creationId xmlns:a16="http://schemas.microsoft.com/office/drawing/2014/main" id="{F9E7FBCF-DFB7-9C45-862C-62782B4BC355}"/>
              </a:ext>
            </a:extLst>
          </p:cNvPr>
          <p:cNvSpPr txBox="1"/>
          <p:nvPr userDrawn="1"/>
        </p:nvSpPr>
        <p:spPr>
          <a:xfrm>
            <a:off x="771005" y="5147688"/>
            <a:ext cx="939681" cy="369332"/>
          </a:xfrm>
          <a:prstGeom prst="rect">
            <a:avLst/>
          </a:prstGeom>
          <a:noFill/>
        </p:spPr>
        <p:txBody>
          <a:bodyPr wrap="none" rtlCol="0">
            <a:spAutoFit/>
          </a:bodyPr>
          <a:lstStyle/>
          <a:p>
            <a:pPr lvl="0">
              <a:lnSpc>
                <a:spcPct val="100000"/>
              </a:lnSpc>
            </a:pPr>
            <a:r>
              <a:rPr lang="en-US" sz="1800" b="1" i="0" spc="150" baseline="0" dirty="0">
                <a:latin typeface="Tahoma" panose="020B0604030504040204" pitchFamily="34" charset="0"/>
                <a:ea typeface="Tahoma" panose="020B0604030504040204" pitchFamily="34" charset="0"/>
                <a:cs typeface="Tahoma" panose="020B0604030504040204" pitchFamily="34" charset="0"/>
              </a:rPr>
              <a:t>Copy:</a:t>
            </a:r>
          </a:p>
        </p:txBody>
      </p:sp>
      <p:sp>
        <p:nvSpPr>
          <p:cNvPr id="57" name="TextBox 56">
            <a:extLst>
              <a:ext uri="{FF2B5EF4-FFF2-40B4-BE49-F238E27FC236}">
                <a16:creationId xmlns:a16="http://schemas.microsoft.com/office/drawing/2014/main" id="{6F42EB73-B6AD-6944-A002-3AF5BA22D3F5}"/>
              </a:ext>
            </a:extLst>
          </p:cNvPr>
          <p:cNvSpPr txBox="1"/>
          <p:nvPr userDrawn="1"/>
        </p:nvSpPr>
        <p:spPr>
          <a:xfrm>
            <a:off x="771006" y="5542970"/>
            <a:ext cx="4381986" cy="910249"/>
          </a:xfrm>
          <a:prstGeom prst="rect">
            <a:avLst/>
          </a:prstGeom>
          <a:noFill/>
        </p:spPr>
        <p:txBody>
          <a:bodyPr wrap="square" rtlCol="0">
            <a:spAutoFit/>
          </a:bodyPr>
          <a:lstStyle/>
          <a:p>
            <a:pPr lvl="0">
              <a:lnSpc>
                <a:spcPts val="2200"/>
              </a:lnSpc>
            </a:pPr>
            <a:r>
              <a:rPr lang="en-US" sz="1600" b="0" i="0" spc="150" baseline="0" dirty="0">
                <a:latin typeface="Tahoma" panose="020B0604030504040204" pitchFamily="34" charset="0"/>
                <a:ea typeface="Tahoma" panose="020B0604030504040204" pitchFamily="34" charset="0"/>
                <a:cs typeface="Tahoma" panose="020B0604030504040204" pitchFamily="34" charset="0"/>
              </a:rPr>
              <a:t>Tahoma, Regular, Character spacing – extended 1.5 (under “More spacing…” options)</a:t>
            </a:r>
          </a:p>
        </p:txBody>
      </p:sp>
      <p:sp>
        <p:nvSpPr>
          <p:cNvPr id="58" name="TextBox 57">
            <a:extLst>
              <a:ext uri="{FF2B5EF4-FFF2-40B4-BE49-F238E27FC236}">
                <a16:creationId xmlns:a16="http://schemas.microsoft.com/office/drawing/2014/main" id="{F1D3B000-EE3C-C646-8618-EF73DD2AB0D0}"/>
              </a:ext>
            </a:extLst>
          </p:cNvPr>
          <p:cNvSpPr txBox="1"/>
          <p:nvPr userDrawn="1"/>
        </p:nvSpPr>
        <p:spPr>
          <a:xfrm>
            <a:off x="5973767" y="3569639"/>
            <a:ext cx="2105063" cy="369332"/>
          </a:xfrm>
          <a:prstGeom prst="rect">
            <a:avLst/>
          </a:prstGeom>
          <a:noFill/>
        </p:spPr>
        <p:txBody>
          <a:bodyPr wrap="none" rtlCol="0">
            <a:spAutoFit/>
          </a:bodyPr>
          <a:lstStyle/>
          <a:p>
            <a:pPr lvl="0">
              <a:lnSpc>
                <a:spcPct val="100000"/>
              </a:lnSpc>
            </a:pPr>
            <a:r>
              <a:rPr lang="en-US" sz="1800" b="1" i="0" spc="150" baseline="0" dirty="0">
                <a:latin typeface="Tahoma" panose="020B0604030504040204" pitchFamily="34" charset="0"/>
                <a:ea typeface="Tahoma" panose="020B0604030504040204" pitchFamily="34" charset="0"/>
                <a:cs typeface="Tahoma" panose="020B0604030504040204" pitchFamily="34" charset="0"/>
              </a:rPr>
              <a:t>Title example:</a:t>
            </a:r>
          </a:p>
        </p:txBody>
      </p:sp>
      <p:cxnSp>
        <p:nvCxnSpPr>
          <p:cNvPr id="68" name="Straight Connector 67">
            <a:extLst>
              <a:ext uri="{FF2B5EF4-FFF2-40B4-BE49-F238E27FC236}">
                <a16:creationId xmlns:a16="http://schemas.microsoft.com/office/drawing/2014/main" id="{A7FE00BF-EF6F-4547-9F00-2C58DE7F8701}"/>
              </a:ext>
            </a:extLst>
          </p:cNvPr>
          <p:cNvCxnSpPr>
            <a:cxnSpLocks/>
          </p:cNvCxnSpPr>
          <p:nvPr userDrawn="1"/>
        </p:nvCxnSpPr>
        <p:spPr>
          <a:xfrm>
            <a:off x="593012" y="1683345"/>
            <a:ext cx="303517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267AFC1-B824-0A43-A8EB-C233D3379094}"/>
              </a:ext>
            </a:extLst>
          </p:cNvPr>
          <p:cNvCxnSpPr>
            <a:cxnSpLocks/>
          </p:cNvCxnSpPr>
          <p:nvPr userDrawn="1"/>
        </p:nvCxnSpPr>
        <p:spPr>
          <a:xfrm>
            <a:off x="593012" y="3710111"/>
            <a:ext cx="283309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62367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UIDE02">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B0DC6C70-3EBD-2747-A555-18CEA468BA72}"/>
              </a:ext>
            </a:extLst>
          </p:cNvPr>
          <p:cNvCxnSpPr>
            <a:cxnSpLocks/>
          </p:cNvCxnSpPr>
          <p:nvPr userDrawn="1"/>
        </p:nvCxnSpPr>
        <p:spPr>
          <a:xfrm>
            <a:off x="593012" y="1017632"/>
            <a:ext cx="108427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37D8B13-3B46-E043-8AC9-2A276518B7A2}"/>
              </a:ext>
            </a:extLst>
          </p:cNvPr>
          <p:cNvSpPr txBox="1"/>
          <p:nvPr userDrawn="1"/>
        </p:nvSpPr>
        <p:spPr>
          <a:xfrm>
            <a:off x="472918" y="343881"/>
            <a:ext cx="5981125" cy="600164"/>
          </a:xfrm>
          <a:prstGeom prst="rect">
            <a:avLst/>
          </a:prstGeom>
          <a:noFill/>
        </p:spPr>
        <p:txBody>
          <a:bodyPr wrap="none" rtlCol="0">
            <a:spAutoFit/>
          </a:bodyPr>
          <a:lstStyle/>
          <a:p>
            <a:pPr algn="l">
              <a:lnSpc>
                <a:spcPct val="100000"/>
              </a:lnSpc>
            </a:pPr>
            <a:r>
              <a:rPr lang="en-US" sz="3300" b="1" i="0" spc="300" dirty="0">
                <a:latin typeface="Tahoma" panose="020B0604030504040204" pitchFamily="34" charset="0"/>
                <a:ea typeface="Tahoma" panose="020B0604030504040204" pitchFamily="34" charset="0"/>
                <a:cs typeface="Tahoma" panose="020B0604030504040204" pitchFamily="34" charset="0"/>
              </a:rPr>
              <a:t>TEMPLATE GUIDELINES</a:t>
            </a:r>
            <a:endParaRPr lang="en-US" sz="3300" b="1" i="0" spc="300" baseline="0" dirty="0">
              <a:latin typeface="Tahoma" panose="020B0604030504040204" pitchFamily="34" charset="0"/>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id="{488BDB4A-13F2-3D43-AB02-01D5FDEE678B}"/>
              </a:ext>
            </a:extLst>
          </p:cNvPr>
          <p:cNvSpPr txBox="1"/>
          <p:nvPr userDrawn="1"/>
        </p:nvSpPr>
        <p:spPr>
          <a:xfrm>
            <a:off x="500412" y="1238057"/>
            <a:ext cx="38160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spc="300" baseline="0" dirty="0">
                <a:solidFill>
                  <a:schemeClr val="tx2"/>
                </a:solidFill>
                <a:latin typeface="Tahoma" panose="020B0604030504040204" pitchFamily="34" charset="0"/>
                <a:ea typeface="Tahoma" panose="020B0604030504040204" pitchFamily="34" charset="0"/>
                <a:cs typeface="Tahoma" panose="020B0604030504040204" pitchFamily="34" charset="0"/>
              </a:rPr>
              <a:t>USING SLIDE LAYOUTS</a:t>
            </a:r>
          </a:p>
        </p:txBody>
      </p:sp>
      <p:cxnSp>
        <p:nvCxnSpPr>
          <p:cNvPr id="19" name="Straight Connector 18">
            <a:extLst>
              <a:ext uri="{FF2B5EF4-FFF2-40B4-BE49-F238E27FC236}">
                <a16:creationId xmlns:a16="http://schemas.microsoft.com/office/drawing/2014/main" id="{953D3FCA-D02B-9F44-B490-BE60594C0B10}"/>
              </a:ext>
            </a:extLst>
          </p:cNvPr>
          <p:cNvCxnSpPr>
            <a:cxnSpLocks/>
          </p:cNvCxnSpPr>
          <p:nvPr userDrawn="1"/>
        </p:nvCxnSpPr>
        <p:spPr>
          <a:xfrm>
            <a:off x="593012" y="1683345"/>
            <a:ext cx="356212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CF93D2C-9329-7646-9081-68EA1DB77B43}"/>
              </a:ext>
            </a:extLst>
          </p:cNvPr>
          <p:cNvSpPr txBox="1"/>
          <p:nvPr userDrawn="1"/>
        </p:nvSpPr>
        <p:spPr>
          <a:xfrm>
            <a:off x="520121" y="1883971"/>
            <a:ext cx="2933258" cy="346057"/>
          </a:xfrm>
          <a:prstGeom prst="rect">
            <a:avLst/>
          </a:prstGeom>
          <a:noFill/>
        </p:spPr>
        <p:txBody>
          <a:bodyPr wrap="square" rtlCol="0">
            <a:spAutoFit/>
          </a:bodyPr>
          <a:lstStyle/>
          <a:p>
            <a:pPr lvl="0">
              <a:lnSpc>
                <a:spcPts val="2200"/>
              </a:lnSpc>
            </a:pPr>
            <a:r>
              <a:rPr lang="en-US" sz="1400" b="1" i="0" spc="150" baseline="0" dirty="0">
                <a:latin typeface="Tahoma" panose="020B0604030504040204" pitchFamily="34" charset="0"/>
                <a:ea typeface="Tahoma" panose="020B0604030504040204" pitchFamily="34" charset="0"/>
                <a:cs typeface="Tahoma" panose="020B0604030504040204" pitchFamily="34" charset="0"/>
              </a:rPr>
              <a:t>To insert a new slide:</a:t>
            </a:r>
          </a:p>
        </p:txBody>
      </p:sp>
      <p:sp>
        <p:nvSpPr>
          <p:cNvPr id="22" name="TextBox 21">
            <a:extLst>
              <a:ext uri="{FF2B5EF4-FFF2-40B4-BE49-F238E27FC236}">
                <a16:creationId xmlns:a16="http://schemas.microsoft.com/office/drawing/2014/main" id="{216309D9-B71B-3045-9185-992B0E56E4A3}"/>
              </a:ext>
            </a:extLst>
          </p:cNvPr>
          <p:cNvSpPr txBox="1"/>
          <p:nvPr userDrawn="1"/>
        </p:nvSpPr>
        <p:spPr>
          <a:xfrm>
            <a:off x="520120" y="2285462"/>
            <a:ext cx="4872151" cy="1439625"/>
          </a:xfrm>
          <a:prstGeom prst="rect">
            <a:avLst/>
          </a:prstGeom>
          <a:noFill/>
        </p:spPr>
        <p:txBody>
          <a:bodyPr wrap="square" rtlCol="0">
            <a:spAutoFit/>
          </a:bodyPr>
          <a:lstStyle/>
          <a:p>
            <a:pPr marL="342900" lvl="0" indent="-342900">
              <a:lnSpc>
                <a:spcPct val="150000"/>
              </a:lnSpc>
              <a:buFont typeface="+mj-lt"/>
              <a:buAutoNum type="arabicPeriod"/>
            </a:pPr>
            <a:r>
              <a:rPr lang="en-US" sz="1200" b="0" i="0" spc="150" baseline="0" dirty="0">
                <a:latin typeface="Tahoma" panose="020B0604030504040204" pitchFamily="34" charset="0"/>
                <a:ea typeface="Tahoma" panose="020B0604030504040204" pitchFamily="34" charset="0"/>
                <a:cs typeface="Tahoma" panose="020B0604030504040204" pitchFamily="34" charset="0"/>
              </a:rPr>
              <a:t>Click on the bottom arrow of the</a:t>
            </a:r>
            <a:br>
              <a:rPr lang="en-US" sz="1200" b="0" i="0" spc="150" baseline="0" dirty="0">
                <a:latin typeface="Tahoma" panose="020B0604030504040204" pitchFamily="34" charset="0"/>
                <a:ea typeface="Tahoma" panose="020B0604030504040204" pitchFamily="34" charset="0"/>
                <a:cs typeface="Tahoma" panose="020B0604030504040204" pitchFamily="34" charset="0"/>
              </a:rPr>
            </a:br>
            <a:r>
              <a:rPr lang="en-US" sz="1200" b="0" i="0" spc="150" baseline="0" dirty="0">
                <a:latin typeface="Tahoma" panose="020B0604030504040204" pitchFamily="34" charset="0"/>
                <a:ea typeface="Tahoma" panose="020B0604030504040204" pitchFamily="34" charset="0"/>
                <a:cs typeface="Tahoma" panose="020B0604030504040204" pitchFamily="34" charset="0"/>
              </a:rPr>
              <a:t>New Slide button</a:t>
            </a:r>
          </a:p>
          <a:p>
            <a:pPr marL="342900" lvl="0" indent="-342900">
              <a:lnSpc>
                <a:spcPct val="150000"/>
              </a:lnSpc>
              <a:buFont typeface="+mj-lt"/>
              <a:buAutoNum type="arabicPeriod"/>
            </a:pPr>
            <a:r>
              <a:rPr lang="en-US" sz="1200" b="0" i="0" spc="150" baseline="0" dirty="0">
                <a:latin typeface="Tahoma" panose="020B0604030504040204" pitchFamily="34" charset="0"/>
                <a:ea typeface="Tahoma" panose="020B0604030504040204" pitchFamily="34" charset="0"/>
                <a:cs typeface="Tahoma" panose="020B0604030504040204" pitchFamily="34" charset="0"/>
              </a:rPr>
              <a:t>Choose an appropriate layout from</a:t>
            </a:r>
            <a:br>
              <a:rPr lang="en-US" sz="1200" b="0" i="0" spc="150" baseline="0" dirty="0">
                <a:latin typeface="Tahoma" panose="020B0604030504040204" pitchFamily="34" charset="0"/>
                <a:ea typeface="Tahoma" panose="020B0604030504040204" pitchFamily="34" charset="0"/>
                <a:cs typeface="Tahoma" panose="020B0604030504040204" pitchFamily="34" charset="0"/>
              </a:rPr>
            </a:br>
            <a:r>
              <a:rPr lang="en-US" sz="1200" b="0" i="0" spc="150" baseline="0" dirty="0">
                <a:latin typeface="Tahoma" panose="020B0604030504040204" pitchFamily="34" charset="0"/>
                <a:ea typeface="Tahoma" panose="020B0604030504040204" pitchFamily="34" charset="0"/>
                <a:cs typeface="Tahoma" panose="020B0604030504040204" pitchFamily="34" charset="0"/>
              </a:rPr>
              <a:t>the gallery</a:t>
            </a:r>
          </a:p>
          <a:p>
            <a:pPr marL="342900" lvl="0" indent="-342900">
              <a:lnSpc>
                <a:spcPct val="150000"/>
              </a:lnSpc>
              <a:buFont typeface="+mj-lt"/>
              <a:buAutoNum type="arabicPeriod"/>
            </a:pPr>
            <a:r>
              <a:rPr lang="en-US" sz="1200" b="0" i="0" spc="150" baseline="0" dirty="0">
                <a:latin typeface="Tahoma" panose="020B0604030504040204" pitchFamily="34" charset="0"/>
                <a:ea typeface="Tahoma" panose="020B0604030504040204" pitchFamily="34" charset="0"/>
                <a:cs typeface="Tahoma" panose="020B0604030504040204" pitchFamily="34" charset="0"/>
              </a:rPr>
              <a:t>Edit as needed, following the guidelines</a:t>
            </a:r>
          </a:p>
        </p:txBody>
      </p:sp>
      <p:sp>
        <p:nvSpPr>
          <p:cNvPr id="23" name="TextBox 22">
            <a:extLst>
              <a:ext uri="{FF2B5EF4-FFF2-40B4-BE49-F238E27FC236}">
                <a16:creationId xmlns:a16="http://schemas.microsoft.com/office/drawing/2014/main" id="{F316A8D4-0E10-994E-932F-E103423CBF6E}"/>
              </a:ext>
            </a:extLst>
          </p:cNvPr>
          <p:cNvSpPr txBox="1"/>
          <p:nvPr userDrawn="1"/>
        </p:nvSpPr>
        <p:spPr>
          <a:xfrm>
            <a:off x="5785109" y="1238057"/>
            <a:ext cx="499943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spc="300" baseline="0" dirty="0">
                <a:solidFill>
                  <a:schemeClr val="tx2"/>
                </a:solidFill>
                <a:latin typeface="Tahoma" panose="020B0604030504040204" pitchFamily="34" charset="0"/>
                <a:ea typeface="Tahoma" panose="020B0604030504040204" pitchFamily="34" charset="0"/>
                <a:cs typeface="Tahoma" panose="020B0604030504040204" pitchFamily="34" charset="0"/>
              </a:rPr>
              <a:t>CHANGING SLIDE LAYOUTS</a:t>
            </a:r>
          </a:p>
        </p:txBody>
      </p:sp>
      <p:cxnSp>
        <p:nvCxnSpPr>
          <p:cNvPr id="24" name="Straight Connector 23">
            <a:extLst>
              <a:ext uri="{FF2B5EF4-FFF2-40B4-BE49-F238E27FC236}">
                <a16:creationId xmlns:a16="http://schemas.microsoft.com/office/drawing/2014/main" id="{D72DB0D2-3E01-274B-963D-D4733E927928}"/>
              </a:ext>
            </a:extLst>
          </p:cNvPr>
          <p:cNvCxnSpPr>
            <a:cxnSpLocks/>
          </p:cNvCxnSpPr>
          <p:nvPr userDrawn="1"/>
        </p:nvCxnSpPr>
        <p:spPr>
          <a:xfrm>
            <a:off x="5877709" y="1683345"/>
            <a:ext cx="423447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21377E5-A592-3247-9CBF-5C01DA87A24A}"/>
              </a:ext>
            </a:extLst>
          </p:cNvPr>
          <p:cNvSpPr txBox="1"/>
          <p:nvPr userDrawn="1"/>
        </p:nvSpPr>
        <p:spPr>
          <a:xfrm>
            <a:off x="5804817" y="1883971"/>
            <a:ext cx="5630970" cy="910314"/>
          </a:xfrm>
          <a:prstGeom prst="rect">
            <a:avLst/>
          </a:prstGeom>
          <a:noFill/>
        </p:spPr>
        <p:txBody>
          <a:bodyPr wrap="square" rtlCol="0">
            <a:spAutoFit/>
          </a:bodyPr>
          <a:lstStyle/>
          <a:p>
            <a:pPr lvl="0">
              <a:lnSpc>
                <a:spcPts val="2200"/>
              </a:lnSpc>
            </a:pPr>
            <a:r>
              <a:rPr lang="en-US" sz="1400" b="1" i="0" spc="150" baseline="0" dirty="0">
                <a:latin typeface="Tahoma" panose="020B0604030504040204" pitchFamily="34" charset="0"/>
                <a:ea typeface="Tahoma" panose="020B0604030504040204" pitchFamily="34" charset="0"/>
                <a:cs typeface="Tahoma" panose="020B0604030504040204" pitchFamily="34" charset="0"/>
              </a:rPr>
              <a:t>If you wish to use a different layout for your existing slide, there is no need to insert a new one. Simply:</a:t>
            </a:r>
          </a:p>
        </p:txBody>
      </p:sp>
      <p:sp>
        <p:nvSpPr>
          <p:cNvPr id="29" name="TextBox 28">
            <a:extLst>
              <a:ext uri="{FF2B5EF4-FFF2-40B4-BE49-F238E27FC236}">
                <a16:creationId xmlns:a16="http://schemas.microsoft.com/office/drawing/2014/main" id="{6F7555BF-394E-544B-AFEE-01011B501BB5}"/>
              </a:ext>
            </a:extLst>
          </p:cNvPr>
          <p:cNvSpPr txBox="1"/>
          <p:nvPr userDrawn="1"/>
        </p:nvSpPr>
        <p:spPr>
          <a:xfrm>
            <a:off x="5794963" y="2880710"/>
            <a:ext cx="4979724" cy="608628"/>
          </a:xfrm>
          <a:prstGeom prst="rect">
            <a:avLst/>
          </a:prstGeom>
          <a:noFill/>
        </p:spPr>
        <p:txBody>
          <a:bodyPr wrap="square" rtlCol="0">
            <a:spAutoFit/>
          </a:bodyPr>
          <a:lstStyle/>
          <a:p>
            <a:pPr marL="342900" lvl="0" indent="-342900">
              <a:lnSpc>
                <a:spcPct val="150000"/>
              </a:lnSpc>
              <a:buFont typeface="+mj-lt"/>
              <a:buAutoNum type="arabicPeriod"/>
            </a:pPr>
            <a:r>
              <a:rPr lang="en-US" sz="1200" b="0" i="0" spc="150" baseline="0" dirty="0">
                <a:latin typeface="Tahoma" panose="020B0604030504040204" pitchFamily="34" charset="0"/>
                <a:ea typeface="Tahoma" panose="020B0604030504040204" pitchFamily="34" charset="0"/>
                <a:cs typeface="Tahoma" panose="020B0604030504040204" pitchFamily="34" charset="0"/>
              </a:rPr>
              <a:t>With your slide selected, click in the Layout button</a:t>
            </a:r>
          </a:p>
          <a:p>
            <a:pPr marL="342900" lvl="0" indent="-342900">
              <a:lnSpc>
                <a:spcPct val="150000"/>
              </a:lnSpc>
              <a:buFont typeface="+mj-lt"/>
              <a:buAutoNum type="arabicPeriod"/>
            </a:pPr>
            <a:r>
              <a:rPr lang="en-US" sz="1200" b="0" i="0" spc="150" baseline="0" dirty="0">
                <a:latin typeface="Tahoma" panose="020B0604030504040204" pitchFamily="34" charset="0"/>
                <a:ea typeface="Tahoma" panose="020B0604030504040204" pitchFamily="34" charset="0"/>
                <a:cs typeface="Tahoma" panose="020B0604030504040204" pitchFamily="34" charset="0"/>
              </a:rPr>
              <a:t>Choose a new layout from the gallery</a:t>
            </a:r>
          </a:p>
        </p:txBody>
      </p:sp>
      <p:sp>
        <p:nvSpPr>
          <p:cNvPr id="42" name="TextBox 41">
            <a:extLst>
              <a:ext uri="{FF2B5EF4-FFF2-40B4-BE49-F238E27FC236}">
                <a16:creationId xmlns:a16="http://schemas.microsoft.com/office/drawing/2014/main" id="{BBA6189A-EBAD-634F-9743-3A165DEEE7BD}"/>
              </a:ext>
            </a:extLst>
          </p:cNvPr>
          <p:cNvSpPr txBox="1"/>
          <p:nvPr userDrawn="1"/>
        </p:nvSpPr>
        <p:spPr>
          <a:xfrm>
            <a:off x="500412" y="4204094"/>
            <a:ext cx="38160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spc="300" baseline="0" dirty="0">
                <a:solidFill>
                  <a:schemeClr val="tx2"/>
                </a:solidFill>
                <a:latin typeface="Tahoma" panose="020B0604030504040204" pitchFamily="34" charset="0"/>
                <a:ea typeface="Tahoma" panose="020B0604030504040204" pitchFamily="34" charset="0"/>
                <a:cs typeface="Tahoma" panose="020B0604030504040204" pitchFamily="34" charset="0"/>
              </a:rPr>
              <a:t>ADDING PHOTOS</a:t>
            </a:r>
          </a:p>
        </p:txBody>
      </p:sp>
      <p:cxnSp>
        <p:nvCxnSpPr>
          <p:cNvPr id="43" name="Straight Connector 42">
            <a:extLst>
              <a:ext uri="{FF2B5EF4-FFF2-40B4-BE49-F238E27FC236}">
                <a16:creationId xmlns:a16="http://schemas.microsoft.com/office/drawing/2014/main" id="{9127AD25-2D0F-D541-BACA-8D876AF3DC91}"/>
              </a:ext>
            </a:extLst>
          </p:cNvPr>
          <p:cNvCxnSpPr>
            <a:cxnSpLocks/>
          </p:cNvCxnSpPr>
          <p:nvPr userDrawn="1"/>
        </p:nvCxnSpPr>
        <p:spPr>
          <a:xfrm>
            <a:off x="593012" y="4649382"/>
            <a:ext cx="356212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F4649806-39F4-FD45-8B44-B0B24A319D16}"/>
              </a:ext>
            </a:extLst>
          </p:cNvPr>
          <p:cNvSpPr txBox="1"/>
          <p:nvPr userDrawn="1"/>
        </p:nvSpPr>
        <p:spPr>
          <a:xfrm>
            <a:off x="520120" y="4819272"/>
            <a:ext cx="2933258" cy="346057"/>
          </a:xfrm>
          <a:prstGeom prst="rect">
            <a:avLst/>
          </a:prstGeom>
          <a:noFill/>
        </p:spPr>
        <p:txBody>
          <a:bodyPr wrap="square" rtlCol="0">
            <a:spAutoFit/>
          </a:bodyPr>
          <a:lstStyle/>
          <a:p>
            <a:pPr lvl="0">
              <a:lnSpc>
                <a:spcPts val="2200"/>
              </a:lnSpc>
            </a:pPr>
            <a:r>
              <a:rPr lang="en-US" sz="1400" b="1" i="0" spc="150" baseline="0" dirty="0">
                <a:latin typeface="Tahoma" panose="020B0604030504040204" pitchFamily="34" charset="0"/>
                <a:ea typeface="Tahoma" panose="020B0604030504040204" pitchFamily="34" charset="0"/>
                <a:cs typeface="Tahoma" panose="020B0604030504040204" pitchFamily="34" charset="0"/>
              </a:rPr>
              <a:t>To add photos:</a:t>
            </a:r>
          </a:p>
        </p:txBody>
      </p:sp>
      <p:sp>
        <p:nvSpPr>
          <p:cNvPr id="45" name="TextBox 44">
            <a:extLst>
              <a:ext uri="{FF2B5EF4-FFF2-40B4-BE49-F238E27FC236}">
                <a16:creationId xmlns:a16="http://schemas.microsoft.com/office/drawing/2014/main" id="{FAF6B9E1-00FD-FD4B-AA54-BF2C308D7B3D}"/>
              </a:ext>
            </a:extLst>
          </p:cNvPr>
          <p:cNvSpPr txBox="1"/>
          <p:nvPr userDrawn="1"/>
        </p:nvSpPr>
        <p:spPr>
          <a:xfrm>
            <a:off x="520120" y="5236131"/>
            <a:ext cx="7532747" cy="1169551"/>
          </a:xfrm>
          <a:prstGeom prst="rect">
            <a:avLst/>
          </a:prstGeom>
          <a:noFill/>
        </p:spPr>
        <p:txBody>
          <a:bodyPr wrap="square" rtlCol="0">
            <a:spAutoFit/>
          </a:bodyPr>
          <a:lstStyle/>
          <a:p>
            <a:pPr marL="342900" lvl="0" indent="-342900">
              <a:lnSpc>
                <a:spcPct val="150000"/>
              </a:lnSpc>
              <a:buFont typeface="+mj-lt"/>
              <a:buAutoNum type="arabicPeriod"/>
            </a:pPr>
            <a:r>
              <a:rPr lang="en-US" sz="1200" b="0" i="0" spc="150" baseline="0" dirty="0">
                <a:latin typeface="Tahoma" panose="020B0604030504040204" pitchFamily="34" charset="0"/>
                <a:ea typeface="Tahoma" panose="020B0604030504040204" pitchFamily="34" charset="0"/>
                <a:cs typeface="Tahoma" panose="020B0604030504040204" pitchFamily="34" charset="0"/>
              </a:rPr>
              <a:t>Click on the placeholder icon and upload desired image</a:t>
            </a:r>
          </a:p>
          <a:p>
            <a:pPr marL="342900" lvl="0" indent="-342900">
              <a:lnSpc>
                <a:spcPct val="150000"/>
              </a:lnSpc>
              <a:buFont typeface="+mj-lt"/>
              <a:buAutoNum type="arabicPeriod"/>
            </a:pPr>
            <a:r>
              <a:rPr lang="en-US" sz="1200" b="0" i="0" spc="150" baseline="0" dirty="0">
                <a:latin typeface="Tahoma" panose="020B0604030504040204" pitchFamily="34" charset="0"/>
                <a:ea typeface="Tahoma" panose="020B0604030504040204" pitchFamily="34" charset="0"/>
                <a:cs typeface="Tahoma" panose="020B0604030504040204" pitchFamily="34" charset="0"/>
              </a:rPr>
              <a:t>Once uploaded choose “Picture Format” in the top ribbon menu</a:t>
            </a:r>
          </a:p>
          <a:p>
            <a:pPr marL="342900" lvl="0" indent="-342900">
              <a:lnSpc>
                <a:spcPct val="150000"/>
              </a:lnSpc>
              <a:buFont typeface="+mj-lt"/>
              <a:buAutoNum type="arabicPeriod"/>
            </a:pPr>
            <a:r>
              <a:rPr lang="en-US" sz="1200" b="0" i="0" spc="150" baseline="0" dirty="0">
                <a:latin typeface="Tahoma" panose="020B0604030504040204" pitchFamily="34" charset="0"/>
                <a:ea typeface="Tahoma" panose="020B0604030504040204" pitchFamily="34" charset="0"/>
                <a:cs typeface="Tahoma" panose="020B0604030504040204" pitchFamily="34" charset="0"/>
              </a:rPr>
              <a:t>Click on the “Crop” dropdown and choose “Fill” then drag image to reframe</a:t>
            </a:r>
          </a:p>
          <a:p>
            <a:pPr marL="0" lvl="0" indent="0">
              <a:lnSpc>
                <a:spcPct val="100000"/>
              </a:lnSpc>
              <a:buFont typeface="+mj-lt"/>
              <a:buNone/>
            </a:pPr>
            <a:endParaRPr lang="en-US" sz="1600" b="0" i="0" spc="150" baseline="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773105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28D8A-4060-DF4B-B648-0CE27D545B04}"/>
              </a:ext>
            </a:extLst>
          </p:cNvPr>
          <p:cNvSpPr>
            <a:spLocks noGrp="1"/>
          </p:cNvSpPr>
          <p:nvPr>
            <p:ph type="title"/>
          </p:nvPr>
        </p:nvSpPr>
        <p:spPr>
          <a:xfrm>
            <a:off x="1104900" y="365125"/>
            <a:ext cx="8555567" cy="1325563"/>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4A4CA58-3A0F-8149-A47B-4F5E258E98EF}"/>
              </a:ext>
            </a:extLst>
          </p:cNvPr>
          <p:cNvSpPr>
            <a:spLocks noGrp="1"/>
          </p:cNvSpPr>
          <p:nvPr>
            <p:ph type="body" orient="vert" idx="1"/>
          </p:nvPr>
        </p:nvSpPr>
        <p:spPr>
          <a:xfrm>
            <a:off x="1104900" y="1825625"/>
            <a:ext cx="6752167" cy="43513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E354FE3-B10E-A34E-8B85-8C0024E7A6D0}"/>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4">
            <a:extLst>
              <a:ext uri="{FF2B5EF4-FFF2-40B4-BE49-F238E27FC236}">
                <a16:creationId xmlns:a16="http://schemas.microsoft.com/office/drawing/2014/main" id="{C9E843BD-F42A-8E4B-92D6-F66079377A24}"/>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pic>
        <p:nvPicPr>
          <p:cNvPr id="6" name="Picture Placeholder 5">
            <a:extLst>
              <a:ext uri="{FF2B5EF4-FFF2-40B4-BE49-F238E27FC236}">
                <a16:creationId xmlns:a16="http://schemas.microsoft.com/office/drawing/2014/main" id="{51E623AF-82E2-CF46-9DA2-CFFA9A5CF014}"/>
              </a:ext>
            </a:extLst>
          </p:cNvPr>
          <p:cNvPicPr>
            <a:picLocks noChangeAspect="1"/>
          </p:cNvPicPr>
          <p:nvPr userDrawn="1"/>
        </p:nvPicPr>
        <p:blipFill rotWithShape="1">
          <a:blip r:embed="rId2"/>
          <a:srcRect t="-34108" b="-34108"/>
          <a:stretch/>
        </p:blipFill>
        <p:spPr>
          <a:xfrm>
            <a:off x="8890195" y="5944959"/>
            <a:ext cx="2924348" cy="584463"/>
          </a:xfrm>
          <a:prstGeom prst="rect">
            <a:avLst/>
          </a:prstGeom>
        </p:spPr>
      </p:pic>
    </p:spTree>
    <p:extLst>
      <p:ext uri="{BB962C8B-B14F-4D97-AF65-F5344CB8AC3E}">
        <p14:creationId xmlns:p14="http://schemas.microsoft.com/office/powerpoint/2010/main" val="26939226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9C069300-C3E1-814C-AC86-603DECBE905F}"/>
              </a:ext>
            </a:extLst>
          </p:cNvPr>
          <p:cNvSpPr>
            <a:spLocks noChangeAspect="1"/>
          </p:cNvSpPr>
          <p:nvPr userDrawn="1"/>
        </p:nvSpPr>
        <p:spPr>
          <a:xfrm rot="16200000" flipV="1">
            <a:off x="1173464" y="4059257"/>
            <a:ext cx="1625279" cy="3972208"/>
          </a:xfrm>
          <a:prstGeom prst="rtTriangle">
            <a:avLst/>
          </a:prstGeom>
          <a:solidFill>
            <a:srgbClr val="D8AB4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Placeholder 5">
            <a:extLst>
              <a:ext uri="{FF2B5EF4-FFF2-40B4-BE49-F238E27FC236}">
                <a16:creationId xmlns:a16="http://schemas.microsoft.com/office/drawing/2014/main" id="{02E22A5E-A19A-5140-9B7C-4379D77A8235}"/>
              </a:ext>
            </a:extLst>
          </p:cNvPr>
          <p:cNvPicPr>
            <a:picLocks noChangeAspect="1"/>
          </p:cNvPicPr>
          <p:nvPr userDrawn="1"/>
        </p:nvPicPr>
        <p:blipFill rotWithShape="1">
          <a:blip r:embed="rId2"/>
          <a:srcRect t="-34108" b="-34108"/>
          <a:stretch/>
        </p:blipFill>
        <p:spPr>
          <a:xfrm rot="5400000">
            <a:off x="-839578" y="4726138"/>
            <a:ext cx="2924348" cy="584463"/>
          </a:xfrm>
          <a:prstGeom prst="rect">
            <a:avLst/>
          </a:prstGeom>
        </p:spPr>
      </p:pic>
      <p:sp>
        <p:nvSpPr>
          <p:cNvPr id="2" name="Vertical Title 1">
            <a:extLst>
              <a:ext uri="{FF2B5EF4-FFF2-40B4-BE49-F238E27FC236}">
                <a16:creationId xmlns:a16="http://schemas.microsoft.com/office/drawing/2014/main" id="{87DB8D69-5164-F346-81A8-B572439BED6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99A4E95-05AC-4946-A212-6241955E7BF4}"/>
              </a:ext>
            </a:extLst>
          </p:cNvPr>
          <p:cNvSpPr>
            <a:spLocks noGrp="1"/>
          </p:cNvSpPr>
          <p:nvPr>
            <p:ph type="body" orient="vert" idx="1"/>
          </p:nvPr>
        </p:nvSpPr>
        <p:spPr>
          <a:xfrm>
            <a:off x="1104900" y="365125"/>
            <a:ext cx="74676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47994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7B043-947E-6748-8F4F-3A24B2E61B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F59B0C-4716-774E-BBE0-D4D7878845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970A82-8121-C14A-96B0-3A0245AAE8BC}"/>
              </a:ext>
            </a:extLst>
          </p:cNvPr>
          <p:cNvSpPr>
            <a:spLocks noGrp="1"/>
          </p:cNvSpPr>
          <p:nvPr>
            <p:ph type="dt" sz="half" idx="10"/>
          </p:nvPr>
        </p:nvSpPr>
        <p:spPr/>
        <p:txBody>
          <a:bodyPr/>
          <a:lstStyle/>
          <a:p>
            <a:fld id="{A8E66D22-A4D5-334E-A3C8-B8BF60916D39}" type="datetime4">
              <a:rPr lang="en-US" smtClean="0"/>
              <a:pPr/>
              <a:t>June 10, 2021</a:t>
            </a:fld>
            <a:endParaRPr lang="en-US" dirty="0"/>
          </a:p>
        </p:txBody>
      </p:sp>
      <p:sp>
        <p:nvSpPr>
          <p:cNvPr id="5" name="Slide Number Placeholder 4">
            <a:extLst>
              <a:ext uri="{FF2B5EF4-FFF2-40B4-BE49-F238E27FC236}">
                <a16:creationId xmlns:a16="http://schemas.microsoft.com/office/drawing/2014/main" id="{836CF191-2DCE-5F46-97F2-8B947C923378}"/>
              </a:ext>
            </a:extLst>
          </p:cNvPr>
          <p:cNvSpPr>
            <a:spLocks noGrp="1"/>
          </p:cNvSpPr>
          <p:nvPr>
            <p:ph type="sldNum" sz="quarter" idx="11"/>
          </p:nvPr>
        </p:nvSpPr>
        <p:spPr/>
        <p:txBody>
          <a:bodyPr/>
          <a:lstStyle/>
          <a:p>
            <a:r>
              <a:rPr lang="en-US" dirty="0"/>
              <a:t>  |  </a:t>
            </a:r>
            <a:fld id="{1801845E-DC57-C64C-8290-2B21F9D8DC7A}" type="slidenum">
              <a:rPr lang="en-US" smtClean="0"/>
              <a:pPr/>
              <a:t>‹#›</a:t>
            </a:fld>
            <a:endParaRPr lang="en-US" dirty="0"/>
          </a:p>
        </p:txBody>
      </p:sp>
      <p:sp>
        <p:nvSpPr>
          <p:cNvPr id="6" name="Footer Placeholder 5">
            <a:extLst>
              <a:ext uri="{FF2B5EF4-FFF2-40B4-BE49-F238E27FC236}">
                <a16:creationId xmlns:a16="http://schemas.microsoft.com/office/drawing/2014/main" id="{16A5275C-96EF-854A-A264-BEC838B87EB9}"/>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613860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tent 1">
    <p:bg>
      <p:bgPr>
        <a:solidFill>
          <a:schemeClr val="bg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7E4A5AB-F3B0-FA46-81D8-CF0F9ED3D628}"/>
              </a:ext>
            </a:extLst>
          </p:cNvPr>
          <p:cNvGrpSpPr/>
          <p:nvPr userDrawn="1"/>
        </p:nvGrpSpPr>
        <p:grpSpPr>
          <a:xfrm>
            <a:off x="418708" y="426558"/>
            <a:ext cx="11361812" cy="457200"/>
            <a:chOff x="381000" y="657740"/>
            <a:chExt cx="11430000" cy="457200"/>
          </a:xfrm>
        </p:grpSpPr>
        <p:cxnSp>
          <p:nvCxnSpPr>
            <p:cNvPr id="19" name="Straight Connector 18">
              <a:extLst>
                <a:ext uri="{FF2B5EF4-FFF2-40B4-BE49-F238E27FC236}">
                  <a16:creationId xmlns:a16="http://schemas.microsoft.com/office/drawing/2014/main" id="{9D1DD97A-C43B-DE49-A024-B580D2D61405}"/>
                </a:ext>
              </a:extLst>
            </p:cNvPr>
            <p:cNvCxnSpPr>
              <a:cxnSpLocks/>
            </p:cNvCxnSpPr>
            <p:nvPr userDrawn="1"/>
          </p:nvCxnSpPr>
          <p:spPr>
            <a:xfrm flipH="1">
              <a:off x="381000" y="657740"/>
              <a:ext cx="11430000" cy="0"/>
            </a:xfrm>
            <a:prstGeom prst="line">
              <a:avLst/>
            </a:prstGeom>
            <a:ln w="254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D925F80-93DA-D44A-8B1B-0561B008CA2B}"/>
                </a:ext>
              </a:extLst>
            </p:cNvPr>
            <p:cNvCxnSpPr>
              <a:cxnSpLocks/>
            </p:cNvCxnSpPr>
            <p:nvPr userDrawn="1"/>
          </p:nvCxnSpPr>
          <p:spPr>
            <a:xfrm rot="5400000" flipH="1">
              <a:off x="152400" y="886340"/>
              <a:ext cx="457200" cy="0"/>
            </a:xfrm>
            <a:prstGeom prst="line">
              <a:avLst/>
            </a:prstGeom>
            <a:ln w="254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E16746E-24AE-1D46-890B-1CDC3F7DAB00}"/>
                </a:ext>
              </a:extLst>
            </p:cNvPr>
            <p:cNvCxnSpPr>
              <a:cxnSpLocks/>
            </p:cNvCxnSpPr>
            <p:nvPr userDrawn="1"/>
          </p:nvCxnSpPr>
          <p:spPr>
            <a:xfrm rot="5400000" flipH="1">
              <a:off x="11582400" y="886340"/>
              <a:ext cx="457200" cy="0"/>
            </a:xfrm>
            <a:prstGeom prst="line">
              <a:avLst/>
            </a:prstGeom>
            <a:ln w="254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50331EAE-9525-FC47-A59F-F3890B955673}"/>
              </a:ext>
            </a:extLst>
          </p:cNvPr>
          <p:cNvSpPr>
            <a:spLocks noGrp="1"/>
          </p:cNvSpPr>
          <p:nvPr>
            <p:ph type="title" hasCustomPrompt="1"/>
          </p:nvPr>
        </p:nvSpPr>
        <p:spPr>
          <a:xfrm>
            <a:off x="838200" y="39617"/>
            <a:ext cx="10515600" cy="822960"/>
          </a:xfrm>
          <a:solidFill>
            <a:schemeClr val="bg1"/>
          </a:solidFill>
        </p:spPr>
        <p:txBody>
          <a:bodyPr anchor="ctr" anchorCtr="0">
            <a:noAutofit/>
          </a:bodyPr>
          <a:lstStyle>
            <a:lvl1pPr algn="ctr">
              <a:defRPr sz="2200" b="1" cap="none" spc="0" baseline="0">
                <a:ln>
                  <a:noFill/>
                </a:ln>
                <a:solidFill>
                  <a:schemeClr val="tx1"/>
                </a:solidFill>
                <a:latin typeface="+mj-lt"/>
              </a:defRPr>
            </a:lvl1pPr>
          </a:lstStyle>
          <a:p>
            <a:r>
              <a:rPr lang="en-US" dirty="0"/>
              <a:t>Main Title</a:t>
            </a:r>
          </a:p>
        </p:txBody>
      </p:sp>
      <p:sp>
        <p:nvSpPr>
          <p:cNvPr id="11" name="Content Placeholder 10">
            <a:extLst>
              <a:ext uri="{FF2B5EF4-FFF2-40B4-BE49-F238E27FC236}">
                <a16:creationId xmlns:a16="http://schemas.microsoft.com/office/drawing/2014/main" id="{6ADC6845-A464-466D-B34C-3AFC88F67F75}"/>
              </a:ext>
            </a:extLst>
          </p:cNvPr>
          <p:cNvSpPr>
            <a:spLocks noGrp="1"/>
          </p:cNvSpPr>
          <p:nvPr>
            <p:ph sz="quarter" idx="10"/>
          </p:nvPr>
        </p:nvSpPr>
        <p:spPr>
          <a:xfrm>
            <a:off x="609600" y="1330218"/>
            <a:ext cx="10972800" cy="488283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Box 14">
            <a:extLst>
              <a:ext uri="{FF2B5EF4-FFF2-40B4-BE49-F238E27FC236}">
                <a16:creationId xmlns:a16="http://schemas.microsoft.com/office/drawing/2014/main" id="{E71172DB-0891-491F-BE84-C6B5C4D623F3}"/>
              </a:ext>
            </a:extLst>
          </p:cNvPr>
          <p:cNvSpPr txBox="1"/>
          <p:nvPr userDrawn="1"/>
        </p:nvSpPr>
        <p:spPr>
          <a:xfrm>
            <a:off x="11277600" y="6600825"/>
            <a:ext cx="914400" cy="261610"/>
          </a:xfrm>
          <a:prstGeom prst="rect">
            <a:avLst/>
          </a:prstGeom>
          <a:noFill/>
        </p:spPr>
        <p:txBody>
          <a:bodyPr wrap="square" rtlCol="0">
            <a:spAutoFit/>
          </a:bodyPr>
          <a:lstStyle/>
          <a:p>
            <a:pPr algn="r"/>
            <a:fld id="{3920973E-4750-4917-98D7-0CC3EE16300C}" type="slidenum">
              <a:rPr lang="en-US" sz="1050" b="0" i="0" spc="150" baseline="0" smtClean="0">
                <a:solidFill>
                  <a:schemeClr val="tx1"/>
                </a:solidFill>
                <a:latin typeface="Tahoma" panose="020B0604030504040204" pitchFamily="34" charset="0"/>
                <a:ea typeface="Tahoma" panose="020B0604030504040204" pitchFamily="34" charset="0"/>
                <a:cs typeface="Tahoma" panose="020B0604030504040204" pitchFamily="34" charset="0"/>
              </a:rPr>
              <a:pPr algn="r"/>
              <a:t>‹#›</a:t>
            </a:fld>
            <a:endParaRPr lang="en-US" sz="1050" b="0" i="0" spc="150" baseline="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A person with collar shirt&#10;&#10;Description automatically generated">
            <a:extLst>
              <a:ext uri="{FF2B5EF4-FFF2-40B4-BE49-F238E27FC236}">
                <a16:creationId xmlns:a16="http://schemas.microsoft.com/office/drawing/2014/main" id="{D414353D-3448-4E2C-BC8E-729E2A26C6CA}"/>
              </a:ext>
            </a:extLst>
          </p:cNvPr>
          <p:cNvPicPr>
            <a:picLocks noChangeAspect="1"/>
          </p:cNvPicPr>
          <p:nvPr userDrawn="1"/>
        </p:nvPicPr>
        <p:blipFill>
          <a:blip r:embed="rId2"/>
          <a:stretch>
            <a:fillRect/>
          </a:stretch>
        </p:blipFill>
        <p:spPr>
          <a:xfrm>
            <a:off x="11816506" y="6267892"/>
            <a:ext cx="335106" cy="405323"/>
          </a:xfrm>
          <a:prstGeom prst="rect">
            <a:avLst/>
          </a:prstGeom>
        </p:spPr>
      </p:pic>
    </p:spTree>
    <p:extLst>
      <p:ext uri="{BB962C8B-B14F-4D97-AF65-F5344CB8AC3E}">
        <p14:creationId xmlns:p14="http://schemas.microsoft.com/office/powerpoint/2010/main" val="31485372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6" descr="Vanderbilt University Logo~Color~Cropped"/>
          <p:cNvPicPr>
            <a:picLocks noChangeAspect="1" noChangeArrowheads="1"/>
          </p:cNvPicPr>
          <p:nvPr/>
        </p:nvPicPr>
        <p:blipFill>
          <a:blip r:embed="rId2" cstate="print"/>
          <a:srcRect/>
          <a:stretch>
            <a:fillRect/>
          </a:stretch>
        </p:blipFill>
        <p:spPr bwMode="auto">
          <a:xfrm>
            <a:off x="1475317" y="1524000"/>
            <a:ext cx="9192683" cy="706438"/>
          </a:xfrm>
          <a:prstGeom prst="rect">
            <a:avLst/>
          </a:prstGeom>
          <a:noFill/>
          <a:ln w="9525">
            <a:noFill/>
            <a:miter lim="800000"/>
            <a:headEnd/>
            <a:tailEnd/>
          </a:ln>
        </p:spPr>
      </p:pic>
      <p:sp>
        <p:nvSpPr>
          <p:cNvPr id="6" name="Line 3"/>
          <p:cNvSpPr>
            <a:spLocks noChangeShapeType="1"/>
          </p:cNvSpPr>
          <p:nvPr/>
        </p:nvSpPr>
        <p:spPr bwMode="auto">
          <a:xfrm>
            <a:off x="406400" y="914400"/>
            <a:ext cx="11277600" cy="0"/>
          </a:xfrm>
          <a:prstGeom prst="line">
            <a:avLst/>
          </a:prstGeom>
          <a:noFill/>
          <a:ln w="38100">
            <a:solidFill>
              <a:schemeClr val="tx1"/>
            </a:solidFill>
            <a:round/>
            <a:headEnd/>
            <a:tailEnd/>
          </a:ln>
          <a:effectLst>
            <a:outerShdw dist="85194" dir="1593903" algn="ctr" rotWithShape="0">
              <a:srgbClr val="A28448"/>
            </a:outerShdw>
          </a:effectLst>
        </p:spPr>
        <p:txBody>
          <a:bodyPr/>
          <a:lstStyle/>
          <a:p>
            <a:pPr>
              <a:defRPr/>
            </a:pPr>
            <a:endParaRPr lang="en-US" sz="1800" dirty="0"/>
          </a:p>
        </p:txBody>
      </p:sp>
      <p:sp>
        <p:nvSpPr>
          <p:cNvPr id="5122" name="Rectangle 2"/>
          <p:cNvSpPr>
            <a:spLocks noGrp="1" noChangeArrowheads="1"/>
          </p:cNvSpPr>
          <p:nvPr>
            <p:ph type="ctrTitle"/>
          </p:nvPr>
        </p:nvSpPr>
        <p:spPr>
          <a:xfrm>
            <a:off x="914400" y="2590800"/>
            <a:ext cx="10363200" cy="1009650"/>
          </a:xfrm>
        </p:spPr>
        <p:txBody>
          <a:bodyPr/>
          <a:lstStyle>
            <a:lvl1pPr>
              <a:defRPr/>
            </a:lvl1pPr>
          </a:lstStyle>
          <a:p>
            <a:r>
              <a:rPr lang="en-US"/>
              <a:t>Click to edit Master title style</a:t>
            </a:r>
            <a:endParaRPr lang="en-US" dirty="0"/>
          </a:p>
        </p:txBody>
      </p:sp>
      <p:sp>
        <p:nvSpPr>
          <p:cNvPr id="5123" name="Rectangle 3"/>
          <p:cNvSpPr>
            <a:spLocks noGrp="1" noChangeArrowheads="1"/>
          </p:cNvSpPr>
          <p:nvPr>
            <p:ph type="subTitle" idx="1"/>
          </p:nvPr>
        </p:nvSpPr>
        <p:spPr>
          <a:xfrm>
            <a:off x="1828800" y="3886200"/>
            <a:ext cx="8534400" cy="1752600"/>
          </a:xfrm>
        </p:spPr>
        <p:txBody>
          <a:bodyPr/>
          <a:lstStyle>
            <a:lvl1pPr marL="0" indent="0" algn="ctr">
              <a:buFontTx/>
              <a:buNone/>
              <a:defRPr sz="1800">
                <a:solidFill>
                  <a:schemeClr val="tx1"/>
                </a:solidFill>
              </a:defRPr>
            </a:lvl1pPr>
          </a:lstStyle>
          <a:p>
            <a:r>
              <a:rPr lang="en-US"/>
              <a:t>Click to edit Master subtitle style</a:t>
            </a:r>
            <a:endParaRPr lang="en-US" dirty="0"/>
          </a:p>
        </p:txBody>
      </p:sp>
      <p:sp>
        <p:nvSpPr>
          <p:cNvPr id="10" name="Rectangle 6"/>
          <p:cNvSpPr>
            <a:spLocks noGrp="1" noChangeArrowheads="1"/>
          </p:cNvSpPr>
          <p:nvPr>
            <p:ph type="sldNum" sz="quarter" idx="4"/>
          </p:nvPr>
        </p:nvSpPr>
        <p:spPr bwMode="auto">
          <a:xfrm>
            <a:off x="9262533" y="6457950"/>
            <a:ext cx="2844800" cy="400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BC4966BB-3AC5-435D-BEC2-FE481D8EFB76}" type="slidenum">
              <a:rPr lang="en-US" smtClean="0"/>
              <a:t>‹#›</a:t>
            </a:fld>
            <a:endParaRPr lang="en-US" dirty="0"/>
          </a:p>
        </p:txBody>
      </p:sp>
    </p:spTree>
    <p:extLst>
      <p:ext uri="{BB962C8B-B14F-4D97-AF65-F5344CB8AC3E}">
        <p14:creationId xmlns:p14="http://schemas.microsoft.com/office/powerpoint/2010/main" val="32633623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BC4966BB-3AC5-435D-BEC2-FE481D8EFB76}" type="slidenum">
              <a:rPr lang="en-US" smtClean="0"/>
              <a:t>‹#›</a:t>
            </a:fld>
            <a:endParaRPr lang="en-US" dirty="0"/>
          </a:p>
        </p:txBody>
      </p:sp>
    </p:spTree>
    <p:extLst>
      <p:ext uri="{BB962C8B-B14F-4D97-AF65-F5344CB8AC3E}">
        <p14:creationId xmlns:p14="http://schemas.microsoft.com/office/powerpoint/2010/main" val="1724766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6FA48784-F0E3-5F4D-B717-59D212AB7A19}"/>
              </a:ext>
            </a:extLst>
          </p:cNvPr>
          <p:cNvSpPr/>
          <p:nvPr userDrawn="1"/>
        </p:nvSpPr>
        <p:spPr>
          <a:xfrm>
            <a:off x="-1" y="-8628"/>
            <a:ext cx="12192001" cy="6859787"/>
          </a:xfrm>
          <a:custGeom>
            <a:avLst/>
            <a:gdLst>
              <a:gd name="connsiteX0" fmla="*/ 0 w 12192001"/>
              <a:gd name="connsiteY0" fmla="*/ 0 h 6859787"/>
              <a:gd name="connsiteX1" fmla="*/ 1183343 w 12192001"/>
              <a:gd name="connsiteY1" fmla="*/ 0 h 6859787"/>
              <a:gd name="connsiteX2" fmla="*/ 11008658 w 12192001"/>
              <a:gd name="connsiteY2" fmla="*/ 0 h 6859787"/>
              <a:gd name="connsiteX3" fmla="*/ 12192001 w 12192001"/>
              <a:gd name="connsiteY3" fmla="*/ 0 h 6859787"/>
              <a:gd name="connsiteX4" fmla="*/ 9385234 w 12192001"/>
              <a:gd name="connsiteY4" fmla="*/ 6859787 h 6859787"/>
              <a:gd name="connsiteX5" fmla="*/ 8201891 w 12192001"/>
              <a:gd name="connsiteY5" fmla="*/ 6859787 h 6859787"/>
              <a:gd name="connsiteX6" fmla="*/ 1183343 w 12192001"/>
              <a:gd name="connsiteY6" fmla="*/ 6859787 h 6859787"/>
              <a:gd name="connsiteX7" fmla="*/ 0 w 12192001"/>
              <a:gd name="connsiteY7" fmla="*/ 6859787 h 6859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9787">
                <a:moveTo>
                  <a:pt x="0" y="0"/>
                </a:moveTo>
                <a:lnTo>
                  <a:pt x="1183343" y="0"/>
                </a:lnTo>
                <a:lnTo>
                  <a:pt x="11008658" y="0"/>
                </a:lnTo>
                <a:lnTo>
                  <a:pt x="12192001" y="0"/>
                </a:lnTo>
                <a:lnTo>
                  <a:pt x="9385234" y="6859787"/>
                </a:lnTo>
                <a:lnTo>
                  <a:pt x="8201891" y="6859787"/>
                </a:lnTo>
                <a:lnTo>
                  <a:pt x="1183343" y="6859787"/>
                </a:lnTo>
                <a:lnTo>
                  <a:pt x="0" y="685978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EBF60FCE-411D-2747-AE62-336310D724F2}"/>
              </a:ext>
            </a:extLst>
          </p:cNvPr>
          <p:cNvSpPr/>
          <p:nvPr userDrawn="1"/>
        </p:nvSpPr>
        <p:spPr>
          <a:xfrm flipV="1">
            <a:off x="1" y="1"/>
            <a:ext cx="5038817" cy="6851158"/>
          </a:xfrm>
          <a:custGeom>
            <a:avLst/>
            <a:gdLst>
              <a:gd name="connsiteX0" fmla="*/ 0 w 10075010"/>
              <a:gd name="connsiteY0" fmla="*/ 13698746 h 13698746"/>
              <a:gd name="connsiteX1" fmla="*/ 10075010 w 10075010"/>
              <a:gd name="connsiteY1" fmla="*/ 13698746 h 13698746"/>
              <a:gd name="connsiteX2" fmla="*/ 4469997 w 10075010"/>
              <a:gd name="connsiteY2" fmla="*/ 0 h 13698746"/>
              <a:gd name="connsiteX3" fmla="*/ 0 w 10075010"/>
              <a:gd name="connsiteY3" fmla="*/ 0 h 13698746"/>
              <a:gd name="connsiteX4" fmla="*/ 0 w 10075010"/>
              <a:gd name="connsiteY4" fmla="*/ 13698746 h 13698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5010" h="13698746">
                <a:moveTo>
                  <a:pt x="0" y="13698746"/>
                </a:moveTo>
                <a:lnTo>
                  <a:pt x="10075010" y="13698746"/>
                </a:lnTo>
                <a:lnTo>
                  <a:pt x="4469997" y="0"/>
                </a:lnTo>
                <a:lnTo>
                  <a:pt x="0" y="0"/>
                </a:lnTo>
                <a:lnTo>
                  <a:pt x="0" y="13698746"/>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ight Triangle 14">
            <a:extLst>
              <a:ext uri="{FF2B5EF4-FFF2-40B4-BE49-F238E27FC236}">
                <a16:creationId xmlns:a16="http://schemas.microsoft.com/office/drawing/2014/main" id="{1D57B903-7B55-6548-8446-EA84C0566441}"/>
              </a:ext>
            </a:extLst>
          </p:cNvPr>
          <p:cNvSpPr>
            <a:spLocks noChangeAspect="1"/>
          </p:cNvSpPr>
          <p:nvPr userDrawn="1"/>
        </p:nvSpPr>
        <p:spPr>
          <a:xfrm flipV="1">
            <a:off x="1" y="0"/>
            <a:ext cx="2806768" cy="6859787"/>
          </a:xfrm>
          <a:prstGeom prst="rtTriangle">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497F71D-F0E4-C74B-A41F-82EF4F5DD774}"/>
              </a:ext>
            </a:extLst>
          </p:cNvPr>
          <p:cNvSpPr>
            <a:spLocks noGrp="1"/>
          </p:cNvSpPr>
          <p:nvPr>
            <p:ph type="body" idx="1" hasCustomPrompt="1"/>
          </p:nvPr>
        </p:nvSpPr>
        <p:spPr>
          <a:xfrm>
            <a:off x="800100" y="3947168"/>
            <a:ext cx="9351433" cy="57291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If needed - Font: Tahoma, no larger than 24pt</a:t>
            </a:r>
          </a:p>
        </p:txBody>
      </p:sp>
      <p:sp>
        <p:nvSpPr>
          <p:cNvPr id="2" name="Title 1">
            <a:extLst>
              <a:ext uri="{FF2B5EF4-FFF2-40B4-BE49-F238E27FC236}">
                <a16:creationId xmlns:a16="http://schemas.microsoft.com/office/drawing/2014/main" id="{78FAA055-D492-7447-B834-CC811D6FB9B4}"/>
              </a:ext>
            </a:extLst>
          </p:cNvPr>
          <p:cNvSpPr>
            <a:spLocks noGrp="1"/>
          </p:cNvSpPr>
          <p:nvPr>
            <p:ph type="title" hasCustomPrompt="1"/>
          </p:nvPr>
        </p:nvSpPr>
        <p:spPr>
          <a:xfrm>
            <a:off x="800100" y="2002631"/>
            <a:ext cx="9351433" cy="1794117"/>
          </a:xfrm>
        </p:spPr>
        <p:txBody>
          <a:bodyPr anchor="ctr" anchorCtr="0"/>
          <a:lstStyle>
            <a:lvl1pPr algn="l">
              <a:defRPr sz="6000">
                <a:solidFill>
                  <a:schemeClr val="bg1"/>
                </a:solidFill>
              </a:defRPr>
            </a:lvl1pPr>
          </a:lstStyle>
          <a:p>
            <a:r>
              <a:rPr lang="en-US" dirty="0"/>
              <a:t>Short header Tahoma, 60pt</a:t>
            </a:r>
          </a:p>
        </p:txBody>
      </p:sp>
      <p:pic>
        <p:nvPicPr>
          <p:cNvPr id="10" name="Picture Placeholder 5">
            <a:extLst>
              <a:ext uri="{FF2B5EF4-FFF2-40B4-BE49-F238E27FC236}">
                <a16:creationId xmlns:a16="http://schemas.microsoft.com/office/drawing/2014/main" id="{B83B96CE-0DB0-EB41-94A9-AF55CDE8B0D2}"/>
              </a:ext>
            </a:extLst>
          </p:cNvPr>
          <p:cNvPicPr>
            <a:picLocks noChangeAspect="1"/>
          </p:cNvPicPr>
          <p:nvPr userDrawn="1"/>
        </p:nvPicPr>
        <p:blipFill>
          <a:blip r:embed="rId2"/>
          <a:stretch>
            <a:fillRect/>
          </a:stretch>
        </p:blipFill>
        <p:spPr>
          <a:xfrm>
            <a:off x="908342" y="6054289"/>
            <a:ext cx="2924348" cy="346511"/>
          </a:xfrm>
          <a:prstGeom prst="rect">
            <a:avLst/>
          </a:prstGeom>
        </p:spPr>
      </p:pic>
      <p:sp>
        <p:nvSpPr>
          <p:cNvPr id="11" name="Right Triangle 10">
            <a:extLst>
              <a:ext uri="{FF2B5EF4-FFF2-40B4-BE49-F238E27FC236}">
                <a16:creationId xmlns:a16="http://schemas.microsoft.com/office/drawing/2014/main" id="{7884FE3C-F72E-E14D-B74D-0A31A0163470}"/>
              </a:ext>
            </a:extLst>
          </p:cNvPr>
          <p:cNvSpPr>
            <a:spLocks noChangeAspect="1"/>
          </p:cNvSpPr>
          <p:nvPr userDrawn="1"/>
        </p:nvSpPr>
        <p:spPr>
          <a:xfrm rot="10800000" flipV="1">
            <a:off x="9385233" y="0"/>
            <a:ext cx="2806768" cy="6859787"/>
          </a:xfrm>
          <a:prstGeom prst="rtTriangle">
            <a:avLst/>
          </a:prstGeom>
          <a:solidFill>
            <a:srgbClr val="D8AB4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422281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CF17B3-836C-2A48-98E2-51B1497262D4}"/>
              </a:ext>
            </a:extLst>
          </p:cNvPr>
          <p:cNvPicPr>
            <a:picLocks noChangeAspect="1"/>
          </p:cNvPicPr>
          <p:nvPr userDrawn="1"/>
        </p:nvPicPr>
        <p:blipFill rotWithShape="1">
          <a:blip r:embed="rId2">
            <a:alphaModFix amt="50000"/>
          </a:blip>
          <a:srcRect l="9137" t="9319" r="8218" b="37792"/>
          <a:stretch/>
        </p:blipFill>
        <p:spPr>
          <a:xfrm>
            <a:off x="0" y="2956797"/>
            <a:ext cx="12192001" cy="3901204"/>
          </a:xfrm>
          <a:prstGeom prst="rect">
            <a:avLst/>
          </a:prstGeom>
        </p:spPr>
      </p:pic>
      <p:sp>
        <p:nvSpPr>
          <p:cNvPr id="25" name="Freeform 24">
            <a:extLst>
              <a:ext uri="{FF2B5EF4-FFF2-40B4-BE49-F238E27FC236}">
                <a16:creationId xmlns:a16="http://schemas.microsoft.com/office/drawing/2014/main" id="{3BE29AAA-CEAA-F14B-BBA6-12C511CC7E4B}"/>
              </a:ext>
            </a:extLst>
          </p:cNvPr>
          <p:cNvSpPr>
            <a:spLocks noChangeAspect="1"/>
          </p:cNvSpPr>
          <p:nvPr/>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9FFA02CA-5D48-8D4E-801B-99DDB74A6F86}"/>
              </a:ext>
            </a:extLst>
          </p:cNvPr>
          <p:cNvSpPr>
            <a:spLocks noGrp="1"/>
          </p:cNvSpPr>
          <p:nvPr>
            <p:ph type="ctrTitle" hasCustomPrompt="1"/>
          </p:nvPr>
        </p:nvSpPr>
        <p:spPr>
          <a:xfrm>
            <a:off x="1128066" y="1602557"/>
            <a:ext cx="7665217" cy="1826443"/>
          </a:xfrm>
        </p:spPr>
        <p:txBody>
          <a:bodyPr anchor="t" anchorCtr="0"/>
          <a:lstStyle>
            <a:lvl1pPr algn="l">
              <a:defRPr sz="6000" b="0" i="0">
                <a:solidFill>
                  <a:schemeClr val="accent1"/>
                </a:solidFill>
                <a:latin typeface="Georgia" panose="02040502050405020303" pitchFamily="18" charset="0"/>
              </a:defRPr>
            </a:lvl1pPr>
          </a:lstStyle>
          <a:p>
            <a:r>
              <a:rPr lang="en-US" dirty="0"/>
              <a:t>Short title – Georgia 60pt</a:t>
            </a:r>
          </a:p>
        </p:txBody>
      </p:sp>
      <p:sp>
        <p:nvSpPr>
          <p:cNvPr id="3" name="Subtitle 2">
            <a:extLst>
              <a:ext uri="{FF2B5EF4-FFF2-40B4-BE49-F238E27FC236}">
                <a16:creationId xmlns:a16="http://schemas.microsoft.com/office/drawing/2014/main" id="{13C9EAFA-4C75-3343-8DD8-E24882228AAE}"/>
              </a:ext>
            </a:extLst>
          </p:cNvPr>
          <p:cNvSpPr>
            <a:spLocks noGrp="1"/>
          </p:cNvSpPr>
          <p:nvPr>
            <p:ph type="subTitle" idx="1" hasCustomPrompt="1"/>
          </p:nvPr>
        </p:nvSpPr>
        <p:spPr>
          <a:xfrm>
            <a:off x="1104900" y="720999"/>
            <a:ext cx="7707237" cy="542194"/>
          </a:xfrm>
        </p:spPr>
        <p:txBody>
          <a:bodyPr anchor="b"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Font: Tahoma, no larger than 20pt</a:t>
            </a:r>
          </a:p>
        </p:txBody>
      </p:sp>
      <p:cxnSp>
        <p:nvCxnSpPr>
          <p:cNvPr id="8" name="Straight Connector 7">
            <a:extLst>
              <a:ext uri="{FF2B5EF4-FFF2-40B4-BE49-F238E27FC236}">
                <a16:creationId xmlns:a16="http://schemas.microsoft.com/office/drawing/2014/main" id="{745CF369-A25E-4F4C-BA72-0FCAEE676534}"/>
              </a:ext>
            </a:extLst>
          </p:cNvPr>
          <p:cNvCxnSpPr>
            <a:cxnSpLocks/>
          </p:cNvCxnSpPr>
          <p:nvPr userDrawn="1"/>
        </p:nvCxnSpPr>
        <p:spPr>
          <a:xfrm>
            <a:off x="1104900" y="1432876"/>
            <a:ext cx="76652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reeform 9">
            <a:extLst>
              <a:ext uri="{FF2B5EF4-FFF2-40B4-BE49-F238E27FC236}">
                <a16:creationId xmlns:a16="http://schemas.microsoft.com/office/drawing/2014/main" id="{5DC82199-CDE6-7745-8CFD-E9BF05D68841}"/>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1148A1D1-A9B0-F144-91D6-B814A39EF937}"/>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pic>
        <p:nvPicPr>
          <p:cNvPr id="13" name="Picture Placeholder 5">
            <a:extLst>
              <a:ext uri="{FF2B5EF4-FFF2-40B4-BE49-F238E27FC236}">
                <a16:creationId xmlns:a16="http://schemas.microsoft.com/office/drawing/2014/main" id="{21DD525F-D128-7648-9137-044ABB4CB01C}"/>
              </a:ext>
            </a:extLst>
          </p:cNvPr>
          <p:cNvPicPr>
            <a:picLocks noChangeAspect="1"/>
          </p:cNvPicPr>
          <p:nvPr userDrawn="1"/>
        </p:nvPicPr>
        <p:blipFill>
          <a:blip r:embed="rId3"/>
          <a:stretch>
            <a:fillRect/>
          </a:stretch>
        </p:blipFill>
        <p:spPr>
          <a:xfrm>
            <a:off x="9142186" y="5934590"/>
            <a:ext cx="2420364" cy="642909"/>
          </a:xfrm>
          <a:prstGeom prst="rect">
            <a:avLst/>
          </a:prstGeom>
        </p:spPr>
      </p:pic>
      <p:sp>
        <p:nvSpPr>
          <p:cNvPr id="14" name="Right Triangle 13">
            <a:extLst>
              <a:ext uri="{FF2B5EF4-FFF2-40B4-BE49-F238E27FC236}">
                <a16:creationId xmlns:a16="http://schemas.microsoft.com/office/drawing/2014/main" id="{7616F036-48C4-7243-A810-400EB137698A}"/>
              </a:ext>
            </a:extLst>
          </p:cNvPr>
          <p:cNvSpPr>
            <a:spLocks noChangeAspect="1"/>
          </p:cNvSpPr>
          <p:nvPr userDrawn="1"/>
        </p:nvSpPr>
        <p:spPr>
          <a:xfrm flipV="1">
            <a:off x="0" y="0"/>
            <a:ext cx="1309484" cy="3200400"/>
          </a:xfrm>
          <a:prstGeom prst="rtTriangle">
            <a:avLst/>
          </a:prstGeom>
          <a:solidFill>
            <a:srgbClr val="D8AB4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47614345"/>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CF17B3-836C-2A48-98E2-51B1497262D4}"/>
              </a:ext>
            </a:extLst>
          </p:cNvPr>
          <p:cNvPicPr>
            <a:picLocks noChangeAspect="1"/>
          </p:cNvPicPr>
          <p:nvPr userDrawn="1"/>
        </p:nvPicPr>
        <p:blipFill rotWithShape="1">
          <a:blip r:embed="rId2">
            <a:alphaModFix amt="50000"/>
          </a:blip>
          <a:srcRect l="9137" t="9319" r="8218" b="37792"/>
          <a:stretch/>
        </p:blipFill>
        <p:spPr>
          <a:xfrm>
            <a:off x="0" y="2956797"/>
            <a:ext cx="12192001" cy="3901204"/>
          </a:xfrm>
          <a:prstGeom prst="rect">
            <a:avLst/>
          </a:prstGeom>
        </p:spPr>
      </p:pic>
      <p:sp>
        <p:nvSpPr>
          <p:cNvPr id="25" name="Freeform 24">
            <a:extLst>
              <a:ext uri="{FF2B5EF4-FFF2-40B4-BE49-F238E27FC236}">
                <a16:creationId xmlns:a16="http://schemas.microsoft.com/office/drawing/2014/main" id="{3BE29AAA-CEAA-F14B-BBA6-12C511CC7E4B}"/>
              </a:ext>
            </a:extLst>
          </p:cNvPr>
          <p:cNvSpPr>
            <a:spLocks noChangeAspect="1"/>
          </p:cNvSpPr>
          <p:nvPr/>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9FFA02CA-5D48-8D4E-801B-99DDB74A6F86}"/>
              </a:ext>
            </a:extLst>
          </p:cNvPr>
          <p:cNvSpPr>
            <a:spLocks noGrp="1"/>
          </p:cNvSpPr>
          <p:nvPr>
            <p:ph type="ctrTitle" hasCustomPrompt="1"/>
          </p:nvPr>
        </p:nvSpPr>
        <p:spPr>
          <a:xfrm>
            <a:off x="1128066" y="1602557"/>
            <a:ext cx="7665217" cy="1826443"/>
          </a:xfrm>
        </p:spPr>
        <p:txBody>
          <a:bodyPr anchor="t" anchorCtr="0"/>
          <a:lstStyle>
            <a:lvl1pPr algn="l">
              <a:defRPr sz="6000" b="0" i="0">
                <a:solidFill>
                  <a:srgbClr val="136783"/>
                </a:solidFill>
                <a:latin typeface="Georgia" panose="02040502050405020303" pitchFamily="18" charset="0"/>
              </a:defRPr>
            </a:lvl1pPr>
          </a:lstStyle>
          <a:p>
            <a:r>
              <a:rPr lang="en-US" dirty="0"/>
              <a:t>Short title – Georgia 60pt</a:t>
            </a:r>
          </a:p>
        </p:txBody>
      </p:sp>
      <p:sp>
        <p:nvSpPr>
          <p:cNvPr id="3" name="Subtitle 2">
            <a:extLst>
              <a:ext uri="{FF2B5EF4-FFF2-40B4-BE49-F238E27FC236}">
                <a16:creationId xmlns:a16="http://schemas.microsoft.com/office/drawing/2014/main" id="{13C9EAFA-4C75-3343-8DD8-E24882228AAE}"/>
              </a:ext>
            </a:extLst>
          </p:cNvPr>
          <p:cNvSpPr>
            <a:spLocks noGrp="1"/>
          </p:cNvSpPr>
          <p:nvPr>
            <p:ph type="subTitle" idx="1" hasCustomPrompt="1"/>
          </p:nvPr>
        </p:nvSpPr>
        <p:spPr>
          <a:xfrm>
            <a:off x="1104900" y="720999"/>
            <a:ext cx="7707237" cy="542194"/>
          </a:xfrm>
        </p:spPr>
        <p:txBody>
          <a:bodyPr anchor="b"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Font: Tahoma, no larger than 20pt</a:t>
            </a:r>
          </a:p>
        </p:txBody>
      </p:sp>
      <p:cxnSp>
        <p:nvCxnSpPr>
          <p:cNvPr id="8" name="Straight Connector 7">
            <a:extLst>
              <a:ext uri="{FF2B5EF4-FFF2-40B4-BE49-F238E27FC236}">
                <a16:creationId xmlns:a16="http://schemas.microsoft.com/office/drawing/2014/main" id="{745CF369-A25E-4F4C-BA72-0FCAEE676534}"/>
              </a:ext>
            </a:extLst>
          </p:cNvPr>
          <p:cNvCxnSpPr>
            <a:cxnSpLocks/>
          </p:cNvCxnSpPr>
          <p:nvPr userDrawn="1"/>
        </p:nvCxnSpPr>
        <p:spPr>
          <a:xfrm>
            <a:off x="1104900" y="1432876"/>
            <a:ext cx="76652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reeform 9">
            <a:extLst>
              <a:ext uri="{FF2B5EF4-FFF2-40B4-BE49-F238E27FC236}">
                <a16:creationId xmlns:a16="http://schemas.microsoft.com/office/drawing/2014/main" id="{5DC82199-CDE6-7745-8CFD-E9BF05D68841}"/>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rgbClr val="13678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1148A1D1-A9B0-F144-91D6-B814A39EF937}"/>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pic>
        <p:nvPicPr>
          <p:cNvPr id="13" name="Picture Placeholder 5">
            <a:extLst>
              <a:ext uri="{FF2B5EF4-FFF2-40B4-BE49-F238E27FC236}">
                <a16:creationId xmlns:a16="http://schemas.microsoft.com/office/drawing/2014/main" id="{21DD525F-D128-7648-9137-044ABB4CB01C}"/>
              </a:ext>
            </a:extLst>
          </p:cNvPr>
          <p:cNvPicPr>
            <a:picLocks noChangeAspect="1"/>
          </p:cNvPicPr>
          <p:nvPr userDrawn="1"/>
        </p:nvPicPr>
        <p:blipFill>
          <a:blip r:embed="rId3"/>
          <a:stretch>
            <a:fillRect/>
          </a:stretch>
        </p:blipFill>
        <p:spPr>
          <a:xfrm>
            <a:off x="9142186" y="5934590"/>
            <a:ext cx="2420364" cy="642909"/>
          </a:xfrm>
          <a:prstGeom prst="rect">
            <a:avLst/>
          </a:prstGeom>
        </p:spPr>
      </p:pic>
      <p:sp>
        <p:nvSpPr>
          <p:cNvPr id="14" name="Right Triangle 13">
            <a:extLst>
              <a:ext uri="{FF2B5EF4-FFF2-40B4-BE49-F238E27FC236}">
                <a16:creationId xmlns:a16="http://schemas.microsoft.com/office/drawing/2014/main" id="{7616F036-48C4-7243-A810-400EB137698A}"/>
              </a:ext>
            </a:extLst>
          </p:cNvPr>
          <p:cNvSpPr>
            <a:spLocks noChangeAspect="1"/>
          </p:cNvSpPr>
          <p:nvPr userDrawn="1"/>
        </p:nvSpPr>
        <p:spPr>
          <a:xfrm flipV="1">
            <a:off x="0" y="0"/>
            <a:ext cx="1309484" cy="3200400"/>
          </a:xfrm>
          <a:prstGeom prst="rtTriangle">
            <a:avLst/>
          </a:prstGeom>
          <a:solidFill>
            <a:srgbClr val="13678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2763421"/>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1"/>
      </p:bgRef>
    </p:bg>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3BE29AAA-CEAA-F14B-BBA6-12C511CC7E4B}"/>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12" name="Right Triangle 11">
            <a:extLst>
              <a:ext uri="{FF2B5EF4-FFF2-40B4-BE49-F238E27FC236}">
                <a16:creationId xmlns:a16="http://schemas.microsoft.com/office/drawing/2014/main" id="{CE4DC71E-50AD-BC47-85E7-57E1E55A06DF}"/>
              </a:ext>
            </a:extLst>
          </p:cNvPr>
          <p:cNvSpPr>
            <a:spLocks noChangeAspect="1"/>
          </p:cNvSpPr>
          <p:nvPr userDrawn="1"/>
        </p:nvSpPr>
        <p:spPr>
          <a:xfrm rot="10800000" flipV="1">
            <a:off x="10566721" y="2887579"/>
            <a:ext cx="1625279" cy="3972208"/>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a:extLst>
              <a:ext uri="{FF2B5EF4-FFF2-40B4-BE49-F238E27FC236}">
                <a16:creationId xmlns:a16="http://schemas.microsoft.com/office/drawing/2014/main" id="{7616F036-48C4-7243-A810-400EB137698A}"/>
              </a:ext>
            </a:extLst>
          </p:cNvPr>
          <p:cNvSpPr>
            <a:spLocks noChangeAspect="1"/>
          </p:cNvSpPr>
          <p:nvPr userDrawn="1"/>
        </p:nvSpPr>
        <p:spPr>
          <a:xfrm flipV="1">
            <a:off x="0" y="0"/>
            <a:ext cx="1309484" cy="3200400"/>
          </a:xfrm>
          <a:prstGeom prst="rtTriangle">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2CF17B3-836C-2A48-98E2-51B1497262D4}"/>
              </a:ext>
            </a:extLst>
          </p:cNvPr>
          <p:cNvPicPr>
            <a:picLocks noChangeAspect="1"/>
          </p:cNvPicPr>
          <p:nvPr userDrawn="1"/>
        </p:nvPicPr>
        <p:blipFill>
          <a:blip r:embed="rId2">
            <a:alphaModFix amt="50000"/>
          </a:blip>
          <a:stretch>
            <a:fillRect/>
          </a:stretch>
        </p:blipFill>
        <p:spPr>
          <a:xfrm>
            <a:off x="0" y="440267"/>
            <a:ext cx="5247789" cy="6417733"/>
          </a:xfrm>
          <a:prstGeom prst="rect">
            <a:avLst/>
          </a:prstGeom>
        </p:spPr>
      </p:pic>
      <p:sp>
        <p:nvSpPr>
          <p:cNvPr id="2" name="Title 1">
            <a:extLst>
              <a:ext uri="{FF2B5EF4-FFF2-40B4-BE49-F238E27FC236}">
                <a16:creationId xmlns:a16="http://schemas.microsoft.com/office/drawing/2014/main" id="{9FFA02CA-5D48-8D4E-801B-99DDB74A6F86}"/>
              </a:ext>
            </a:extLst>
          </p:cNvPr>
          <p:cNvSpPr>
            <a:spLocks noGrp="1"/>
          </p:cNvSpPr>
          <p:nvPr>
            <p:ph type="ctrTitle" hasCustomPrompt="1"/>
          </p:nvPr>
        </p:nvSpPr>
        <p:spPr>
          <a:xfrm>
            <a:off x="4638186" y="882726"/>
            <a:ext cx="7176357" cy="1826443"/>
          </a:xfrm>
        </p:spPr>
        <p:txBody>
          <a:bodyPr anchor="t" anchorCtr="0"/>
          <a:lstStyle>
            <a:lvl1pPr algn="l">
              <a:defRPr sz="6000" b="1" i="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dirty="0"/>
              <a:t>Short title – TAHOMA 60pt</a:t>
            </a:r>
          </a:p>
        </p:txBody>
      </p:sp>
      <p:sp>
        <p:nvSpPr>
          <p:cNvPr id="3" name="Subtitle 2">
            <a:extLst>
              <a:ext uri="{FF2B5EF4-FFF2-40B4-BE49-F238E27FC236}">
                <a16:creationId xmlns:a16="http://schemas.microsoft.com/office/drawing/2014/main" id="{13C9EAFA-4C75-3343-8DD8-E24882228AAE}"/>
              </a:ext>
            </a:extLst>
          </p:cNvPr>
          <p:cNvSpPr>
            <a:spLocks noGrp="1"/>
          </p:cNvSpPr>
          <p:nvPr>
            <p:ph type="subTitle" idx="1" hasCustomPrompt="1"/>
          </p:nvPr>
        </p:nvSpPr>
        <p:spPr>
          <a:xfrm>
            <a:off x="4615020" y="2878339"/>
            <a:ext cx="7203315" cy="1295728"/>
          </a:xfrm>
        </p:spPr>
        <p:txBody>
          <a:bodyPr anchor="t"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Font: Tahoma, no larger than 20pt</a:t>
            </a:r>
          </a:p>
        </p:txBody>
      </p:sp>
      <p:cxnSp>
        <p:nvCxnSpPr>
          <p:cNvPr id="8" name="Straight Connector 7">
            <a:extLst>
              <a:ext uri="{FF2B5EF4-FFF2-40B4-BE49-F238E27FC236}">
                <a16:creationId xmlns:a16="http://schemas.microsoft.com/office/drawing/2014/main" id="{745CF369-A25E-4F4C-BA72-0FCAEE676534}"/>
              </a:ext>
            </a:extLst>
          </p:cNvPr>
          <p:cNvCxnSpPr>
            <a:cxnSpLocks/>
          </p:cNvCxnSpPr>
          <p:nvPr userDrawn="1"/>
        </p:nvCxnSpPr>
        <p:spPr>
          <a:xfrm>
            <a:off x="4615020" y="2709169"/>
            <a:ext cx="71988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Placeholder 5">
            <a:extLst>
              <a:ext uri="{FF2B5EF4-FFF2-40B4-BE49-F238E27FC236}">
                <a16:creationId xmlns:a16="http://schemas.microsoft.com/office/drawing/2014/main" id="{43D0997C-5977-8243-B71F-90D09DBBAA55}"/>
              </a:ext>
            </a:extLst>
          </p:cNvPr>
          <p:cNvPicPr>
            <a:picLocks noChangeAspect="1"/>
          </p:cNvPicPr>
          <p:nvPr userDrawn="1"/>
        </p:nvPicPr>
        <p:blipFill>
          <a:blip r:embed="rId3"/>
          <a:stretch>
            <a:fillRect/>
          </a:stretch>
        </p:blipFill>
        <p:spPr>
          <a:xfrm>
            <a:off x="9142186" y="5934590"/>
            <a:ext cx="2420364" cy="642909"/>
          </a:xfrm>
          <a:prstGeom prst="rect">
            <a:avLst/>
          </a:prstGeom>
        </p:spPr>
      </p:pic>
    </p:spTree>
    <p:extLst>
      <p:ext uri="{BB962C8B-B14F-4D97-AF65-F5344CB8AC3E}">
        <p14:creationId xmlns:p14="http://schemas.microsoft.com/office/powerpoint/2010/main" val="2015112629"/>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le Slide">
    <p:bg>
      <p:bgRef idx="1001">
        <a:schemeClr val="bg1"/>
      </p:bgRef>
    </p:bg>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3BE29AAA-CEAA-F14B-BBA6-12C511CC7E4B}"/>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12" name="Right Triangle 11">
            <a:extLst>
              <a:ext uri="{FF2B5EF4-FFF2-40B4-BE49-F238E27FC236}">
                <a16:creationId xmlns:a16="http://schemas.microsoft.com/office/drawing/2014/main" id="{CE4DC71E-50AD-BC47-85E7-57E1E55A06DF}"/>
              </a:ext>
            </a:extLst>
          </p:cNvPr>
          <p:cNvSpPr>
            <a:spLocks noChangeAspect="1"/>
          </p:cNvSpPr>
          <p:nvPr userDrawn="1"/>
        </p:nvSpPr>
        <p:spPr>
          <a:xfrm rot="10800000" flipV="1">
            <a:off x="10566721" y="2887579"/>
            <a:ext cx="1625279" cy="3972208"/>
          </a:xfrm>
          <a:prstGeom prst="rtTriangle">
            <a:avLst/>
          </a:prstGeom>
          <a:solidFill>
            <a:srgbClr val="13678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a:extLst>
              <a:ext uri="{FF2B5EF4-FFF2-40B4-BE49-F238E27FC236}">
                <a16:creationId xmlns:a16="http://schemas.microsoft.com/office/drawing/2014/main" id="{7616F036-48C4-7243-A810-400EB137698A}"/>
              </a:ext>
            </a:extLst>
          </p:cNvPr>
          <p:cNvSpPr>
            <a:spLocks noChangeAspect="1"/>
          </p:cNvSpPr>
          <p:nvPr userDrawn="1"/>
        </p:nvSpPr>
        <p:spPr>
          <a:xfrm flipV="1">
            <a:off x="0" y="0"/>
            <a:ext cx="1309484" cy="3200400"/>
          </a:xfrm>
          <a:prstGeom prst="rtTriangle">
            <a:avLst/>
          </a:prstGeom>
          <a:solidFill>
            <a:srgbClr val="13678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2CF17B3-836C-2A48-98E2-51B1497262D4}"/>
              </a:ext>
            </a:extLst>
          </p:cNvPr>
          <p:cNvPicPr>
            <a:picLocks noChangeAspect="1"/>
          </p:cNvPicPr>
          <p:nvPr userDrawn="1"/>
        </p:nvPicPr>
        <p:blipFill>
          <a:blip r:embed="rId2">
            <a:alphaModFix amt="50000"/>
          </a:blip>
          <a:stretch>
            <a:fillRect/>
          </a:stretch>
        </p:blipFill>
        <p:spPr>
          <a:xfrm>
            <a:off x="0" y="440267"/>
            <a:ext cx="5247789" cy="6417733"/>
          </a:xfrm>
          <a:prstGeom prst="rect">
            <a:avLst/>
          </a:prstGeom>
        </p:spPr>
      </p:pic>
      <p:sp>
        <p:nvSpPr>
          <p:cNvPr id="2" name="Title 1">
            <a:extLst>
              <a:ext uri="{FF2B5EF4-FFF2-40B4-BE49-F238E27FC236}">
                <a16:creationId xmlns:a16="http://schemas.microsoft.com/office/drawing/2014/main" id="{9FFA02CA-5D48-8D4E-801B-99DDB74A6F86}"/>
              </a:ext>
            </a:extLst>
          </p:cNvPr>
          <p:cNvSpPr>
            <a:spLocks noGrp="1"/>
          </p:cNvSpPr>
          <p:nvPr>
            <p:ph type="ctrTitle" hasCustomPrompt="1"/>
          </p:nvPr>
        </p:nvSpPr>
        <p:spPr>
          <a:xfrm>
            <a:off x="4638186" y="882726"/>
            <a:ext cx="7176357" cy="1826443"/>
          </a:xfrm>
        </p:spPr>
        <p:txBody>
          <a:bodyPr anchor="t" anchorCtr="0"/>
          <a:lstStyle>
            <a:lvl1pPr algn="l">
              <a:defRPr sz="6000" b="1" i="0">
                <a:solidFill>
                  <a:srgbClr val="136783"/>
                </a:solidFill>
                <a:latin typeface="Tahoma" panose="020B0604030504040204" pitchFamily="34" charset="0"/>
                <a:ea typeface="Tahoma" panose="020B0604030504040204" pitchFamily="34" charset="0"/>
                <a:cs typeface="Tahoma" panose="020B0604030504040204" pitchFamily="34" charset="0"/>
              </a:defRPr>
            </a:lvl1pPr>
          </a:lstStyle>
          <a:p>
            <a:r>
              <a:rPr lang="en-US" dirty="0"/>
              <a:t>Short title – TAHOMA 60pt</a:t>
            </a:r>
          </a:p>
        </p:txBody>
      </p:sp>
      <p:sp>
        <p:nvSpPr>
          <p:cNvPr id="3" name="Subtitle 2">
            <a:extLst>
              <a:ext uri="{FF2B5EF4-FFF2-40B4-BE49-F238E27FC236}">
                <a16:creationId xmlns:a16="http://schemas.microsoft.com/office/drawing/2014/main" id="{13C9EAFA-4C75-3343-8DD8-E24882228AAE}"/>
              </a:ext>
            </a:extLst>
          </p:cNvPr>
          <p:cNvSpPr>
            <a:spLocks noGrp="1"/>
          </p:cNvSpPr>
          <p:nvPr>
            <p:ph type="subTitle" idx="1" hasCustomPrompt="1"/>
          </p:nvPr>
        </p:nvSpPr>
        <p:spPr>
          <a:xfrm>
            <a:off x="4615020" y="2878339"/>
            <a:ext cx="7203315" cy="1295728"/>
          </a:xfrm>
        </p:spPr>
        <p:txBody>
          <a:bodyPr anchor="t"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Font: Tahoma, no larger than 20pt</a:t>
            </a:r>
          </a:p>
        </p:txBody>
      </p:sp>
      <p:cxnSp>
        <p:nvCxnSpPr>
          <p:cNvPr id="8" name="Straight Connector 7">
            <a:extLst>
              <a:ext uri="{FF2B5EF4-FFF2-40B4-BE49-F238E27FC236}">
                <a16:creationId xmlns:a16="http://schemas.microsoft.com/office/drawing/2014/main" id="{745CF369-A25E-4F4C-BA72-0FCAEE676534}"/>
              </a:ext>
            </a:extLst>
          </p:cNvPr>
          <p:cNvCxnSpPr>
            <a:cxnSpLocks/>
          </p:cNvCxnSpPr>
          <p:nvPr userDrawn="1"/>
        </p:nvCxnSpPr>
        <p:spPr>
          <a:xfrm>
            <a:off x="4615020" y="2709169"/>
            <a:ext cx="71988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Placeholder 5">
            <a:extLst>
              <a:ext uri="{FF2B5EF4-FFF2-40B4-BE49-F238E27FC236}">
                <a16:creationId xmlns:a16="http://schemas.microsoft.com/office/drawing/2014/main" id="{43D0997C-5977-8243-B71F-90D09DBBAA55}"/>
              </a:ext>
            </a:extLst>
          </p:cNvPr>
          <p:cNvPicPr>
            <a:picLocks noChangeAspect="1"/>
          </p:cNvPicPr>
          <p:nvPr userDrawn="1"/>
        </p:nvPicPr>
        <p:blipFill>
          <a:blip r:embed="rId3"/>
          <a:stretch>
            <a:fillRect/>
          </a:stretch>
        </p:blipFill>
        <p:spPr>
          <a:xfrm>
            <a:off x="9142186" y="5934590"/>
            <a:ext cx="2420364" cy="642909"/>
          </a:xfrm>
          <a:prstGeom prst="rect">
            <a:avLst/>
          </a:prstGeom>
        </p:spPr>
      </p:pic>
    </p:spTree>
    <p:extLst>
      <p:ext uri="{BB962C8B-B14F-4D97-AF65-F5344CB8AC3E}">
        <p14:creationId xmlns:p14="http://schemas.microsoft.com/office/powerpoint/2010/main" val="1477808853"/>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6FA48784-F0E3-5F4D-B717-59D212AB7A19}"/>
              </a:ext>
            </a:extLst>
          </p:cNvPr>
          <p:cNvSpPr/>
          <p:nvPr userDrawn="1"/>
        </p:nvSpPr>
        <p:spPr>
          <a:xfrm>
            <a:off x="-1" y="-8628"/>
            <a:ext cx="12192001" cy="6859787"/>
          </a:xfrm>
          <a:custGeom>
            <a:avLst/>
            <a:gdLst>
              <a:gd name="connsiteX0" fmla="*/ 0 w 12192001"/>
              <a:gd name="connsiteY0" fmla="*/ 0 h 6859787"/>
              <a:gd name="connsiteX1" fmla="*/ 1183343 w 12192001"/>
              <a:gd name="connsiteY1" fmla="*/ 0 h 6859787"/>
              <a:gd name="connsiteX2" fmla="*/ 11008658 w 12192001"/>
              <a:gd name="connsiteY2" fmla="*/ 0 h 6859787"/>
              <a:gd name="connsiteX3" fmla="*/ 12192001 w 12192001"/>
              <a:gd name="connsiteY3" fmla="*/ 0 h 6859787"/>
              <a:gd name="connsiteX4" fmla="*/ 9385234 w 12192001"/>
              <a:gd name="connsiteY4" fmla="*/ 6859787 h 6859787"/>
              <a:gd name="connsiteX5" fmla="*/ 8201891 w 12192001"/>
              <a:gd name="connsiteY5" fmla="*/ 6859787 h 6859787"/>
              <a:gd name="connsiteX6" fmla="*/ 1183343 w 12192001"/>
              <a:gd name="connsiteY6" fmla="*/ 6859787 h 6859787"/>
              <a:gd name="connsiteX7" fmla="*/ 0 w 12192001"/>
              <a:gd name="connsiteY7" fmla="*/ 6859787 h 6859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9787">
                <a:moveTo>
                  <a:pt x="0" y="0"/>
                </a:moveTo>
                <a:lnTo>
                  <a:pt x="1183343" y="0"/>
                </a:lnTo>
                <a:lnTo>
                  <a:pt x="11008658" y="0"/>
                </a:lnTo>
                <a:lnTo>
                  <a:pt x="12192001" y="0"/>
                </a:lnTo>
                <a:lnTo>
                  <a:pt x="9385234" y="6859787"/>
                </a:lnTo>
                <a:lnTo>
                  <a:pt x="8201891" y="6859787"/>
                </a:lnTo>
                <a:lnTo>
                  <a:pt x="1183343" y="6859787"/>
                </a:lnTo>
                <a:lnTo>
                  <a:pt x="0" y="685978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EBF60FCE-411D-2747-AE62-336310D724F2}"/>
              </a:ext>
            </a:extLst>
          </p:cNvPr>
          <p:cNvSpPr/>
          <p:nvPr userDrawn="1"/>
        </p:nvSpPr>
        <p:spPr>
          <a:xfrm flipV="1">
            <a:off x="1" y="1"/>
            <a:ext cx="5038817" cy="6851158"/>
          </a:xfrm>
          <a:custGeom>
            <a:avLst/>
            <a:gdLst>
              <a:gd name="connsiteX0" fmla="*/ 0 w 10075010"/>
              <a:gd name="connsiteY0" fmla="*/ 13698746 h 13698746"/>
              <a:gd name="connsiteX1" fmla="*/ 10075010 w 10075010"/>
              <a:gd name="connsiteY1" fmla="*/ 13698746 h 13698746"/>
              <a:gd name="connsiteX2" fmla="*/ 4469997 w 10075010"/>
              <a:gd name="connsiteY2" fmla="*/ 0 h 13698746"/>
              <a:gd name="connsiteX3" fmla="*/ 0 w 10075010"/>
              <a:gd name="connsiteY3" fmla="*/ 0 h 13698746"/>
              <a:gd name="connsiteX4" fmla="*/ 0 w 10075010"/>
              <a:gd name="connsiteY4" fmla="*/ 13698746 h 13698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5010" h="13698746">
                <a:moveTo>
                  <a:pt x="0" y="13698746"/>
                </a:moveTo>
                <a:lnTo>
                  <a:pt x="10075010" y="13698746"/>
                </a:lnTo>
                <a:lnTo>
                  <a:pt x="4469997" y="0"/>
                </a:lnTo>
                <a:lnTo>
                  <a:pt x="0" y="0"/>
                </a:lnTo>
                <a:lnTo>
                  <a:pt x="0" y="13698746"/>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ight Triangle 14">
            <a:extLst>
              <a:ext uri="{FF2B5EF4-FFF2-40B4-BE49-F238E27FC236}">
                <a16:creationId xmlns:a16="http://schemas.microsoft.com/office/drawing/2014/main" id="{1D57B903-7B55-6548-8446-EA84C0566441}"/>
              </a:ext>
            </a:extLst>
          </p:cNvPr>
          <p:cNvSpPr>
            <a:spLocks noChangeAspect="1"/>
          </p:cNvSpPr>
          <p:nvPr userDrawn="1"/>
        </p:nvSpPr>
        <p:spPr>
          <a:xfrm flipV="1">
            <a:off x="1" y="0"/>
            <a:ext cx="2806768" cy="6859787"/>
          </a:xfrm>
          <a:prstGeom prst="rtTriangle">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497F71D-F0E4-C74B-A41F-82EF4F5DD774}"/>
              </a:ext>
            </a:extLst>
          </p:cNvPr>
          <p:cNvSpPr>
            <a:spLocks noGrp="1"/>
          </p:cNvSpPr>
          <p:nvPr>
            <p:ph type="body" idx="1" hasCustomPrompt="1"/>
          </p:nvPr>
        </p:nvSpPr>
        <p:spPr>
          <a:xfrm>
            <a:off x="800100" y="3947168"/>
            <a:ext cx="9351433" cy="57291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If needed - Font: Tahoma, no larger than 24pt</a:t>
            </a:r>
          </a:p>
        </p:txBody>
      </p:sp>
      <p:sp>
        <p:nvSpPr>
          <p:cNvPr id="2" name="Title 1">
            <a:extLst>
              <a:ext uri="{FF2B5EF4-FFF2-40B4-BE49-F238E27FC236}">
                <a16:creationId xmlns:a16="http://schemas.microsoft.com/office/drawing/2014/main" id="{78FAA055-D492-7447-B834-CC811D6FB9B4}"/>
              </a:ext>
            </a:extLst>
          </p:cNvPr>
          <p:cNvSpPr>
            <a:spLocks noGrp="1"/>
          </p:cNvSpPr>
          <p:nvPr>
            <p:ph type="title" hasCustomPrompt="1"/>
          </p:nvPr>
        </p:nvSpPr>
        <p:spPr>
          <a:xfrm>
            <a:off x="800100" y="2002631"/>
            <a:ext cx="9351433" cy="1794117"/>
          </a:xfrm>
        </p:spPr>
        <p:txBody>
          <a:bodyPr anchor="ctr" anchorCtr="0"/>
          <a:lstStyle>
            <a:lvl1pPr algn="l">
              <a:defRPr sz="6000">
                <a:solidFill>
                  <a:schemeClr val="bg1"/>
                </a:solidFill>
              </a:defRPr>
            </a:lvl1pPr>
          </a:lstStyle>
          <a:p>
            <a:r>
              <a:rPr lang="en-US" dirty="0"/>
              <a:t>Short header Tahoma, 60pt</a:t>
            </a:r>
          </a:p>
        </p:txBody>
      </p:sp>
      <p:sp>
        <p:nvSpPr>
          <p:cNvPr id="11" name="Right Triangle 10">
            <a:extLst>
              <a:ext uri="{FF2B5EF4-FFF2-40B4-BE49-F238E27FC236}">
                <a16:creationId xmlns:a16="http://schemas.microsoft.com/office/drawing/2014/main" id="{7884FE3C-F72E-E14D-B74D-0A31A0163470}"/>
              </a:ext>
            </a:extLst>
          </p:cNvPr>
          <p:cNvSpPr>
            <a:spLocks noChangeAspect="1"/>
          </p:cNvSpPr>
          <p:nvPr userDrawn="1"/>
        </p:nvSpPr>
        <p:spPr>
          <a:xfrm rot="10800000" flipV="1">
            <a:off x="9385233" y="0"/>
            <a:ext cx="2806768" cy="6859787"/>
          </a:xfrm>
          <a:prstGeom prst="rtTriangle">
            <a:avLst/>
          </a:prstGeom>
          <a:solidFill>
            <a:srgbClr val="D8AB4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Placeholder 5">
            <a:extLst>
              <a:ext uri="{FF2B5EF4-FFF2-40B4-BE49-F238E27FC236}">
                <a16:creationId xmlns:a16="http://schemas.microsoft.com/office/drawing/2014/main" id="{4329FF20-3AD7-DC41-87C0-2F852D3DD711}"/>
              </a:ext>
            </a:extLst>
          </p:cNvPr>
          <p:cNvPicPr>
            <a:picLocks noChangeAspect="1"/>
          </p:cNvPicPr>
          <p:nvPr userDrawn="1"/>
        </p:nvPicPr>
        <p:blipFill>
          <a:blip r:embed="rId2"/>
          <a:stretch>
            <a:fillRect/>
          </a:stretch>
        </p:blipFill>
        <p:spPr>
          <a:xfrm>
            <a:off x="770968" y="6053618"/>
            <a:ext cx="3538461" cy="310144"/>
          </a:xfrm>
          <a:prstGeom prst="rect">
            <a:avLst/>
          </a:prstGeom>
        </p:spPr>
      </p:pic>
    </p:spTree>
    <p:extLst>
      <p:ext uri="{BB962C8B-B14F-4D97-AF65-F5344CB8AC3E}">
        <p14:creationId xmlns:p14="http://schemas.microsoft.com/office/powerpoint/2010/main" val="23165883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6FA48784-F0E3-5F4D-B717-59D212AB7A19}"/>
              </a:ext>
            </a:extLst>
          </p:cNvPr>
          <p:cNvSpPr/>
          <p:nvPr userDrawn="1"/>
        </p:nvSpPr>
        <p:spPr>
          <a:xfrm>
            <a:off x="-1" y="-8628"/>
            <a:ext cx="12192001" cy="6859787"/>
          </a:xfrm>
          <a:custGeom>
            <a:avLst/>
            <a:gdLst>
              <a:gd name="connsiteX0" fmla="*/ 0 w 12192001"/>
              <a:gd name="connsiteY0" fmla="*/ 0 h 6859787"/>
              <a:gd name="connsiteX1" fmla="*/ 1183343 w 12192001"/>
              <a:gd name="connsiteY1" fmla="*/ 0 h 6859787"/>
              <a:gd name="connsiteX2" fmla="*/ 11008658 w 12192001"/>
              <a:gd name="connsiteY2" fmla="*/ 0 h 6859787"/>
              <a:gd name="connsiteX3" fmla="*/ 12192001 w 12192001"/>
              <a:gd name="connsiteY3" fmla="*/ 0 h 6859787"/>
              <a:gd name="connsiteX4" fmla="*/ 9385234 w 12192001"/>
              <a:gd name="connsiteY4" fmla="*/ 6859787 h 6859787"/>
              <a:gd name="connsiteX5" fmla="*/ 8201891 w 12192001"/>
              <a:gd name="connsiteY5" fmla="*/ 6859787 h 6859787"/>
              <a:gd name="connsiteX6" fmla="*/ 1183343 w 12192001"/>
              <a:gd name="connsiteY6" fmla="*/ 6859787 h 6859787"/>
              <a:gd name="connsiteX7" fmla="*/ 0 w 12192001"/>
              <a:gd name="connsiteY7" fmla="*/ 6859787 h 6859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9787">
                <a:moveTo>
                  <a:pt x="0" y="0"/>
                </a:moveTo>
                <a:lnTo>
                  <a:pt x="1183343" y="0"/>
                </a:lnTo>
                <a:lnTo>
                  <a:pt x="11008658" y="0"/>
                </a:lnTo>
                <a:lnTo>
                  <a:pt x="12192001" y="0"/>
                </a:lnTo>
                <a:lnTo>
                  <a:pt x="9385234" y="6859787"/>
                </a:lnTo>
                <a:lnTo>
                  <a:pt x="8201891" y="6859787"/>
                </a:lnTo>
                <a:lnTo>
                  <a:pt x="1183343" y="6859787"/>
                </a:lnTo>
                <a:lnTo>
                  <a:pt x="0" y="685978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EBF60FCE-411D-2747-AE62-336310D724F2}"/>
              </a:ext>
            </a:extLst>
          </p:cNvPr>
          <p:cNvSpPr/>
          <p:nvPr userDrawn="1"/>
        </p:nvSpPr>
        <p:spPr>
          <a:xfrm flipV="1">
            <a:off x="1" y="1"/>
            <a:ext cx="5038817" cy="6851158"/>
          </a:xfrm>
          <a:custGeom>
            <a:avLst/>
            <a:gdLst>
              <a:gd name="connsiteX0" fmla="*/ 0 w 10075010"/>
              <a:gd name="connsiteY0" fmla="*/ 13698746 h 13698746"/>
              <a:gd name="connsiteX1" fmla="*/ 10075010 w 10075010"/>
              <a:gd name="connsiteY1" fmla="*/ 13698746 h 13698746"/>
              <a:gd name="connsiteX2" fmla="*/ 4469997 w 10075010"/>
              <a:gd name="connsiteY2" fmla="*/ 0 h 13698746"/>
              <a:gd name="connsiteX3" fmla="*/ 0 w 10075010"/>
              <a:gd name="connsiteY3" fmla="*/ 0 h 13698746"/>
              <a:gd name="connsiteX4" fmla="*/ 0 w 10075010"/>
              <a:gd name="connsiteY4" fmla="*/ 13698746 h 13698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5010" h="13698746">
                <a:moveTo>
                  <a:pt x="0" y="13698746"/>
                </a:moveTo>
                <a:lnTo>
                  <a:pt x="10075010" y="13698746"/>
                </a:lnTo>
                <a:lnTo>
                  <a:pt x="4469997" y="0"/>
                </a:lnTo>
                <a:lnTo>
                  <a:pt x="0" y="0"/>
                </a:lnTo>
                <a:lnTo>
                  <a:pt x="0" y="13698746"/>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ight Triangle 14">
            <a:extLst>
              <a:ext uri="{FF2B5EF4-FFF2-40B4-BE49-F238E27FC236}">
                <a16:creationId xmlns:a16="http://schemas.microsoft.com/office/drawing/2014/main" id="{1D57B903-7B55-6548-8446-EA84C0566441}"/>
              </a:ext>
            </a:extLst>
          </p:cNvPr>
          <p:cNvSpPr>
            <a:spLocks noChangeAspect="1"/>
          </p:cNvSpPr>
          <p:nvPr userDrawn="1"/>
        </p:nvSpPr>
        <p:spPr>
          <a:xfrm flipV="1">
            <a:off x="1" y="0"/>
            <a:ext cx="2806768" cy="6859787"/>
          </a:xfrm>
          <a:prstGeom prst="rtTriangle">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497F71D-F0E4-C74B-A41F-82EF4F5DD774}"/>
              </a:ext>
            </a:extLst>
          </p:cNvPr>
          <p:cNvSpPr>
            <a:spLocks noGrp="1"/>
          </p:cNvSpPr>
          <p:nvPr>
            <p:ph type="body" idx="1" hasCustomPrompt="1"/>
          </p:nvPr>
        </p:nvSpPr>
        <p:spPr>
          <a:xfrm>
            <a:off x="800100" y="3947168"/>
            <a:ext cx="9351433" cy="57291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If needed - Font: Tahoma, no larger than 24pt</a:t>
            </a:r>
          </a:p>
        </p:txBody>
      </p:sp>
      <p:sp>
        <p:nvSpPr>
          <p:cNvPr id="2" name="Title 1">
            <a:extLst>
              <a:ext uri="{FF2B5EF4-FFF2-40B4-BE49-F238E27FC236}">
                <a16:creationId xmlns:a16="http://schemas.microsoft.com/office/drawing/2014/main" id="{78FAA055-D492-7447-B834-CC811D6FB9B4}"/>
              </a:ext>
            </a:extLst>
          </p:cNvPr>
          <p:cNvSpPr>
            <a:spLocks noGrp="1"/>
          </p:cNvSpPr>
          <p:nvPr>
            <p:ph type="title" hasCustomPrompt="1"/>
          </p:nvPr>
        </p:nvSpPr>
        <p:spPr>
          <a:xfrm>
            <a:off x="800100" y="2002631"/>
            <a:ext cx="9351433" cy="1794117"/>
          </a:xfrm>
        </p:spPr>
        <p:txBody>
          <a:bodyPr anchor="ctr" anchorCtr="0"/>
          <a:lstStyle>
            <a:lvl1pPr algn="l">
              <a:defRPr sz="6000">
                <a:solidFill>
                  <a:schemeClr val="bg1"/>
                </a:solidFill>
              </a:defRPr>
            </a:lvl1pPr>
          </a:lstStyle>
          <a:p>
            <a:r>
              <a:rPr lang="en-US" dirty="0"/>
              <a:t>Short header Tahoma, 60pt</a:t>
            </a:r>
          </a:p>
        </p:txBody>
      </p:sp>
      <p:sp>
        <p:nvSpPr>
          <p:cNvPr id="11" name="Right Triangle 10">
            <a:extLst>
              <a:ext uri="{FF2B5EF4-FFF2-40B4-BE49-F238E27FC236}">
                <a16:creationId xmlns:a16="http://schemas.microsoft.com/office/drawing/2014/main" id="{7884FE3C-F72E-E14D-B74D-0A31A0163470}"/>
              </a:ext>
            </a:extLst>
          </p:cNvPr>
          <p:cNvSpPr>
            <a:spLocks noChangeAspect="1"/>
          </p:cNvSpPr>
          <p:nvPr userDrawn="1"/>
        </p:nvSpPr>
        <p:spPr>
          <a:xfrm rot="10800000" flipV="1">
            <a:off x="9385233" y="0"/>
            <a:ext cx="2806768" cy="6859787"/>
          </a:xfrm>
          <a:prstGeom prst="rtTriangle">
            <a:avLst/>
          </a:prstGeom>
          <a:solidFill>
            <a:srgbClr val="13678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Placeholder 5">
            <a:extLst>
              <a:ext uri="{FF2B5EF4-FFF2-40B4-BE49-F238E27FC236}">
                <a16:creationId xmlns:a16="http://schemas.microsoft.com/office/drawing/2014/main" id="{4329FF20-3AD7-DC41-87C0-2F852D3DD711}"/>
              </a:ext>
            </a:extLst>
          </p:cNvPr>
          <p:cNvPicPr>
            <a:picLocks noChangeAspect="1"/>
          </p:cNvPicPr>
          <p:nvPr userDrawn="1"/>
        </p:nvPicPr>
        <p:blipFill>
          <a:blip r:embed="rId2"/>
          <a:stretch>
            <a:fillRect/>
          </a:stretch>
        </p:blipFill>
        <p:spPr>
          <a:xfrm>
            <a:off x="770968" y="6053618"/>
            <a:ext cx="3538461" cy="310144"/>
          </a:xfrm>
          <a:prstGeom prst="rect">
            <a:avLst/>
          </a:prstGeom>
        </p:spPr>
      </p:pic>
    </p:spTree>
    <p:extLst>
      <p:ext uri="{BB962C8B-B14F-4D97-AF65-F5344CB8AC3E}">
        <p14:creationId xmlns:p14="http://schemas.microsoft.com/office/powerpoint/2010/main" val="3032113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D281071B-52DD-BC44-84EB-F68DDEC8A4F9}"/>
              </a:ext>
            </a:extLst>
          </p:cNvPr>
          <p:cNvSpPr/>
          <p:nvPr userDrawn="1"/>
        </p:nvSpPr>
        <p:spPr>
          <a:xfrm>
            <a:off x="0" y="0"/>
            <a:ext cx="12192001" cy="6859787"/>
          </a:xfrm>
          <a:custGeom>
            <a:avLst/>
            <a:gdLst>
              <a:gd name="connsiteX0" fmla="*/ 0 w 12192001"/>
              <a:gd name="connsiteY0" fmla="*/ 0 h 6859787"/>
              <a:gd name="connsiteX1" fmla="*/ 1183343 w 12192001"/>
              <a:gd name="connsiteY1" fmla="*/ 0 h 6859787"/>
              <a:gd name="connsiteX2" fmla="*/ 11008658 w 12192001"/>
              <a:gd name="connsiteY2" fmla="*/ 0 h 6859787"/>
              <a:gd name="connsiteX3" fmla="*/ 12192001 w 12192001"/>
              <a:gd name="connsiteY3" fmla="*/ 0 h 6859787"/>
              <a:gd name="connsiteX4" fmla="*/ 9385234 w 12192001"/>
              <a:gd name="connsiteY4" fmla="*/ 6859787 h 6859787"/>
              <a:gd name="connsiteX5" fmla="*/ 8201891 w 12192001"/>
              <a:gd name="connsiteY5" fmla="*/ 6859787 h 6859787"/>
              <a:gd name="connsiteX6" fmla="*/ 1183343 w 12192001"/>
              <a:gd name="connsiteY6" fmla="*/ 6859787 h 6859787"/>
              <a:gd name="connsiteX7" fmla="*/ 0 w 12192001"/>
              <a:gd name="connsiteY7" fmla="*/ 6859787 h 6859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9787">
                <a:moveTo>
                  <a:pt x="0" y="0"/>
                </a:moveTo>
                <a:lnTo>
                  <a:pt x="1183343" y="0"/>
                </a:lnTo>
                <a:lnTo>
                  <a:pt x="11008658" y="0"/>
                </a:lnTo>
                <a:lnTo>
                  <a:pt x="12192001" y="0"/>
                </a:lnTo>
                <a:lnTo>
                  <a:pt x="9385234" y="6859787"/>
                </a:lnTo>
                <a:lnTo>
                  <a:pt x="8201891" y="6859787"/>
                </a:lnTo>
                <a:lnTo>
                  <a:pt x="1183343" y="6859787"/>
                </a:lnTo>
                <a:lnTo>
                  <a:pt x="0" y="685978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12">
            <a:extLst>
              <a:ext uri="{FF2B5EF4-FFF2-40B4-BE49-F238E27FC236}">
                <a16:creationId xmlns:a16="http://schemas.microsoft.com/office/drawing/2014/main" id="{11AF33A4-44CF-2249-9E88-73CC5996B1AB}"/>
              </a:ext>
            </a:extLst>
          </p:cNvPr>
          <p:cNvSpPr/>
          <p:nvPr userDrawn="1"/>
        </p:nvSpPr>
        <p:spPr>
          <a:xfrm flipV="1">
            <a:off x="1" y="1"/>
            <a:ext cx="5038817" cy="6851158"/>
          </a:xfrm>
          <a:custGeom>
            <a:avLst/>
            <a:gdLst>
              <a:gd name="connsiteX0" fmla="*/ 0 w 10075010"/>
              <a:gd name="connsiteY0" fmla="*/ 13698746 h 13698746"/>
              <a:gd name="connsiteX1" fmla="*/ 10075010 w 10075010"/>
              <a:gd name="connsiteY1" fmla="*/ 13698746 h 13698746"/>
              <a:gd name="connsiteX2" fmla="*/ 4469997 w 10075010"/>
              <a:gd name="connsiteY2" fmla="*/ 0 h 13698746"/>
              <a:gd name="connsiteX3" fmla="*/ 0 w 10075010"/>
              <a:gd name="connsiteY3" fmla="*/ 0 h 13698746"/>
              <a:gd name="connsiteX4" fmla="*/ 0 w 10075010"/>
              <a:gd name="connsiteY4" fmla="*/ 13698746 h 13698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5010" h="13698746">
                <a:moveTo>
                  <a:pt x="0" y="13698746"/>
                </a:moveTo>
                <a:lnTo>
                  <a:pt x="10075010" y="13698746"/>
                </a:lnTo>
                <a:lnTo>
                  <a:pt x="4469997" y="0"/>
                </a:lnTo>
                <a:lnTo>
                  <a:pt x="0" y="0"/>
                </a:lnTo>
                <a:lnTo>
                  <a:pt x="0" y="13698746"/>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93B6C060-5774-2F4C-92E1-2F76FC962171}"/>
              </a:ext>
            </a:extLst>
          </p:cNvPr>
          <p:cNvSpPr>
            <a:spLocks noChangeAspect="1"/>
          </p:cNvSpPr>
          <p:nvPr userDrawn="1"/>
        </p:nvSpPr>
        <p:spPr>
          <a:xfrm flipV="1">
            <a:off x="1" y="0"/>
            <a:ext cx="2806768" cy="6859787"/>
          </a:xfrm>
          <a:prstGeom prst="rtTriangle">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14365AE8-920B-C24F-ADC0-1D30100C4576}"/>
              </a:ext>
            </a:extLst>
          </p:cNvPr>
          <p:cNvSpPr>
            <a:spLocks noChangeAspect="1"/>
          </p:cNvSpPr>
          <p:nvPr userDrawn="1"/>
        </p:nvSpPr>
        <p:spPr>
          <a:xfrm rot="10800000" flipV="1">
            <a:off x="9385233" y="0"/>
            <a:ext cx="2806768" cy="6859787"/>
          </a:xfrm>
          <a:prstGeom prst="rtTriangle">
            <a:avLst/>
          </a:prstGeom>
          <a:solidFill>
            <a:srgbClr val="D8AB4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497F71D-F0E4-C74B-A41F-82EF4F5DD774}"/>
              </a:ext>
            </a:extLst>
          </p:cNvPr>
          <p:cNvSpPr>
            <a:spLocks noGrp="1"/>
          </p:cNvSpPr>
          <p:nvPr>
            <p:ph type="body" idx="1" hasCustomPrompt="1"/>
          </p:nvPr>
        </p:nvSpPr>
        <p:spPr>
          <a:xfrm>
            <a:off x="831850" y="-654399"/>
            <a:ext cx="10515600" cy="57291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If needed - Font: Tahoma, no larger than 16pt</a:t>
            </a:r>
          </a:p>
        </p:txBody>
      </p:sp>
      <p:sp>
        <p:nvSpPr>
          <p:cNvPr id="2" name="Title 1">
            <a:extLst>
              <a:ext uri="{FF2B5EF4-FFF2-40B4-BE49-F238E27FC236}">
                <a16:creationId xmlns:a16="http://schemas.microsoft.com/office/drawing/2014/main" id="{78FAA055-D492-7447-B834-CC811D6FB9B4}"/>
              </a:ext>
            </a:extLst>
          </p:cNvPr>
          <p:cNvSpPr>
            <a:spLocks noGrp="1"/>
          </p:cNvSpPr>
          <p:nvPr>
            <p:ph type="title" hasCustomPrompt="1"/>
          </p:nvPr>
        </p:nvSpPr>
        <p:spPr>
          <a:xfrm>
            <a:off x="800100" y="2002631"/>
            <a:ext cx="9182100" cy="2852737"/>
          </a:xfrm>
        </p:spPr>
        <p:txBody>
          <a:bodyPr anchor="ctr" anchorCtr="0"/>
          <a:lstStyle>
            <a:lvl1pPr algn="l">
              <a:defRPr sz="6000">
                <a:solidFill>
                  <a:schemeClr val="bg1"/>
                </a:solidFill>
              </a:defRPr>
            </a:lvl1pPr>
          </a:lstStyle>
          <a:p>
            <a:r>
              <a:rPr lang="en-US" dirty="0"/>
              <a:t>Short header Tahoma, 60pt</a:t>
            </a:r>
          </a:p>
        </p:txBody>
      </p:sp>
      <p:pic>
        <p:nvPicPr>
          <p:cNvPr id="12" name="Picture Placeholder 5">
            <a:extLst>
              <a:ext uri="{FF2B5EF4-FFF2-40B4-BE49-F238E27FC236}">
                <a16:creationId xmlns:a16="http://schemas.microsoft.com/office/drawing/2014/main" id="{6FC0934A-2D17-DD44-B9A9-3B74B41D6D10}"/>
              </a:ext>
            </a:extLst>
          </p:cNvPr>
          <p:cNvPicPr>
            <a:picLocks noChangeAspect="1"/>
          </p:cNvPicPr>
          <p:nvPr userDrawn="1"/>
        </p:nvPicPr>
        <p:blipFill>
          <a:blip r:embed="rId2"/>
          <a:stretch>
            <a:fillRect/>
          </a:stretch>
        </p:blipFill>
        <p:spPr>
          <a:xfrm>
            <a:off x="770968" y="6053618"/>
            <a:ext cx="3538461" cy="310144"/>
          </a:xfrm>
          <a:prstGeom prst="rect">
            <a:avLst/>
          </a:prstGeom>
        </p:spPr>
      </p:pic>
    </p:spTree>
    <p:extLst>
      <p:ext uri="{BB962C8B-B14F-4D97-AF65-F5344CB8AC3E}">
        <p14:creationId xmlns:p14="http://schemas.microsoft.com/office/powerpoint/2010/main" val="38425513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D281071B-52DD-BC44-84EB-F68DDEC8A4F9}"/>
              </a:ext>
            </a:extLst>
          </p:cNvPr>
          <p:cNvSpPr/>
          <p:nvPr userDrawn="1"/>
        </p:nvSpPr>
        <p:spPr>
          <a:xfrm>
            <a:off x="0" y="0"/>
            <a:ext cx="12192001" cy="6859787"/>
          </a:xfrm>
          <a:custGeom>
            <a:avLst/>
            <a:gdLst>
              <a:gd name="connsiteX0" fmla="*/ 0 w 12192001"/>
              <a:gd name="connsiteY0" fmla="*/ 0 h 6859787"/>
              <a:gd name="connsiteX1" fmla="*/ 1183343 w 12192001"/>
              <a:gd name="connsiteY1" fmla="*/ 0 h 6859787"/>
              <a:gd name="connsiteX2" fmla="*/ 11008658 w 12192001"/>
              <a:gd name="connsiteY2" fmla="*/ 0 h 6859787"/>
              <a:gd name="connsiteX3" fmla="*/ 12192001 w 12192001"/>
              <a:gd name="connsiteY3" fmla="*/ 0 h 6859787"/>
              <a:gd name="connsiteX4" fmla="*/ 9385234 w 12192001"/>
              <a:gd name="connsiteY4" fmla="*/ 6859787 h 6859787"/>
              <a:gd name="connsiteX5" fmla="*/ 8201891 w 12192001"/>
              <a:gd name="connsiteY5" fmla="*/ 6859787 h 6859787"/>
              <a:gd name="connsiteX6" fmla="*/ 1183343 w 12192001"/>
              <a:gd name="connsiteY6" fmla="*/ 6859787 h 6859787"/>
              <a:gd name="connsiteX7" fmla="*/ 0 w 12192001"/>
              <a:gd name="connsiteY7" fmla="*/ 6859787 h 6859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9787">
                <a:moveTo>
                  <a:pt x="0" y="0"/>
                </a:moveTo>
                <a:lnTo>
                  <a:pt x="1183343" y="0"/>
                </a:lnTo>
                <a:lnTo>
                  <a:pt x="11008658" y="0"/>
                </a:lnTo>
                <a:lnTo>
                  <a:pt x="12192001" y="0"/>
                </a:lnTo>
                <a:lnTo>
                  <a:pt x="9385234" y="6859787"/>
                </a:lnTo>
                <a:lnTo>
                  <a:pt x="8201891" y="6859787"/>
                </a:lnTo>
                <a:lnTo>
                  <a:pt x="1183343" y="6859787"/>
                </a:lnTo>
                <a:lnTo>
                  <a:pt x="0" y="685978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12">
            <a:extLst>
              <a:ext uri="{FF2B5EF4-FFF2-40B4-BE49-F238E27FC236}">
                <a16:creationId xmlns:a16="http://schemas.microsoft.com/office/drawing/2014/main" id="{11AF33A4-44CF-2249-9E88-73CC5996B1AB}"/>
              </a:ext>
            </a:extLst>
          </p:cNvPr>
          <p:cNvSpPr/>
          <p:nvPr userDrawn="1"/>
        </p:nvSpPr>
        <p:spPr>
          <a:xfrm flipV="1">
            <a:off x="1" y="1"/>
            <a:ext cx="5038817" cy="6851158"/>
          </a:xfrm>
          <a:custGeom>
            <a:avLst/>
            <a:gdLst>
              <a:gd name="connsiteX0" fmla="*/ 0 w 10075010"/>
              <a:gd name="connsiteY0" fmla="*/ 13698746 h 13698746"/>
              <a:gd name="connsiteX1" fmla="*/ 10075010 w 10075010"/>
              <a:gd name="connsiteY1" fmla="*/ 13698746 h 13698746"/>
              <a:gd name="connsiteX2" fmla="*/ 4469997 w 10075010"/>
              <a:gd name="connsiteY2" fmla="*/ 0 h 13698746"/>
              <a:gd name="connsiteX3" fmla="*/ 0 w 10075010"/>
              <a:gd name="connsiteY3" fmla="*/ 0 h 13698746"/>
              <a:gd name="connsiteX4" fmla="*/ 0 w 10075010"/>
              <a:gd name="connsiteY4" fmla="*/ 13698746 h 13698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5010" h="13698746">
                <a:moveTo>
                  <a:pt x="0" y="13698746"/>
                </a:moveTo>
                <a:lnTo>
                  <a:pt x="10075010" y="13698746"/>
                </a:lnTo>
                <a:lnTo>
                  <a:pt x="4469997" y="0"/>
                </a:lnTo>
                <a:lnTo>
                  <a:pt x="0" y="0"/>
                </a:lnTo>
                <a:lnTo>
                  <a:pt x="0" y="13698746"/>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93B6C060-5774-2F4C-92E1-2F76FC962171}"/>
              </a:ext>
            </a:extLst>
          </p:cNvPr>
          <p:cNvSpPr>
            <a:spLocks noChangeAspect="1"/>
          </p:cNvSpPr>
          <p:nvPr userDrawn="1"/>
        </p:nvSpPr>
        <p:spPr>
          <a:xfrm flipV="1">
            <a:off x="1" y="0"/>
            <a:ext cx="2806768" cy="6859787"/>
          </a:xfrm>
          <a:prstGeom prst="rtTriangle">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14365AE8-920B-C24F-ADC0-1D30100C4576}"/>
              </a:ext>
            </a:extLst>
          </p:cNvPr>
          <p:cNvSpPr>
            <a:spLocks noChangeAspect="1"/>
          </p:cNvSpPr>
          <p:nvPr userDrawn="1"/>
        </p:nvSpPr>
        <p:spPr>
          <a:xfrm rot="10800000" flipV="1">
            <a:off x="9385233" y="0"/>
            <a:ext cx="2806768" cy="6859787"/>
          </a:xfrm>
          <a:prstGeom prst="rtTriangle">
            <a:avLst/>
          </a:prstGeom>
          <a:solidFill>
            <a:srgbClr val="13678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497F71D-F0E4-C74B-A41F-82EF4F5DD774}"/>
              </a:ext>
            </a:extLst>
          </p:cNvPr>
          <p:cNvSpPr>
            <a:spLocks noGrp="1"/>
          </p:cNvSpPr>
          <p:nvPr>
            <p:ph type="body" idx="1" hasCustomPrompt="1"/>
          </p:nvPr>
        </p:nvSpPr>
        <p:spPr>
          <a:xfrm>
            <a:off x="831850" y="-654399"/>
            <a:ext cx="10515600" cy="57291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If needed - Font: Tahoma, no larger than 16pt</a:t>
            </a:r>
          </a:p>
        </p:txBody>
      </p:sp>
      <p:sp>
        <p:nvSpPr>
          <p:cNvPr id="2" name="Title 1">
            <a:extLst>
              <a:ext uri="{FF2B5EF4-FFF2-40B4-BE49-F238E27FC236}">
                <a16:creationId xmlns:a16="http://schemas.microsoft.com/office/drawing/2014/main" id="{78FAA055-D492-7447-B834-CC811D6FB9B4}"/>
              </a:ext>
            </a:extLst>
          </p:cNvPr>
          <p:cNvSpPr>
            <a:spLocks noGrp="1"/>
          </p:cNvSpPr>
          <p:nvPr>
            <p:ph type="title" hasCustomPrompt="1"/>
          </p:nvPr>
        </p:nvSpPr>
        <p:spPr>
          <a:xfrm>
            <a:off x="800100" y="2002631"/>
            <a:ext cx="9182100" cy="2852737"/>
          </a:xfrm>
        </p:spPr>
        <p:txBody>
          <a:bodyPr anchor="ctr" anchorCtr="0"/>
          <a:lstStyle>
            <a:lvl1pPr algn="l">
              <a:defRPr sz="6000">
                <a:solidFill>
                  <a:schemeClr val="bg1"/>
                </a:solidFill>
              </a:defRPr>
            </a:lvl1pPr>
          </a:lstStyle>
          <a:p>
            <a:r>
              <a:rPr lang="en-US" dirty="0"/>
              <a:t>Short header Tahoma, 60pt</a:t>
            </a:r>
          </a:p>
        </p:txBody>
      </p:sp>
      <p:pic>
        <p:nvPicPr>
          <p:cNvPr id="12" name="Picture Placeholder 5">
            <a:extLst>
              <a:ext uri="{FF2B5EF4-FFF2-40B4-BE49-F238E27FC236}">
                <a16:creationId xmlns:a16="http://schemas.microsoft.com/office/drawing/2014/main" id="{6FC0934A-2D17-DD44-B9A9-3B74B41D6D10}"/>
              </a:ext>
            </a:extLst>
          </p:cNvPr>
          <p:cNvPicPr>
            <a:picLocks noChangeAspect="1"/>
          </p:cNvPicPr>
          <p:nvPr userDrawn="1"/>
        </p:nvPicPr>
        <p:blipFill>
          <a:blip r:embed="rId2"/>
          <a:stretch>
            <a:fillRect/>
          </a:stretch>
        </p:blipFill>
        <p:spPr>
          <a:xfrm>
            <a:off x="770968" y="6053618"/>
            <a:ext cx="3538461" cy="310144"/>
          </a:xfrm>
          <a:prstGeom prst="rect">
            <a:avLst/>
          </a:prstGeom>
        </p:spPr>
      </p:pic>
    </p:spTree>
    <p:extLst>
      <p:ext uri="{BB962C8B-B14F-4D97-AF65-F5344CB8AC3E}">
        <p14:creationId xmlns:p14="http://schemas.microsoft.com/office/powerpoint/2010/main" val="21109992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1" name="Picture Placeholder 4">
            <a:extLst>
              <a:ext uri="{FF2B5EF4-FFF2-40B4-BE49-F238E27FC236}">
                <a16:creationId xmlns:a16="http://schemas.microsoft.com/office/drawing/2014/main" id="{D26948DF-5A64-0D40-9F4C-84CFF387EB0F}"/>
              </a:ext>
            </a:extLst>
          </p:cNvPr>
          <p:cNvPicPr>
            <a:picLocks noChangeAspect="1"/>
          </p:cNvPicPr>
          <p:nvPr userDrawn="1"/>
        </p:nvPicPr>
        <p:blipFill>
          <a:blip r:embed="rId2">
            <a:extLst>
              <a:ext uri="{28A0092B-C50C-407E-A947-70E740481C1C}">
                <a14:useLocalDpi xmlns:a14="http://schemas.microsoft.com/office/drawing/2010/main"/>
              </a:ext>
            </a:extLst>
          </a:blip>
          <a:srcRect t="7786" b="7786"/>
          <a:stretch>
            <a:fillRect/>
          </a:stretch>
        </p:blipFill>
        <p:spPr>
          <a:xfrm>
            <a:off x="0" y="-893"/>
            <a:ext cx="12192000" cy="6859786"/>
          </a:xfrm>
          <a:prstGeom prst="rect">
            <a:avLst/>
          </a:prstGeom>
          <a:solidFill>
            <a:schemeClr val="bg1">
              <a:lumMod val="95000"/>
            </a:schemeClr>
          </a:solidFill>
        </p:spPr>
      </p:pic>
      <p:sp>
        <p:nvSpPr>
          <p:cNvPr id="12" name="Freeform 11">
            <a:extLst>
              <a:ext uri="{FF2B5EF4-FFF2-40B4-BE49-F238E27FC236}">
                <a16:creationId xmlns:a16="http://schemas.microsoft.com/office/drawing/2014/main" id="{18B4C654-C69E-8344-8B81-A9C4D2713870}"/>
              </a:ext>
            </a:extLst>
          </p:cNvPr>
          <p:cNvSpPr/>
          <p:nvPr userDrawn="1"/>
        </p:nvSpPr>
        <p:spPr>
          <a:xfrm>
            <a:off x="1" y="0"/>
            <a:ext cx="11008658" cy="6859787"/>
          </a:xfrm>
          <a:custGeom>
            <a:avLst/>
            <a:gdLst>
              <a:gd name="connsiteX0" fmla="*/ 0 w 11008658"/>
              <a:gd name="connsiteY0" fmla="*/ 0 h 6859787"/>
              <a:gd name="connsiteX1" fmla="*/ 11008658 w 11008658"/>
              <a:gd name="connsiteY1" fmla="*/ 0 h 6859787"/>
              <a:gd name="connsiteX2" fmla="*/ 8201891 w 11008658"/>
              <a:gd name="connsiteY2" fmla="*/ 6859787 h 6859787"/>
              <a:gd name="connsiteX3" fmla="*/ 0 w 11008658"/>
              <a:gd name="connsiteY3" fmla="*/ 6859787 h 6859787"/>
              <a:gd name="connsiteX4" fmla="*/ 0 w 11008658"/>
              <a:gd name="connsiteY4" fmla="*/ 0 h 6859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8658" h="6859787">
                <a:moveTo>
                  <a:pt x="0" y="0"/>
                </a:moveTo>
                <a:lnTo>
                  <a:pt x="11008658" y="0"/>
                </a:lnTo>
                <a:lnTo>
                  <a:pt x="8201891" y="6859787"/>
                </a:lnTo>
                <a:lnTo>
                  <a:pt x="0" y="6859787"/>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3488608D-27CA-D04F-8FED-DA8DDF9FAA90}"/>
              </a:ext>
            </a:extLst>
          </p:cNvPr>
          <p:cNvSpPr/>
          <p:nvPr userDrawn="1"/>
        </p:nvSpPr>
        <p:spPr>
          <a:xfrm flipV="1">
            <a:off x="1" y="1"/>
            <a:ext cx="5038817" cy="6851158"/>
          </a:xfrm>
          <a:custGeom>
            <a:avLst/>
            <a:gdLst>
              <a:gd name="connsiteX0" fmla="*/ 0 w 10075010"/>
              <a:gd name="connsiteY0" fmla="*/ 13698746 h 13698746"/>
              <a:gd name="connsiteX1" fmla="*/ 10075010 w 10075010"/>
              <a:gd name="connsiteY1" fmla="*/ 13698746 h 13698746"/>
              <a:gd name="connsiteX2" fmla="*/ 4469997 w 10075010"/>
              <a:gd name="connsiteY2" fmla="*/ 0 h 13698746"/>
              <a:gd name="connsiteX3" fmla="*/ 0 w 10075010"/>
              <a:gd name="connsiteY3" fmla="*/ 0 h 13698746"/>
              <a:gd name="connsiteX4" fmla="*/ 0 w 10075010"/>
              <a:gd name="connsiteY4" fmla="*/ 13698746 h 13698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5010" h="13698746">
                <a:moveTo>
                  <a:pt x="0" y="13698746"/>
                </a:moveTo>
                <a:lnTo>
                  <a:pt x="10075010" y="13698746"/>
                </a:lnTo>
                <a:lnTo>
                  <a:pt x="4469997" y="0"/>
                </a:lnTo>
                <a:lnTo>
                  <a:pt x="0" y="0"/>
                </a:lnTo>
                <a:lnTo>
                  <a:pt x="0" y="13698746"/>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ight Triangle 15">
            <a:extLst>
              <a:ext uri="{FF2B5EF4-FFF2-40B4-BE49-F238E27FC236}">
                <a16:creationId xmlns:a16="http://schemas.microsoft.com/office/drawing/2014/main" id="{E8C70FFF-56DB-B141-A711-7EE221EE3B8A}"/>
              </a:ext>
            </a:extLst>
          </p:cNvPr>
          <p:cNvSpPr>
            <a:spLocks noChangeAspect="1"/>
          </p:cNvSpPr>
          <p:nvPr userDrawn="1"/>
        </p:nvSpPr>
        <p:spPr>
          <a:xfrm rot="10800000" flipV="1">
            <a:off x="9385233" y="0"/>
            <a:ext cx="2806768" cy="6859787"/>
          </a:xfrm>
          <a:prstGeom prst="rtTriangle">
            <a:avLst/>
          </a:prstGeom>
          <a:solidFill>
            <a:srgbClr val="D8AB4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Triangle 16">
            <a:extLst>
              <a:ext uri="{FF2B5EF4-FFF2-40B4-BE49-F238E27FC236}">
                <a16:creationId xmlns:a16="http://schemas.microsoft.com/office/drawing/2014/main" id="{5BB22ABE-BC25-5B4B-AAEF-11D2207EC1EF}"/>
              </a:ext>
            </a:extLst>
          </p:cNvPr>
          <p:cNvSpPr>
            <a:spLocks noChangeAspect="1"/>
          </p:cNvSpPr>
          <p:nvPr userDrawn="1"/>
        </p:nvSpPr>
        <p:spPr>
          <a:xfrm flipV="1">
            <a:off x="1" y="0"/>
            <a:ext cx="2806768" cy="6859787"/>
          </a:xfrm>
          <a:prstGeom prst="rtTriangl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497F71D-F0E4-C74B-A41F-82EF4F5DD774}"/>
              </a:ext>
            </a:extLst>
          </p:cNvPr>
          <p:cNvSpPr>
            <a:spLocks noGrp="1"/>
          </p:cNvSpPr>
          <p:nvPr>
            <p:ph type="body" idx="1" hasCustomPrompt="1"/>
          </p:nvPr>
        </p:nvSpPr>
        <p:spPr>
          <a:xfrm>
            <a:off x="831850" y="-654399"/>
            <a:ext cx="10515600" cy="57291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If needed - Font: Tahoma, no larger than 16pt</a:t>
            </a:r>
          </a:p>
        </p:txBody>
      </p:sp>
      <p:sp>
        <p:nvSpPr>
          <p:cNvPr id="2" name="Title 1">
            <a:extLst>
              <a:ext uri="{FF2B5EF4-FFF2-40B4-BE49-F238E27FC236}">
                <a16:creationId xmlns:a16="http://schemas.microsoft.com/office/drawing/2014/main" id="{78FAA055-D492-7447-B834-CC811D6FB9B4}"/>
              </a:ext>
            </a:extLst>
          </p:cNvPr>
          <p:cNvSpPr>
            <a:spLocks noGrp="1"/>
          </p:cNvSpPr>
          <p:nvPr>
            <p:ph type="title" hasCustomPrompt="1"/>
          </p:nvPr>
        </p:nvSpPr>
        <p:spPr>
          <a:xfrm>
            <a:off x="800100" y="2002631"/>
            <a:ext cx="8019809" cy="2852737"/>
          </a:xfrm>
        </p:spPr>
        <p:txBody>
          <a:bodyPr anchor="ctr" anchorCtr="0"/>
          <a:lstStyle>
            <a:lvl1pPr algn="l">
              <a:defRPr sz="6000">
                <a:solidFill>
                  <a:schemeClr val="bg1"/>
                </a:solidFill>
              </a:defRPr>
            </a:lvl1pPr>
          </a:lstStyle>
          <a:p>
            <a:r>
              <a:rPr lang="en-US" dirty="0"/>
              <a:t>Short header Tahoma, 60pt</a:t>
            </a:r>
          </a:p>
        </p:txBody>
      </p:sp>
      <p:pic>
        <p:nvPicPr>
          <p:cNvPr id="10" name="Picture Placeholder 5">
            <a:extLst>
              <a:ext uri="{FF2B5EF4-FFF2-40B4-BE49-F238E27FC236}">
                <a16:creationId xmlns:a16="http://schemas.microsoft.com/office/drawing/2014/main" id="{4A275FAD-6E1F-EF4C-972A-34691C884E5F}"/>
              </a:ext>
            </a:extLst>
          </p:cNvPr>
          <p:cNvPicPr>
            <a:picLocks noChangeAspect="1"/>
          </p:cNvPicPr>
          <p:nvPr userDrawn="1"/>
        </p:nvPicPr>
        <p:blipFill>
          <a:blip r:embed="rId3"/>
          <a:stretch>
            <a:fillRect/>
          </a:stretch>
        </p:blipFill>
        <p:spPr>
          <a:xfrm>
            <a:off x="770968" y="6053618"/>
            <a:ext cx="3538461" cy="310144"/>
          </a:xfrm>
          <a:prstGeom prst="rect">
            <a:avLst/>
          </a:prstGeom>
        </p:spPr>
      </p:pic>
    </p:spTree>
    <p:extLst>
      <p:ext uri="{BB962C8B-B14F-4D97-AF65-F5344CB8AC3E}">
        <p14:creationId xmlns:p14="http://schemas.microsoft.com/office/powerpoint/2010/main" val="7828701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11" name="Picture Placeholder 4">
            <a:extLst>
              <a:ext uri="{FF2B5EF4-FFF2-40B4-BE49-F238E27FC236}">
                <a16:creationId xmlns:a16="http://schemas.microsoft.com/office/drawing/2014/main" id="{D26948DF-5A64-0D40-9F4C-84CFF387EB0F}"/>
              </a:ext>
            </a:extLst>
          </p:cNvPr>
          <p:cNvPicPr>
            <a:picLocks noChangeAspect="1"/>
          </p:cNvPicPr>
          <p:nvPr userDrawn="1"/>
        </p:nvPicPr>
        <p:blipFill>
          <a:blip r:embed="rId2">
            <a:extLst>
              <a:ext uri="{28A0092B-C50C-407E-A947-70E740481C1C}">
                <a14:useLocalDpi xmlns:a14="http://schemas.microsoft.com/office/drawing/2010/main"/>
              </a:ext>
            </a:extLst>
          </a:blip>
          <a:srcRect t="7786" b="7786"/>
          <a:stretch>
            <a:fillRect/>
          </a:stretch>
        </p:blipFill>
        <p:spPr>
          <a:xfrm>
            <a:off x="0" y="-893"/>
            <a:ext cx="12192000" cy="6859786"/>
          </a:xfrm>
          <a:prstGeom prst="rect">
            <a:avLst/>
          </a:prstGeom>
          <a:solidFill>
            <a:schemeClr val="bg1">
              <a:lumMod val="95000"/>
            </a:schemeClr>
          </a:solidFill>
        </p:spPr>
      </p:pic>
      <p:sp>
        <p:nvSpPr>
          <p:cNvPr id="12" name="Freeform 11">
            <a:extLst>
              <a:ext uri="{FF2B5EF4-FFF2-40B4-BE49-F238E27FC236}">
                <a16:creationId xmlns:a16="http://schemas.microsoft.com/office/drawing/2014/main" id="{18B4C654-C69E-8344-8B81-A9C4D2713870}"/>
              </a:ext>
            </a:extLst>
          </p:cNvPr>
          <p:cNvSpPr/>
          <p:nvPr userDrawn="1"/>
        </p:nvSpPr>
        <p:spPr>
          <a:xfrm>
            <a:off x="1" y="0"/>
            <a:ext cx="11008658" cy="6859787"/>
          </a:xfrm>
          <a:custGeom>
            <a:avLst/>
            <a:gdLst>
              <a:gd name="connsiteX0" fmla="*/ 0 w 11008658"/>
              <a:gd name="connsiteY0" fmla="*/ 0 h 6859787"/>
              <a:gd name="connsiteX1" fmla="*/ 11008658 w 11008658"/>
              <a:gd name="connsiteY1" fmla="*/ 0 h 6859787"/>
              <a:gd name="connsiteX2" fmla="*/ 8201891 w 11008658"/>
              <a:gd name="connsiteY2" fmla="*/ 6859787 h 6859787"/>
              <a:gd name="connsiteX3" fmla="*/ 0 w 11008658"/>
              <a:gd name="connsiteY3" fmla="*/ 6859787 h 6859787"/>
              <a:gd name="connsiteX4" fmla="*/ 0 w 11008658"/>
              <a:gd name="connsiteY4" fmla="*/ 0 h 6859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8658" h="6859787">
                <a:moveTo>
                  <a:pt x="0" y="0"/>
                </a:moveTo>
                <a:lnTo>
                  <a:pt x="11008658" y="0"/>
                </a:lnTo>
                <a:lnTo>
                  <a:pt x="8201891" y="6859787"/>
                </a:lnTo>
                <a:lnTo>
                  <a:pt x="0" y="6859787"/>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3488608D-27CA-D04F-8FED-DA8DDF9FAA90}"/>
              </a:ext>
            </a:extLst>
          </p:cNvPr>
          <p:cNvSpPr/>
          <p:nvPr userDrawn="1"/>
        </p:nvSpPr>
        <p:spPr>
          <a:xfrm flipV="1">
            <a:off x="1" y="1"/>
            <a:ext cx="5038817" cy="6851158"/>
          </a:xfrm>
          <a:custGeom>
            <a:avLst/>
            <a:gdLst>
              <a:gd name="connsiteX0" fmla="*/ 0 w 10075010"/>
              <a:gd name="connsiteY0" fmla="*/ 13698746 h 13698746"/>
              <a:gd name="connsiteX1" fmla="*/ 10075010 w 10075010"/>
              <a:gd name="connsiteY1" fmla="*/ 13698746 h 13698746"/>
              <a:gd name="connsiteX2" fmla="*/ 4469997 w 10075010"/>
              <a:gd name="connsiteY2" fmla="*/ 0 h 13698746"/>
              <a:gd name="connsiteX3" fmla="*/ 0 w 10075010"/>
              <a:gd name="connsiteY3" fmla="*/ 0 h 13698746"/>
              <a:gd name="connsiteX4" fmla="*/ 0 w 10075010"/>
              <a:gd name="connsiteY4" fmla="*/ 13698746 h 13698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5010" h="13698746">
                <a:moveTo>
                  <a:pt x="0" y="13698746"/>
                </a:moveTo>
                <a:lnTo>
                  <a:pt x="10075010" y="13698746"/>
                </a:lnTo>
                <a:lnTo>
                  <a:pt x="4469997" y="0"/>
                </a:lnTo>
                <a:lnTo>
                  <a:pt x="0" y="0"/>
                </a:lnTo>
                <a:lnTo>
                  <a:pt x="0" y="13698746"/>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ight Triangle 15">
            <a:extLst>
              <a:ext uri="{FF2B5EF4-FFF2-40B4-BE49-F238E27FC236}">
                <a16:creationId xmlns:a16="http://schemas.microsoft.com/office/drawing/2014/main" id="{E8C70FFF-56DB-B141-A711-7EE221EE3B8A}"/>
              </a:ext>
            </a:extLst>
          </p:cNvPr>
          <p:cNvSpPr>
            <a:spLocks noChangeAspect="1"/>
          </p:cNvSpPr>
          <p:nvPr userDrawn="1"/>
        </p:nvSpPr>
        <p:spPr>
          <a:xfrm rot="10800000" flipV="1">
            <a:off x="9385233" y="0"/>
            <a:ext cx="2806768" cy="6859787"/>
          </a:xfrm>
          <a:prstGeom prst="rtTriangle">
            <a:avLst/>
          </a:prstGeom>
          <a:solidFill>
            <a:srgbClr val="13678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Triangle 16">
            <a:extLst>
              <a:ext uri="{FF2B5EF4-FFF2-40B4-BE49-F238E27FC236}">
                <a16:creationId xmlns:a16="http://schemas.microsoft.com/office/drawing/2014/main" id="{5BB22ABE-BC25-5B4B-AAEF-11D2207EC1EF}"/>
              </a:ext>
            </a:extLst>
          </p:cNvPr>
          <p:cNvSpPr>
            <a:spLocks noChangeAspect="1"/>
          </p:cNvSpPr>
          <p:nvPr userDrawn="1"/>
        </p:nvSpPr>
        <p:spPr>
          <a:xfrm flipV="1">
            <a:off x="1" y="0"/>
            <a:ext cx="2806768" cy="6859787"/>
          </a:xfrm>
          <a:prstGeom prst="rtTriangl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497F71D-F0E4-C74B-A41F-82EF4F5DD774}"/>
              </a:ext>
            </a:extLst>
          </p:cNvPr>
          <p:cNvSpPr>
            <a:spLocks noGrp="1"/>
          </p:cNvSpPr>
          <p:nvPr>
            <p:ph type="body" idx="1" hasCustomPrompt="1"/>
          </p:nvPr>
        </p:nvSpPr>
        <p:spPr>
          <a:xfrm>
            <a:off x="831850" y="-654399"/>
            <a:ext cx="10515600" cy="57291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If needed - Font: Tahoma, no larger than 16pt</a:t>
            </a:r>
          </a:p>
        </p:txBody>
      </p:sp>
      <p:sp>
        <p:nvSpPr>
          <p:cNvPr id="2" name="Title 1">
            <a:extLst>
              <a:ext uri="{FF2B5EF4-FFF2-40B4-BE49-F238E27FC236}">
                <a16:creationId xmlns:a16="http://schemas.microsoft.com/office/drawing/2014/main" id="{78FAA055-D492-7447-B834-CC811D6FB9B4}"/>
              </a:ext>
            </a:extLst>
          </p:cNvPr>
          <p:cNvSpPr>
            <a:spLocks noGrp="1"/>
          </p:cNvSpPr>
          <p:nvPr>
            <p:ph type="title" hasCustomPrompt="1"/>
          </p:nvPr>
        </p:nvSpPr>
        <p:spPr>
          <a:xfrm>
            <a:off x="800100" y="2002631"/>
            <a:ext cx="8019809" cy="2852737"/>
          </a:xfrm>
        </p:spPr>
        <p:txBody>
          <a:bodyPr anchor="ctr" anchorCtr="0"/>
          <a:lstStyle>
            <a:lvl1pPr algn="l">
              <a:defRPr sz="6000">
                <a:solidFill>
                  <a:schemeClr val="bg1"/>
                </a:solidFill>
              </a:defRPr>
            </a:lvl1pPr>
          </a:lstStyle>
          <a:p>
            <a:r>
              <a:rPr lang="en-US" dirty="0"/>
              <a:t>Short header Tahoma, 60pt</a:t>
            </a:r>
          </a:p>
        </p:txBody>
      </p:sp>
      <p:pic>
        <p:nvPicPr>
          <p:cNvPr id="10" name="Picture Placeholder 5">
            <a:extLst>
              <a:ext uri="{FF2B5EF4-FFF2-40B4-BE49-F238E27FC236}">
                <a16:creationId xmlns:a16="http://schemas.microsoft.com/office/drawing/2014/main" id="{4A275FAD-6E1F-EF4C-972A-34691C884E5F}"/>
              </a:ext>
            </a:extLst>
          </p:cNvPr>
          <p:cNvPicPr>
            <a:picLocks noChangeAspect="1"/>
          </p:cNvPicPr>
          <p:nvPr userDrawn="1"/>
        </p:nvPicPr>
        <p:blipFill>
          <a:blip r:embed="rId3"/>
          <a:stretch>
            <a:fillRect/>
          </a:stretch>
        </p:blipFill>
        <p:spPr>
          <a:xfrm>
            <a:off x="770968" y="6053618"/>
            <a:ext cx="3538461" cy="310144"/>
          </a:xfrm>
          <a:prstGeom prst="rect">
            <a:avLst/>
          </a:prstGeom>
        </p:spPr>
      </p:pic>
    </p:spTree>
    <p:extLst>
      <p:ext uri="{BB962C8B-B14F-4D97-AF65-F5344CB8AC3E}">
        <p14:creationId xmlns:p14="http://schemas.microsoft.com/office/powerpoint/2010/main" val="3000399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D281071B-52DD-BC44-84EB-F68DDEC8A4F9}"/>
              </a:ext>
            </a:extLst>
          </p:cNvPr>
          <p:cNvSpPr/>
          <p:nvPr userDrawn="1"/>
        </p:nvSpPr>
        <p:spPr>
          <a:xfrm>
            <a:off x="0" y="0"/>
            <a:ext cx="12192001" cy="6859787"/>
          </a:xfrm>
          <a:custGeom>
            <a:avLst/>
            <a:gdLst>
              <a:gd name="connsiteX0" fmla="*/ 0 w 12192001"/>
              <a:gd name="connsiteY0" fmla="*/ 0 h 6859787"/>
              <a:gd name="connsiteX1" fmla="*/ 1183343 w 12192001"/>
              <a:gd name="connsiteY1" fmla="*/ 0 h 6859787"/>
              <a:gd name="connsiteX2" fmla="*/ 11008658 w 12192001"/>
              <a:gd name="connsiteY2" fmla="*/ 0 h 6859787"/>
              <a:gd name="connsiteX3" fmla="*/ 12192001 w 12192001"/>
              <a:gd name="connsiteY3" fmla="*/ 0 h 6859787"/>
              <a:gd name="connsiteX4" fmla="*/ 9385234 w 12192001"/>
              <a:gd name="connsiteY4" fmla="*/ 6859787 h 6859787"/>
              <a:gd name="connsiteX5" fmla="*/ 8201891 w 12192001"/>
              <a:gd name="connsiteY5" fmla="*/ 6859787 h 6859787"/>
              <a:gd name="connsiteX6" fmla="*/ 1183343 w 12192001"/>
              <a:gd name="connsiteY6" fmla="*/ 6859787 h 6859787"/>
              <a:gd name="connsiteX7" fmla="*/ 0 w 12192001"/>
              <a:gd name="connsiteY7" fmla="*/ 6859787 h 6859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9787">
                <a:moveTo>
                  <a:pt x="0" y="0"/>
                </a:moveTo>
                <a:lnTo>
                  <a:pt x="1183343" y="0"/>
                </a:lnTo>
                <a:lnTo>
                  <a:pt x="11008658" y="0"/>
                </a:lnTo>
                <a:lnTo>
                  <a:pt x="12192001" y="0"/>
                </a:lnTo>
                <a:lnTo>
                  <a:pt x="9385234" y="6859787"/>
                </a:lnTo>
                <a:lnTo>
                  <a:pt x="8201891" y="6859787"/>
                </a:lnTo>
                <a:lnTo>
                  <a:pt x="1183343" y="6859787"/>
                </a:lnTo>
                <a:lnTo>
                  <a:pt x="0" y="685978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12">
            <a:extLst>
              <a:ext uri="{FF2B5EF4-FFF2-40B4-BE49-F238E27FC236}">
                <a16:creationId xmlns:a16="http://schemas.microsoft.com/office/drawing/2014/main" id="{11AF33A4-44CF-2249-9E88-73CC5996B1AB}"/>
              </a:ext>
            </a:extLst>
          </p:cNvPr>
          <p:cNvSpPr/>
          <p:nvPr userDrawn="1"/>
        </p:nvSpPr>
        <p:spPr>
          <a:xfrm flipV="1">
            <a:off x="1" y="1"/>
            <a:ext cx="5038817" cy="6851158"/>
          </a:xfrm>
          <a:custGeom>
            <a:avLst/>
            <a:gdLst>
              <a:gd name="connsiteX0" fmla="*/ 0 w 10075010"/>
              <a:gd name="connsiteY0" fmla="*/ 13698746 h 13698746"/>
              <a:gd name="connsiteX1" fmla="*/ 10075010 w 10075010"/>
              <a:gd name="connsiteY1" fmla="*/ 13698746 h 13698746"/>
              <a:gd name="connsiteX2" fmla="*/ 4469997 w 10075010"/>
              <a:gd name="connsiteY2" fmla="*/ 0 h 13698746"/>
              <a:gd name="connsiteX3" fmla="*/ 0 w 10075010"/>
              <a:gd name="connsiteY3" fmla="*/ 0 h 13698746"/>
              <a:gd name="connsiteX4" fmla="*/ 0 w 10075010"/>
              <a:gd name="connsiteY4" fmla="*/ 13698746 h 13698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5010" h="13698746">
                <a:moveTo>
                  <a:pt x="0" y="13698746"/>
                </a:moveTo>
                <a:lnTo>
                  <a:pt x="10075010" y="13698746"/>
                </a:lnTo>
                <a:lnTo>
                  <a:pt x="4469997" y="0"/>
                </a:lnTo>
                <a:lnTo>
                  <a:pt x="0" y="0"/>
                </a:lnTo>
                <a:lnTo>
                  <a:pt x="0" y="13698746"/>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93B6C060-5774-2F4C-92E1-2F76FC962171}"/>
              </a:ext>
            </a:extLst>
          </p:cNvPr>
          <p:cNvSpPr>
            <a:spLocks noChangeAspect="1"/>
          </p:cNvSpPr>
          <p:nvPr userDrawn="1"/>
        </p:nvSpPr>
        <p:spPr>
          <a:xfrm flipV="1">
            <a:off x="1" y="0"/>
            <a:ext cx="2806768" cy="6859787"/>
          </a:xfrm>
          <a:prstGeom prst="rtTriangle">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14365AE8-920B-C24F-ADC0-1D30100C4576}"/>
              </a:ext>
            </a:extLst>
          </p:cNvPr>
          <p:cNvSpPr>
            <a:spLocks noChangeAspect="1"/>
          </p:cNvSpPr>
          <p:nvPr userDrawn="1"/>
        </p:nvSpPr>
        <p:spPr>
          <a:xfrm rot="10800000" flipV="1">
            <a:off x="9385233" y="0"/>
            <a:ext cx="2806768" cy="6859787"/>
          </a:xfrm>
          <a:prstGeom prst="rtTriangle">
            <a:avLst/>
          </a:prstGeom>
          <a:solidFill>
            <a:srgbClr val="D8AB4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Placeholder 5">
            <a:extLst>
              <a:ext uri="{FF2B5EF4-FFF2-40B4-BE49-F238E27FC236}">
                <a16:creationId xmlns:a16="http://schemas.microsoft.com/office/drawing/2014/main" id="{7D619109-A537-0E47-AF5C-6D076D83B207}"/>
              </a:ext>
            </a:extLst>
          </p:cNvPr>
          <p:cNvPicPr>
            <a:picLocks noChangeAspect="1"/>
          </p:cNvPicPr>
          <p:nvPr userDrawn="1"/>
        </p:nvPicPr>
        <p:blipFill>
          <a:blip r:embed="rId2"/>
          <a:stretch>
            <a:fillRect/>
          </a:stretch>
        </p:blipFill>
        <p:spPr>
          <a:xfrm>
            <a:off x="908342" y="6054289"/>
            <a:ext cx="2924348" cy="346511"/>
          </a:xfrm>
          <a:prstGeom prst="rect">
            <a:avLst/>
          </a:prstGeom>
        </p:spPr>
      </p:pic>
      <p:sp>
        <p:nvSpPr>
          <p:cNvPr id="3" name="Text Placeholder 2">
            <a:extLst>
              <a:ext uri="{FF2B5EF4-FFF2-40B4-BE49-F238E27FC236}">
                <a16:creationId xmlns:a16="http://schemas.microsoft.com/office/drawing/2014/main" id="{9497F71D-F0E4-C74B-A41F-82EF4F5DD774}"/>
              </a:ext>
            </a:extLst>
          </p:cNvPr>
          <p:cNvSpPr>
            <a:spLocks noGrp="1"/>
          </p:cNvSpPr>
          <p:nvPr>
            <p:ph type="body" idx="1" hasCustomPrompt="1"/>
          </p:nvPr>
        </p:nvSpPr>
        <p:spPr>
          <a:xfrm>
            <a:off x="831850" y="-654399"/>
            <a:ext cx="10515600" cy="57291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If needed - Font: Tahoma, no larger than 16pt</a:t>
            </a:r>
          </a:p>
        </p:txBody>
      </p:sp>
      <p:sp>
        <p:nvSpPr>
          <p:cNvPr id="2" name="Title 1">
            <a:extLst>
              <a:ext uri="{FF2B5EF4-FFF2-40B4-BE49-F238E27FC236}">
                <a16:creationId xmlns:a16="http://schemas.microsoft.com/office/drawing/2014/main" id="{78FAA055-D492-7447-B834-CC811D6FB9B4}"/>
              </a:ext>
            </a:extLst>
          </p:cNvPr>
          <p:cNvSpPr>
            <a:spLocks noGrp="1"/>
          </p:cNvSpPr>
          <p:nvPr>
            <p:ph type="title" hasCustomPrompt="1"/>
          </p:nvPr>
        </p:nvSpPr>
        <p:spPr>
          <a:xfrm>
            <a:off x="800100" y="2002631"/>
            <a:ext cx="9182100" cy="2852737"/>
          </a:xfrm>
        </p:spPr>
        <p:txBody>
          <a:bodyPr anchor="ctr" anchorCtr="0"/>
          <a:lstStyle>
            <a:lvl1pPr algn="l">
              <a:defRPr sz="6000">
                <a:solidFill>
                  <a:schemeClr val="bg1"/>
                </a:solidFill>
              </a:defRPr>
            </a:lvl1pPr>
          </a:lstStyle>
          <a:p>
            <a:r>
              <a:rPr lang="en-US" dirty="0"/>
              <a:t>Short header Tahoma, 60pt</a:t>
            </a:r>
          </a:p>
        </p:txBody>
      </p:sp>
    </p:spTree>
    <p:extLst>
      <p:ext uri="{BB962C8B-B14F-4D97-AF65-F5344CB8AC3E}">
        <p14:creationId xmlns:p14="http://schemas.microsoft.com/office/powerpoint/2010/main" val="10514539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itle Slide (Table of Contents)">
    <p:bg>
      <p:bgRef idx="1001">
        <a:schemeClr val="bg1"/>
      </p:bgRef>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95B5784-884C-D942-BED2-37BDE7F31388}"/>
              </a:ext>
            </a:extLst>
          </p:cNvPr>
          <p:cNvSpPr>
            <a:spLocks noGrp="1"/>
          </p:cNvSpPr>
          <p:nvPr>
            <p:ph type="title" hasCustomPrompt="1"/>
          </p:nvPr>
        </p:nvSpPr>
        <p:spPr>
          <a:xfrm>
            <a:off x="368254" y="2766218"/>
            <a:ext cx="8454013" cy="1325563"/>
          </a:xfrm>
        </p:spPr>
        <p:txBody>
          <a:bodyPr/>
          <a:lstStyle>
            <a:lvl1pPr>
              <a:defRPr>
                <a:solidFill>
                  <a:schemeClr val="tx1"/>
                </a:solidFill>
              </a:defRPr>
            </a:lvl1pPr>
          </a:lstStyle>
          <a:p>
            <a:r>
              <a:rPr lang="en-US" dirty="0"/>
              <a:t>Title goes here,</a:t>
            </a:r>
            <a:br>
              <a:rPr lang="en-US" dirty="0"/>
            </a:br>
            <a:r>
              <a:rPr lang="en-US" dirty="0"/>
              <a:t>Tahoma 45pt font size</a:t>
            </a:r>
          </a:p>
        </p:txBody>
      </p:sp>
      <p:sp>
        <p:nvSpPr>
          <p:cNvPr id="7" name="Freeform 6">
            <a:extLst>
              <a:ext uri="{FF2B5EF4-FFF2-40B4-BE49-F238E27FC236}">
                <a16:creationId xmlns:a16="http://schemas.microsoft.com/office/drawing/2014/main" id="{17656ABD-917F-3147-BC59-0AE8A93CD2AF}"/>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a:extLst>
              <a:ext uri="{FF2B5EF4-FFF2-40B4-BE49-F238E27FC236}">
                <a16:creationId xmlns:a16="http://schemas.microsoft.com/office/drawing/2014/main" id="{3CD28408-E789-CB40-B1F4-386E75288708}"/>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9" name="Right Triangle 8">
            <a:extLst>
              <a:ext uri="{FF2B5EF4-FFF2-40B4-BE49-F238E27FC236}">
                <a16:creationId xmlns:a16="http://schemas.microsoft.com/office/drawing/2014/main" id="{D0393295-2173-AD43-A56F-10607E0867A2}"/>
              </a:ext>
            </a:extLst>
          </p:cNvPr>
          <p:cNvSpPr>
            <a:spLocks noChangeAspect="1"/>
          </p:cNvSpPr>
          <p:nvPr userDrawn="1"/>
        </p:nvSpPr>
        <p:spPr>
          <a:xfrm flipV="1">
            <a:off x="0" y="0"/>
            <a:ext cx="1309484" cy="3200400"/>
          </a:xfrm>
          <a:prstGeom prst="rtTriangle">
            <a:avLst/>
          </a:prstGeom>
          <a:solidFill>
            <a:srgbClr val="D8AB4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ubtitle 2">
            <a:extLst>
              <a:ext uri="{FF2B5EF4-FFF2-40B4-BE49-F238E27FC236}">
                <a16:creationId xmlns:a16="http://schemas.microsoft.com/office/drawing/2014/main" id="{EC057A9B-1206-9F43-A8A7-993841B55AAA}"/>
              </a:ext>
            </a:extLst>
          </p:cNvPr>
          <p:cNvSpPr>
            <a:spLocks noGrp="1"/>
          </p:cNvSpPr>
          <p:nvPr>
            <p:ph type="subTitle" idx="1" hasCustomPrompt="1"/>
          </p:nvPr>
        </p:nvSpPr>
        <p:spPr>
          <a:xfrm>
            <a:off x="1104900" y="-668868"/>
            <a:ext cx="6100233" cy="440267"/>
          </a:xfrm>
        </p:spPr>
        <p:txBody>
          <a:bodyPr anchor="b"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If needed - Font: Tahoma, no larger than 16pt</a:t>
            </a:r>
          </a:p>
        </p:txBody>
      </p:sp>
      <p:pic>
        <p:nvPicPr>
          <p:cNvPr id="12" name="Picture Placeholder 5">
            <a:extLst>
              <a:ext uri="{FF2B5EF4-FFF2-40B4-BE49-F238E27FC236}">
                <a16:creationId xmlns:a16="http://schemas.microsoft.com/office/drawing/2014/main" id="{7B830A0A-F9D0-844D-A60B-074521829C80}"/>
              </a:ext>
            </a:extLst>
          </p:cNvPr>
          <p:cNvPicPr>
            <a:picLocks noChangeAspect="1"/>
          </p:cNvPicPr>
          <p:nvPr userDrawn="1"/>
        </p:nvPicPr>
        <p:blipFill>
          <a:blip r:embed="rId2"/>
          <a:stretch>
            <a:fillRect/>
          </a:stretch>
        </p:blipFill>
        <p:spPr>
          <a:xfrm>
            <a:off x="9142186" y="5934590"/>
            <a:ext cx="2420364" cy="642909"/>
          </a:xfrm>
          <a:prstGeom prst="rect">
            <a:avLst/>
          </a:prstGeom>
        </p:spPr>
      </p:pic>
    </p:spTree>
    <p:extLst>
      <p:ext uri="{BB962C8B-B14F-4D97-AF65-F5344CB8AC3E}">
        <p14:creationId xmlns:p14="http://schemas.microsoft.com/office/powerpoint/2010/main" val="196824723"/>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Title Slide (Table of Contents)">
    <p:bg>
      <p:bgRef idx="1001">
        <a:schemeClr val="bg1"/>
      </p:bgRef>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95B5784-884C-D942-BED2-37BDE7F31388}"/>
              </a:ext>
            </a:extLst>
          </p:cNvPr>
          <p:cNvSpPr>
            <a:spLocks noGrp="1"/>
          </p:cNvSpPr>
          <p:nvPr>
            <p:ph type="title" hasCustomPrompt="1"/>
          </p:nvPr>
        </p:nvSpPr>
        <p:spPr>
          <a:xfrm>
            <a:off x="368254" y="2766218"/>
            <a:ext cx="8454013" cy="1325563"/>
          </a:xfrm>
        </p:spPr>
        <p:txBody>
          <a:bodyPr/>
          <a:lstStyle>
            <a:lvl1pPr>
              <a:defRPr>
                <a:solidFill>
                  <a:schemeClr val="tx1"/>
                </a:solidFill>
              </a:defRPr>
            </a:lvl1pPr>
          </a:lstStyle>
          <a:p>
            <a:r>
              <a:rPr lang="en-US" dirty="0"/>
              <a:t>Title goes here,</a:t>
            </a:r>
            <a:br>
              <a:rPr lang="en-US" dirty="0"/>
            </a:br>
            <a:r>
              <a:rPr lang="en-US" dirty="0"/>
              <a:t>Tahoma 45pt font size</a:t>
            </a:r>
          </a:p>
        </p:txBody>
      </p:sp>
      <p:sp>
        <p:nvSpPr>
          <p:cNvPr id="7" name="Freeform 6">
            <a:extLst>
              <a:ext uri="{FF2B5EF4-FFF2-40B4-BE49-F238E27FC236}">
                <a16:creationId xmlns:a16="http://schemas.microsoft.com/office/drawing/2014/main" id="{17656ABD-917F-3147-BC59-0AE8A93CD2AF}"/>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rgbClr val="13678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a:extLst>
              <a:ext uri="{FF2B5EF4-FFF2-40B4-BE49-F238E27FC236}">
                <a16:creationId xmlns:a16="http://schemas.microsoft.com/office/drawing/2014/main" id="{3CD28408-E789-CB40-B1F4-386E75288708}"/>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9" name="Right Triangle 8">
            <a:extLst>
              <a:ext uri="{FF2B5EF4-FFF2-40B4-BE49-F238E27FC236}">
                <a16:creationId xmlns:a16="http://schemas.microsoft.com/office/drawing/2014/main" id="{D0393295-2173-AD43-A56F-10607E0867A2}"/>
              </a:ext>
            </a:extLst>
          </p:cNvPr>
          <p:cNvSpPr>
            <a:spLocks noChangeAspect="1"/>
          </p:cNvSpPr>
          <p:nvPr userDrawn="1"/>
        </p:nvSpPr>
        <p:spPr>
          <a:xfrm flipV="1">
            <a:off x="0" y="0"/>
            <a:ext cx="1309484" cy="3200400"/>
          </a:xfrm>
          <a:prstGeom prst="rtTriangle">
            <a:avLst/>
          </a:prstGeom>
          <a:solidFill>
            <a:srgbClr val="13678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ubtitle 2">
            <a:extLst>
              <a:ext uri="{FF2B5EF4-FFF2-40B4-BE49-F238E27FC236}">
                <a16:creationId xmlns:a16="http://schemas.microsoft.com/office/drawing/2014/main" id="{EC057A9B-1206-9F43-A8A7-993841B55AAA}"/>
              </a:ext>
            </a:extLst>
          </p:cNvPr>
          <p:cNvSpPr>
            <a:spLocks noGrp="1"/>
          </p:cNvSpPr>
          <p:nvPr>
            <p:ph type="subTitle" idx="1" hasCustomPrompt="1"/>
          </p:nvPr>
        </p:nvSpPr>
        <p:spPr>
          <a:xfrm>
            <a:off x="1104900" y="-668868"/>
            <a:ext cx="6100233" cy="440267"/>
          </a:xfrm>
        </p:spPr>
        <p:txBody>
          <a:bodyPr anchor="b"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If needed - Font: Tahoma, no larger than 16pt</a:t>
            </a:r>
          </a:p>
        </p:txBody>
      </p:sp>
      <p:pic>
        <p:nvPicPr>
          <p:cNvPr id="12" name="Picture Placeholder 5">
            <a:extLst>
              <a:ext uri="{FF2B5EF4-FFF2-40B4-BE49-F238E27FC236}">
                <a16:creationId xmlns:a16="http://schemas.microsoft.com/office/drawing/2014/main" id="{7B830A0A-F9D0-844D-A60B-074521829C80}"/>
              </a:ext>
            </a:extLst>
          </p:cNvPr>
          <p:cNvPicPr>
            <a:picLocks noChangeAspect="1"/>
          </p:cNvPicPr>
          <p:nvPr userDrawn="1"/>
        </p:nvPicPr>
        <p:blipFill>
          <a:blip r:embed="rId2"/>
          <a:stretch>
            <a:fillRect/>
          </a:stretch>
        </p:blipFill>
        <p:spPr>
          <a:xfrm>
            <a:off x="9142186" y="5934590"/>
            <a:ext cx="2420363" cy="642909"/>
          </a:xfrm>
          <a:prstGeom prst="rect">
            <a:avLst/>
          </a:prstGeom>
        </p:spPr>
      </p:pic>
    </p:spTree>
    <p:extLst>
      <p:ext uri="{BB962C8B-B14F-4D97-AF65-F5344CB8AC3E}">
        <p14:creationId xmlns:p14="http://schemas.microsoft.com/office/powerpoint/2010/main" val="620744724"/>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F038C-AA3E-6640-91F6-1317A74EF1D6}"/>
              </a:ext>
            </a:extLst>
          </p:cNvPr>
          <p:cNvSpPr>
            <a:spLocks noGrp="1"/>
          </p:cNvSpPr>
          <p:nvPr>
            <p:ph type="title" hasCustomPrompt="1"/>
          </p:nvPr>
        </p:nvSpPr>
        <p:spPr>
          <a:xfrm>
            <a:off x="368254" y="2766218"/>
            <a:ext cx="8462479" cy="1325563"/>
          </a:xfrm>
        </p:spPr>
        <p:txBody>
          <a:bodyPr/>
          <a:lstStyle>
            <a:lvl1pPr>
              <a:defRPr>
                <a:solidFill>
                  <a:schemeClr val="accent1"/>
                </a:solidFill>
              </a:defRPr>
            </a:lvl1pPr>
          </a:lstStyle>
          <a:p>
            <a:r>
              <a:rPr lang="en-US" dirty="0"/>
              <a:t>Title goes here,</a:t>
            </a:r>
            <a:br>
              <a:rPr lang="en-US" dirty="0"/>
            </a:br>
            <a:r>
              <a:rPr lang="en-US" dirty="0"/>
              <a:t>Tahoma 45pt font size</a:t>
            </a:r>
          </a:p>
        </p:txBody>
      </p:sp>
      <p:sp>
        <p:nvSpPr>
          <p:cNvPr id="8" name="Freeform 7">
            <a:extLst>
              <a:ext uri="{FF2B5EF4-FFF2-40B4-BE49-F238E27FC236}">
                <a16:creationId xmlns:a16="http://schemas.microsoft.com/office/drawing/2014/main" id="{50FC702F-329D-5344-B0EC-C4E1BDA44137}"/>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a:extLst>
              <a:ext uri="{FF2B5EF4-FFF2-40B4-BE49-F238E27FC236}">
                <a16:creationId xmlns:a16="http://schemas.microsoft.com/office/drawing/2014/main" id="{1AA16BA5-0EF9-FD40-BBED-C8D7AD78CECC}"/>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10" name="Right Triangle 9">
            <a:extLst>
              <a:ext uri="{FF2B5EF4-FFF2-40B4-BE49-F238E27FC236}">
                <a16:creationId xmlns:a16="http://schemas.microsoft.com/office/drawing/2014/main" id="{E6CE3B86-90E9-4E43-A87E-05FDA08E385F}"/>
              </a:ext>
            </a:extLst>
          </p:cNvPr>
          <p:cNvSpPr>
            <a:spLocks noChangeAspect="1"/>
          </p:cNvSpPr>
          <p:nvPr userDrawn="1"/>
        </p:nvSpPr>
        <p:spPr>
          <a:xfrm flipV="1">
            <a:off x="0" y="0"/>
            <a:ext cx="1309484" cy="3200400"/>
          </a:xfrm>
          <a:prstGeom prst="rtTriangle">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ubtitle 2">
            <a:extLst>
              <a:ext uri="{FF2B5EF4-FFF2-40B4-BE49-F238E27FC236}">
                <a16:creationId xmlns:a16="http://schemas.microsoft.com/office/drawing/2014/main" id="{7569001D-E804-BA4F-9FCD-5C62632927D8}"/>
              </a:ext>
            </a:extLst>
          </p:cNvPr>
          <p:cNvSpPr>
            <a:spLocks noGrp="1"/>
          </p:cNvSpPr>
          <p:nvPr>
            <p:ph type="subTitle" idx="1" hasCustomPrompt="1"/>
          </p:nvPr>
        </p:nvSpPr>
        <p:spPr>
          <a:xfrm>
            <a:off x="1104900" y="-668868"/>
            <a:ext cx="6100233" cy="440267"/>
          </a:xfrm>
        </p:spPr>
        <p:txBody>
          <a:bodyPr anchor="b"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If needed - Font: Tahoma, no larger than 16pt</a:t>
            </a:r>
          </a:p>
        </p:txBody>
      </p:sp>
      <p:pic>
        <p:nvPicPr>
          <p:cNvPr id="11" name="Picture Placeholder 5">
            <a:extLst>
              <a:ext uri="{FF2B5EF4-FFF2-40B4-BE49-F238E27FC236}">
                <a16:creationId xmlns:a16="http://schemas.microsoft.com/office/drawing/2014/main" id="{7C139D2D-7F3B-0F49-9007-71E5EAA1E6E1}"/>
              </a:ext>
            </a:extLst>
          </p:cNvPr>
          <p:cNvPicPr>
            <a:picLocks noChangeAspect="1"/>
          </p:cNvPicPr>
          <p:nvPr userDrawn="1"/>
        </p:nvPicPr>
        <p:blipFill>
          <a:blip r:embed="rId2"/>
          <a:stretch>
            <a:fillRect/>
          </a:stretch>
        </p:blipFill>
        <p:spPr>
          <a:xfrm>
            <a:off x="9142186" y="5934590"/>
            <a:ext cx="2420363" cy="642909"/>
          </a:xfrm>
          <a:prstGeom prst="rect">
            <a:avLst/>
          </a:prstGeom>
        </p:spPr>
      </p:pic>
    </p:spTree>
    <p:extLst>
      <p:ext uri="{BB962C8B-B14F-4D97-AF65-F5344CB8AC3E}">
        <p14:creationId xmlns:p14="http://schemas.microsoft.com/office/powerpoint/2010/main" val="8238814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Title Slide (Table of Contents)">
    <p:bg>
      <p:bgRef idx="1001">
        <a:schemeClr val="bg1"/>
      </p:bgRef>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7B202779-135A-774B-8DCD-2ED96DA8C226}"/>
              </a:ext>
            </a:extLst>
          </p:cNvPr>
          <p:cNvSpPr/>
          <p:nvPr userDrawn="1"/>
        </p:nvSpPr>
        <p:spPr>
          <a:xfrm>
            <a:off x="9370373" y="0"/>
            <a:ext cx="2821627" cy="6858000"/>
          </a:xfrm>
          <a:custGeom>
            <a:avLst/>
            <a:gdLst>
              <a:gd name="connsiteX0" fmla="*/ 2806037 w 2821627"/>
              <a:gd name="connsiteY0" fmla="*/ 0 h 6858000"/>
              <a:gd name="connsiteX1" fmla="*/ 2821627 w 2821627"/>
              <a:gd name="connsiteY1" fmla="*/ 0 h 6858000"/>
              <a:gd name="connsiteX2" fmla="*/ 2821627 w 2821627"/>
              <a:gd name="connsiteY2" fmla="*/ 6858000 h 6858000"/>
              <a:gd name="connsiteX3" fmla="*/ 2806037 w 2821627"/>
              <a:gd name="connsiteY3" fmla="*/ 6858000 h 6858000"/>
              <a:gd name="connsiteX4" fmla="*/ 2784029 w 2821627"/>
              <a:gd name="connsiteY4" fmla="*/ 6858000 h 6858000"/>
              <a:gd name="connsiteX5" fmla="*/ 0 w 2821627"/>
              <a:gd name="connsiteY5" fmla="*/ 6858000 h 6858000"/>
              <a:gd name="connsiteX6" fmla="*/ 2806037 w 282162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1627" h="6858000">
                <a:moveTo>
                  <a:pt x="2806037" y="0"/>
                </a:moveTo>
                <a:lnTo>
                  <a:pt x="2821627" y="0"/>
                </a:lnTo>
                <a:lnTo>
                  <a:pt x="2821627" y="6858000"/>
                </a:lnTo>
                <a:lnTo>
                  <a:pt x="2806037" y="6858000"/>
                </a:lnTo>
                <a:lnTo>
                  <a:pt x="2784029" y="6858000"/>
                </a:lnTo>
                <a:lnTo>
                  <a:pt x="0" y="6858000"/>
                </a:lnTo>
                <a:lnTo>
                  <a:pt x="2806037"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A95B5784-884C-D942-BED2-37BDE7F31388}"/>
              </a:ext>
            </a:extLst>
          </p:cNvPr>
          <p:cNvSpPr>
            <a:spLocks noGrp="1"/>
          </p:cNvSpPr>
          <p:nvPr>
            <p:ph type="title" hasCustomPrompt="1"/>
          </p:nvPr>
        </p:nvSpPr>
        <p:spPr>
          <a:xfrm>
            <a:off x="654743" y="287716"/>
            <a:ext cx="11156257" cy="1325563"/>
          </a:xfrm>
        </p:spPr>
        <p:txBody>
          <a:bodyPr/>
          <a:lstStyle>
            <a:lvl1pPr>
              <a:defRPr>
                <a:solidFill>
                  <a:schemeClr val="tx1"/>
                </a:solidFill>
              </a:defRPr>
            </a:lvl1pPr>
          </a:lstStyle>
          <a:p>
            <a:r>
              <a:rPr lang="en-US" dirty="0"/>
              <a:t>Title goes here,</a:t>
            </a:r>
            <a:br>
              <a:rPr lang="en-US" dirty="0"/>
            </a:br>
            <a:r>
              <a:rPr lang="en-US" dirty="0"/>
              <a:t>Tahoma 45pt font size</a:t>
            </a:r>
          </a:p>
        </p:txBody>
      </p:sp>
      <p:sp>
        <p:nvSpPr>
          <p:cNvPr id="3" name="Content Placeholder 2">
            <a:extLst>
              <a:ext uri="{FF2B5EF4-FFF2-40B4-BE49-F238E27FC236}">
                <a16:creationId xmlns:a16="http://schemas.microsoft.com/office/drawing/2014/main" id="{5CEFFDB4-30BC-BE47-8719-6D5C0F96184E}"/>
              </a:ext>
            </a:extLst>
          </p:cNvPr>
          <p:cNvSpPr>
            <a:spLocks noGrp="1"/>
          </p:cNvSpPr>
          <p:nvPr>
            <p:ph sz="quarter" idx="11"/>
          </p:nvPr>
        </p:nvSpPr>
        <p:spPr>
          <a:xfrm>
            <a:off x="654051" y="1828800"/>
            <a:ext cx="11156950" cy="3937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Placeholder 5">
            <a:extLst>
              <a:ext uri="{FF2B5EF4-FFF2-40B4-BE49-F238E27FC236}">
                <a16:creationId xmlns:a16="http://schemas.microsoft.com/office/drawing/2014/main" id="{6A6CD94F-337C-ED46-825C-EC217F15734F}"/>
              </a:ext>
            </a:extLst>
          </p:cNvPr>
          <p:cNvPicPr>
            <a:picLocks noChangeAspect="1"/>
          </p:cNvPicPr>
          <p:nvPr userDrawn="1"/>
        </p:nvPicPr>
        <p:blipFill>
          <a:blip r:embed="rId2"/>
          <a:stretch>
            <a:fillRect/>
          </a:stretch>
        </p:blipFill>
        <p:spPr>
          <a:xfrm>
            <a:off x="464882" y="6161999"/>
            <a:ext cx="3221504" cy="282362"/>
          </a:xfrm>
          <a:prstGeom prst="rect">
            <a:avLst/>
          </a:prstGeom>
        </p:spPr>
      </p:pic>
    </p:spTree>
    <p:extLst>
      <p:ext uri="{BB962C8B-B14F-4D97-AF65-F5344CB8AC3E}">
        <p14:creationId xmlns:p14="http://schemas.microsoft.com/office/powerpoint/2010/main" val="366541611"/>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Title Slide (Table of Contents)">
    <p:bg>
      <p:bgRef idx="1001">
        <a:schemeClr val="bg1"/>
      </p:bgRef>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7B202779-135A-774B-8DCD-2ED96DA8C226}"/>
              </a:ext>
            </a:extLst>
          </p:cNvPr>
          <p:cNvSpPr/>
          <p:nvPr userDrawn="1"/>
        </p:nvSpPr>
        <p:spPr>
          <a:xfrm>
            <a:off x="9370373" y="0"/>
            <a:ext cx="2821627" cy="6858000"/>
          </a:xfrm>
          <a:custGeom>
            <a:avLst/>
            <a:gdLst>
              <a:gd name="connsiteX0" fmla="*/ 2806037 w 2821627"/>
              <a:gd name="connsiteY0" fmla="*/ 0 h 6858000"/>
              <a:gd name="connsiteX1" fmla="*/ 2821627 w 2821627"/>
              <a:gd name="connsiteY1" fmla="*/ 0 h 6858000"/>
              <a:gd name="connsiteX2" fmla="*/ 2821627 w 2821627"/>
              <a:gd name="connsiteY2" fmla="*/ 6858000 h 6858000"/>
              <a:gd name="connsiteX3" fmla="*/ 2806037 w 2821627"/>
              <a:gd name="connsiteY3" fmla="*/ 6858000 h 6858000"/>
              <a:gd name="connsiteX4" fmla="*/ 2784029 w 2821627"/>
              <a:gd name="connsiteY4" fmla="*/ 6858000 h 6858000"/>
              <a:gd name="connsiteX5" fmla="*/ 0 w 2821627"/>
              <a:gd name="connsiteY5" fmla="*/ 6858000 h 6858000"/>
              <a:gd name="connsiteX6" fmla="*/ 2806037 w 282162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1627" h="6858000">
                <a:moveTo>
                  <a:pt x="2806037" y="0"/>
                </a:moveTo>
                <a:lnTo>
                  <a:pt x="2821627" y="0"/>
                </a:lnTo>
                <a:lnTo>
                  <a:pt x="2821627" y="6858000"/>
                </a:lnTo>
                <a:lnTo>
                  <a:pt x="2806037" y="6858000"/>
                </a:lnTo>
                <a:lnTo>
                  <a:pt x="2784029" y="6858000"/>
                </a:lnTo>
                <a:lnTo>
                  <a:pt x="0" y="6858000"/>
                </a:lnTo>
                <a:lnTo>
                  <a:pt x="2806037" y="0"/>
                </a:lnTo>
                <a:close/>
              </a:path>
            </a:pathLst>
          </a:custGeom>
          <a:solidFill>
            <a:srgbClr val="13678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A95B5784-884C-D942-BED2-37BDE7F31388}"/>
              </a:ext>
            </a:extLst>
          </p:cNvPr>
          <p:cNvSpPr>
            <a:spLocks noGrp="1"/>
          </p:cNvSpPr>
          <p:nvPr>
            <p:ph type="title" hasCustomPrompt="1"/>
          </p:nvPr>
        </p:nvSpPr>
        <p:spPr>
          <a:xfrm>
            <a:off x="654743" y="287716"/>
            <a:ext cx="11156257" cy="1325563"/>
          </a:xfrm>
        </p:spPr>
        <p:txBody>
          <a:bodyPr/>
          <a:lstStyle>
            <a:lvl1pPr>
              <a:defRPr>
                <a:solidFill>
                  <a:schemeClr val="tx1"/>
                </a:solidFill>
              </a:defRPr>
            </a:lvl1pPr>
          </a:lstStyle>
          <a:p>
            <a:r>
              <a:rPr lang="en-US" dirty="0"/>
              <a:t>Title goes here,</a:t>
            </a:r>
            <a:br>
              <a:rPr lang="en-US" dirty="0"/>
            </a:br>
            <a:r>
              <a:rPr lang="en-US" dirty="0"/>
              <a:t>Tahoma 45pt font size</a:t>
            </a:r>
          </a:p>
        </p:txBody>
      </p:sp>
      <p:sp>
        <p:nvSpPr>
          <p:cNvPr id="3" name="Content Placeholder 2">
            <a:extLst>
              <a:ext uri="{FF2B5EF4-FFF2-40B4-BE49-F238E27FC236}">
                <a16:creationId xmlns:a16="http://schemas.microsoft.com/office/drawing/2014/main" id="{5CEFFDB4-30BC-BE47-8719-6D5C0F96184E}"/>
              </a:ext>
            </a:extLst>
          </p:cNvPr>
          <p:cNvSpPr>
            <a:spLocks noGrp="1"/>
          </p:cNvSpPr>
          <p:nvPr>
            <p:ph sz="quarter" idx="11"/>
          </p:nvPr>
        </p:nvSpPr>
        <p:spPr>
          <a:xfrm>
            <a:off x="654051" y="1828800"/>
            <a:ext cx="11156950" cy="3937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Placeholder 5">
            <a:extLst>
              <a:ext uri="{FF2B5EF4-FFF2-40B4-BE49-F238E27FC236}">
                <a16:creationId xmlns:a16="http://schemas.microsoft.com/office/drawing/2014/main" id="{6A6CD94F-337C-ED46-825C-EC217F15734F}"/>
              </a:ext>
            </a:extLst>
          </p:cNvPr>
          <p:cNvPicPr>
            <a:picLocks noChangeAspect="1"/>
          </p:cNvPicPr>
          <p:nvPr userDrawn="1"/>
        </p:nvPicPr>
        <p:blipFill>
          <a:blip r:embed="rId2"/>
          <a:stretch>
            <a:fillRect/>
          </a:stretch>
        </p:blipFill>
        <p:spPr>
          <a:xfrm>
            <a:off x="464882" y="6161999"/>
            <a:ext cx="3221504" cy="282362"/>
          </a:xfrm>
          <a:prstGeom prst="rect">
            <a:avLst/>
          </a:prstGeom>
        </p:spPr>
      </p:pic>
    </p:spTree>
    <p:extLst>
      <p:ext uri="{BB962C8B-B14F-4D97-AF65-F5344CB8AC3E}">
        <p14:creationId xmlns:p14="http://schemas.microsoft.com/office/powerpoint/2010/main" val="2394140235"/>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ED505153-5D88-FA48-860F-16D099B10EAC}"/>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8" name="Freeform 7">
            <a:extLst>
              <a:ext uri="{FF2B5EF4-FFF2-40B4-BE49-F238E27FC236}">
                <a16:creationId xmlns:a16="http://schemas.microsoft.com/office/drawing/2014/main" id="{F88E0E2A-EE43-1441-B64F-F1AB306A3B3A}"/>
              </a:ext>
            </a:extLst>
          </p:cNvPr>
          <p:cNvSpPr/>
          <p:nvPr userDrawn="1"/>
        </p:nvSpPr>
        <p:spPr>
          <a:xfrm>
            <a:off x="9370373" y="0"/>
            <a:ext cx="2821627" cy="6858000"/>
          </a:xfrm>
          <a:custGeom>
            <a:avLst/>
            <a:gdLst>
              <a:gd name="connsiteX0" fmla="*/ 2806037 w 2821627"/>
              <a:gd name="connsiteY0" fmla="*/ 0 h 6858000"/>
              <a:gd name="connsiteX1" fmla="*/ 2821627 w 2821627"/>
              <a:gd name="connsiteY1" fmla="*/ 0 h 6858000"/>
              <a:gd name="connsiteX2" fmla="*/ 2821627 w 2821627"/>
              <a:gd name="connsiteY2" fmla="*/ 6858000 h 6858000"/>
              <a:gd name="connsiteX3" fmla="*/ 2806037 w 2821627"/>
              <a:gd name="connsiteY3" fmla="*/ 6858000 h 6858000"/>
              <a:gd name="connsiteX4" fmla="*/ 2784029 w 2821627"/>
              <a:gd name="connsiteY4" fmla="*/ 6858000 h 6858000"/>
              <a:gd name="connsiteX5" fmla="*/ 0 w 2821627"/>
              <a:gd name="connsiteY5" fmla="*/ 6858000 h 6858000"/>
              <a:gd name="connsiteX6" fmla="*/ 2806037 w 282162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1627" h="6858000">
                <a:moveTo>
                  <a:pt x="2806037" y="0"/>
                </a:moveTo>
                <a:lnTo>
                  <a:pt x="2821627" y="0"/>
                </a:lnTo>
                <a:lnTo>
                  <a:pt x="2821627" y="6858000"/>
                </a:lnTo>
                <a:lnTo>
                  <a:pt x="2806037" y="6858000"/>
                </a:lnTo>
                <a:lnTo>
                  <a:pt x="2784029" y="6858000"/>
                </a:lnTo>
                <a:lnTo>
                  <a:pt x="0" y="6858000"/>
                </a:lnTo>
                <a:lnTo>
                  <a:pt x="2806037"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E9F038C-AA3E-6640-91F6-1317A74EF1D6}"/>
              </a:ext>
            </a:extLst>
          </p:cNvPr>
          <p:cNvSpPr>
            <a:spLocks noGrp="1"/>
          </p:cNvSpPr>
          <p:nvPr>
            <p:ph type="title" hasCustomPrompt="1"/>
          </p:nvPr>
        </p:nvSpPr>
        <p:spPr>
          <a:xfrm>
            <a:off x="472529" y="395105"/>
            <a:ext cx="9171004" cy="1325563"/>
          </a:xfrm>
        </p:spPr>
        <p:txBody>
          <a:bodyPr/>
          <a:lstStyle>
            <a:lvl1pPr>
              <a:defRPr>
                <a:solidFill>
                  <a:schemeClr val="accent1"/>
                </a:solidFill>
              </a:defRPr>
            </a:lvl1pPr>
          </a:lstStyle>
          <a:p>
            <a:r>
              <a:rPr lang="en-US" dirty="0"/>
              <a:t>Title goes here,</a:t>
            </a:r>
            <a:br>
              <a:rPr lang="en-US" dirty="0"/>
            </a:br>
            <a:r>
              <a:rPr lang="en-US" dirty="0"/>
              <a:t>Tahoma 45pt font size</a:t>
            </a:r>
          </a:p>
        </p:txBody>
      </p:sp>
      <p:sp>
        <p:nvSpPr>
          <p:cNvPr id="6" name="Content Placeholder 2">
            <a:extLst>
              <a:ext uri="{FF2B5EF4-FFF2-40B4-BE49-F238E27FC236}">
                <a16:creationId xmlns:a16="http://schemas.microsoft.com/office/drawing/2014/main" id="{143971AF-2991-DE4A-A217-4048A98AD12B}"/>
              </a:ext>
            </a:extLst>
          </p:cNvPr>
          <p:cNvSpPr>
            <a:spLocks noGrp="1"/>
          </p:cNvSpPr>
          <p:nvPr>
            <p:ph sz="quarter" idx="11"/>
          </p:nvPr>
        </p:nvSpPr>
        <p:spPr>
          <a:xfrm>
            <a:off x="472528" y="1963553"/>
            <a:ext cx="9171005" cy="3937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Placeholder 5">
            <a:extLst>
              <a:ext uri="{FF2B5EF4-FFF2-40B4-BE49-F238E27FC236}">
                <a16:creationId xmlns:a16="http://schemas.microsoft.com/office/drawing/2014/main" id="{FE81E456-AE97-D849-BA19-E717D6D2F812}"/>
              </a:ext>
            </a:extLst>
          </p:cNvPr>
          <p:cNvPicPr>
            <a:picLocks noChangeAspect="1"/>
          </p:cNvPicPr>
          <p:nvPr userDrawn="1"/>
        </p:nvPicPr>
        <p:blipFill>
          <a:blip r:embed="rId2"/>
          <a:stretch>
            <a:fillRect/>
          </a:stretch>
        </p:blipFill>
        <p:spPr>
          <a:xfrm>
            <a:off x="464882" y="6161999"/>
            <a:ext cx="3221504" cy="282362"/>
          </a:xfrm>
          <a:prstGeom prst="rect">
            <a:avLst/>
          </a:prstGeom>
        </p:spPr>
      </p:pic>
    </p:spTree>
    <p:extLst>
      <p:ext uri="{BB962C8B-B14F-4D97-AF65-F5344CB8AC3E}">
        <p14:creationId xmlns:p14="http://schemas.microsoft.com/office/powerpoint/2010/main" val="29270159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Slide (Table of Contents)">
    <p:bg>
      <p:bgRef idx="1001">
        <a:schemeClr val="bg1"/>
      </p:bgRef>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042A571C-8A3C-F742-BA8B-CBFF7A5CE2A1}"/>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a:extLst>
              <a:ext uri="{FF2B5EF4-FFF2-40B4-BE49-F238E27FC236}">
                <a16:creationId xmlns:a16="http://schemas.microsoft.com/office/drawing/2014/main" id="{F70068E3-8AA5-6344-8AB2-C0B24BA152B0}"/>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16" name="Right Triangle 15">
            <a:extLst>
              <a:ext uri="{FF2B5EF4-FFF2-40B4-BE49-F238E27FC236}">
                <a16:creationId xmlns:a16="http://schemas.microsoft.com/office/drawing/2014/main" id="{06CD1566-6314-3A4F-B42C-987FBFF5ED0C}"/>
              </a:ext>
            </a:extLst>
          </p:cNvPr>
          <p:cNvSpPr>
            <a:spLocks noChangeAspect="1"/>
          </p:cNvSpPr>
          <p:nvPr userDrawn="1"/>
        </p:nvSpPr>
        <p:spPr>
          <a:xfrm flipV="1">
            <a:off x="0" y="0"/>
            <a:ext cx="1309484" cy="3200400"/>
          </a:xfrm>
          <a:prstGeom prst="rtTriangle">
            <a:avLst/>
          </a:prstGeom>
          <a:solidFill>
            <a:srgbClr val="D8AB4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FA02CA-5D48-8D4E-801B-99DDB74A6F86}"/>
              </a:ext>
            </a:extLst>
          </p:cNvPr>
          <p:cNvSpPr>
            <a:spLocks noGrp="1"/>
          </p:cNvSpPr>
          <p:nvPr>
            <p:ph type="ctrTitle" hasCustomPrompt="1"/>
          </p:nvPr>
        </p:nvSpPr>
        <p:spPr>
          <a:xfrm>
            <a:off x="1128066" y="1394614"/>
            <a:ext cx="7897401" cy="1826443"/>
          </a:xfrm>
        </p:spPr>
        <p:txBody>
          <a:bodyPr anchor="t" anchorCtr="0"/>
          <a:lstStyle>
            <a:lvl1pPr algn="l">
              <a:defRPr sz="6000" b="0" i="0">
                <a:solidFill>
                  <a:schemeClr val="accent1"/>
                </a:solidFill>
                <a:latin typeface="Georgia" panose="02040502050405020303" pitchFamily="18" charset="0"/>
              </a:defRPr>
            </a:lvl1pPr>
          </a:lstStyle>
          <a:p>
            <a:r>
              <a:rPr lang="en-US" dirty="0"/>
              <a:t>Short title – Georgia 60pt</a:t>
            </a:r>
          </a:p>
        </p:txBody>
      </p:sp>
      <p:sp>
        <p:nvSpPr>
          <p:cNvPr id="3" name="Subtitle 2">
            <a:extLst>
              <a:ext uri="{FF2B5EF4-FFF2-40B4-BE49-F238E27FC236}">
                <a16:creationId xmlns:a16="http://schemas.microsoft.com/office/drawing/2014/main" id="{13C9EAFA-4C75-3343-8DD8-E24882228AAE}"/>
              </a:ext>
            </a:extLst>
          </p:cNvPr>
          <p:cNvSpPr>
            <a:spLocks noGrp="1"/>
          </p:cNvSpPr>
          <p:nvPr>
            <p:ph type="subTitle" idx="1" hasCustomPrompt="1"/>
          </p:nvPr>
        </p:nvSpPr>
        <p:spPr>
          <a:xfrm>
            <a:off x="1104900" y="720999"/>
            <a:ext cx="7940694" cy="542194"/>
          </a:xfrm>
        </p:spPr>
        <p:txBody>
          <a:bodyPr anchor="b"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Font: Tahoma, no larger than 20pt</a:t>
            </a:r>
          </a:p>
        </p:txBody>
      </p:sp>
      <p:sp>
        <p:nvSpPr>
          <p:cNvPr id="11" name="Content Placeholder 2">
            <a:extLst>
              <a:ext uri="{FF2B5EF4-FFF2-40B4-BE49-F238E27FC236}">
                <a16:creationId xmlns:a16="http://schemas.microsoft.com/office/drawing/2014/main" id="{8609837C-A711-3F45-9280-161DB2B7BDBA}"/>
              </a:ext>
            </a:extLst>
          </p:cNvPr>
          <p:cNvSpPr>
            <a:spLocks noGrp="1"/>
          </p:cNvSpPr>
          <p:nvPr>
            <p:ph idx="11" hasCustomPrompt="1"/>
          </p:nvPr>
        </p:nvSpPr>
        <p:spPr>
          <a:xfrm>
            <a:off x="1260044" y="3429001"/>
            <a:ext cx="6619688" cy="2971800"/>
          </a:xfrm>
        </p:spPr>
        <p:txBody>
          <a:bodyPr/>
          <a:lstStyle>
            <a:lvl1pPr marL="457200" indent="-457200">
              <a:buFont typeface="+mj-lt"/>
              <a:buAutoNum type="arabicPeriod"/>
              <a:defRPr/>
            </a:lvl1pPr>
          </a:lstStyle>
          <a:p>
            <a:pPr lvl="0"/>
            <a:r>
              <a:rPr lang="en-US" dirty="0"/>
              <a:t>TOC</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a:extLst>
              <a:ext uri="{FF2B5EF4-FFF2-40B4-BE49-F238E27FC236}">
                <a16:creationId xmlns:a16="http://schemas.microsoft.com/office/drawing/2014/main" id="{763E802B-396F-FA45-8025-682E8AF42520}"/>
              </a:ext>
            </a:extLst>
          </p:cNvPr>
          <p:cNvCxnSpPr>
            <a:cxnSpLocks/>
          </p:cNvCxnSpPr>
          <p:nvPr userDrawn="1"/>
        </p:nvCxnSpPr>
        <p:spPr>
          <a:xfrm>
            <a:off x="1214970" y="3236958"/>
            <a:ext cx="7772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Placeholder 5">
            <a:extLst>
              <a:ext uri="{FF2B5EF4-FFF2-40B4-BE49-F238E27FC236}">
                <a16:creationId xmlns:a16="http://schemas.microsoft.com/office/drawing/2014/main" id="{AC778CC3-88FF-D048-B210-AB3EF0380EAB}"/>
              </a:ext>
            </a:extLst>
          </p:cNvPr>
          <p:cNvPicPr>
            <a:picLocks noChangeAspect="1"/>
          </p:cNvPicPr>
          <p:nvPr userDrawn="1"/>
        </p:nvPicPr>
        <p:blipFill>
          <a:blip r:embed="rId2"/>
          <a:stretch>
            <a:fillRect/>
          </a:stretch>
        </p:blipFill>
        <p:spPr>
          <a:xfrm>
            <a:off x="9142186" y="5934590"/>
            <a:ext cx="2420364" cy="642909"/>
          </a:xfrm>
          <a:prstGeom prst="rect">
            <a:avLst/>
          </a:prstGeom>
        </p:spPr>
      </p:pic>
    </p:spTree>
    <p:extLst>
      <p:ext uri="{BB962C8B-B14F-4D97-AF65-F5344CB8AC3E}">
        <p14:creationId xmlns:p14="http://schemas.microsoft.com/office/powerpoint/2010/main" val="1691781413"/>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Title Slide (Table of Contents)">
    <p:bg>
      <p:bgRef idx="1001">
        <a:schemeClr val="bg1"/>
      </p:bgRef>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042A571C-8A3C-F742-BA8B-CBFF7A5CE2A1}"/>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rgbClr val="13678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a:extLst>
              <a:ext uri="{FF2B5EF4-FFF2-40B4-BE49-F238E27FC236}">
                <a16:creationId xmlns:a16="http://schemas.microsoft.com/office/drawing/2014/main" id="{F70068E3-8AA5-6344-8AB2-C0B24BA152B0}"/>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16" name="Right Triangle 15">
            <a:extLst>
              <a:ext uri="{FF2B5EF4-FFF2-40B4-BE49-F238E27FC236}">
                <a16:creationId xmlns:a16="http://schemas.microsoft.com/office/drawing/2014/main" id="{06CD1566-6314-3A4F-B42C-987FBFF5ED0C}"/>
              </a:ext>
            </a:extLst>
          </p:cNvPr>
          <p:cNvSpPr>
            <a:spLocks noChangeAspect="1"/>
          </p:cNvSpPr>
          <p:nvPr userDrawn="1"/>
        </p:nvSpPr>
        <p:spPr>
          <a:xfrm flipV="1">
            <a:off x="0" y="0"/>
            <a:ext cx="1309484" cy="3200400"/>
          </a:xfrm>
          <a:prstGeom prst="rtTriangle">
            <a:avLst/>
          </a:prstGeom>
          <a:solidFill>
            <a:srgbClr val="13678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FA02CA-5D48-8D4E-801B-99DDB74A6F86}"/>
              </a:ext>
            </a:extLst>
          </p:cNvPr>
          <p:cNvSpPr>
            <a:spLocks noGrp="1"/>
          </p:cNvSpPr>
          <p:nvPr>
            <p:ph type="ctrTitle" hasCustomPrompt="1"/>
          </p:nvPr>
        </p:nvSpPr>
        <p:spPr>
          <a:xfrm>
            <a:off x="1128066" y="1394614"/>
            <a:ext cx="7897401" cy="1826443"/>
          </a:xfrm>
        </p:spPr>
        <p:txBody>
          <a:bodyPr anchor="t" anchorCtr="0"/>
          <a:lstStyle>
            <a:lvl1pPr algn="l">
              <a:defRPr sz="6000" b="0" i="0">
                <a:solidFill>
                  <a:schemeClr val="accent1"/>
                </a:solidFill>
                <a:latin typeface="Georgia" panose="02040502050405020303" pitchFamily="18" charset="0"/>
              </a:defRPr>
            </a:lvl1pPr>
          </a:lstStyle>
          <a:p>
            <a:r>
              <a:rPr lang="en-US" dirty="0"/>
              <a:t>Short title – Georgia 60pt</a:t>
            </a:r>
          </a:p>
        </p:txBody>
      </p:sp>
      <p:sp>
        <p:nvSpPr>
          <p:cNvPr id="3" name="Subtitle 2">
            <a:extLst>
              <a:ext uri="{FF2B5EF4-FFF2-40B4-BE49-F238E27FC236}">
                <a16:creationId xmlns:a16="http://schemas.microsoft.com/office/drawing/2014/main" id="{13C9EAFA-4C75-3343-8DD8-E24882228AAE}"/>
              </a:ext>
            </a:extLst>
          </p:cNvPr>
          <p:cNvSpPr>
            <a:spLocks noGrp="1"/>
          </p:cNvSpPr>
          <p:nvPr>
            <p:ph type="subTitle" idx="1" hasCustomPrompt="1"/>
          </p:nvPr>
        </p:nvSpPr>
        <p:spPr>
          <a:xfrm>
            <a:off x="1104900" y="720999"/>
            <a:ext cx="7940694" cy="542194"/>
          </a:xfrm>
        </p:spPr>
        <p:txBody>
          <a:bodyPr anchor="b"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Font: Tahoma, no larger than 20pt</a:t>
            </a:r>
          </a:p>
        </p:txBody>
      </p:sp>
      <p:sp>
        <p:nvSpPr>
          <p:cNvPr id="11" name="Content Placeholder 2">
            <a:extLst>
              <a:ext uri="{FF2B5EF4-FFF2-40B4-BE49-F238E27FC236}">
                <a16:creationId xmlns:a16="http://schemas.microsoft.com/office/drawing/2014/main" id="{8609837C-A711-3F45-9280-161DB2B7BDBA}"/>
              </a:ext>
            </a:extLst>
          </p:cNvPr>
          <p:cNvSpPr>
            <a:spLocks noGrp="1"/>
          </p:cNvSpPr>
          <p:nvPr>
            <p:ph idx="11" hasCustomPrompt="1"/>
          </p:nvPr>
        </p:nvSpPr>
        <p:spPr>
          <a:xfrm>
            <a:off x="1260044" y="3429001"/>
            <a:ext cx="6619688" cy="2971800"/>
          </a:xfrm>
        </p:spPr>
        <p:txBody>
          <a:bodyPr/>
          <a:lstStyle>
            <a:lvl1pPr marL="457200" indent="-457200">
              <a:buFont typeface="+mj-lt"/>
              <a:buAutoNum type="arabicPeriod"/>
              <a:defRPr/>
            </a:lvl1pPr>
          </a:lstStyle>
          <a:p>
            <a:pPr lvl="0"/>
            <a:r>
              <a:rPr lang="en-US" dirty="0"/>
              <a:t>TOC</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a:extLst>
              <a:ext uri="{FF2B5EF4-FFF2-40B4-BE49-F238E27FC236}">
                <a16:creationId xmlns:a16="http://schemas.microsoft.com/office/drawing/2014/main" id="{763E802B-396F-FA45-8025-682E8AF42520}"/>
              </a:ext>
            </a:extLst>
          </p:cNvPr>
          <p:cNvCxnSpPr>
            <a:cxnSpLocks/>
          </p:cNvCxnSpPr>
          <p:nvPr userDrawn="1"/>
        </p:nvCxnSpPr>
        <p:spPr>
          <a:xfrm>
            <a:off x="1214970" y="3236958"/>
            <a:ext cx="7772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Placeholder 5">
            <a:extLst>
              <a:ext uri="{FF2B5EF4-FFF2-40B4-BE49-F238E27FC236}">
                <a16:creationId xmlns:a16="http://schemas.microsoft.com/office/drawing/2014/main" id="{AC778CC3-88FF-D048-B210-AB3EF0380EAB}"/>
              </a:ext>
            </a:extLst>
          </p:cNvPr>
          <p:cNvPicPr>
            <a:picLocks noChangeAspect="1"/>
          </p:cNvPicPr>
          <p:nvPr userDrawn="1"/>
        </p:nvPicPr>
        <p:blipFill>
          <a:blip r:embed="rId2"/>
          <a:stretch>
            <a:fillRect/>
          </a:stretch>
        </p:blipFill>
        <p:spPr>
          <a:xfrm>
            <a:off x="9142186" y="5934590"/>
            <a:ext cx="2420363" cy="642909"/>
          </a:xfrm>
          <a:prstGeom prst="rect">
            <a:avLst/>
          </a:prstGeom>
        </p:spPr>
      </p:pic>
    </p:spTree>
    <p:extLst>
      <p:ext uri="{BB962C8B-B14F-4D97-AF65-F5344CB8AC3E}">
        <p14:creationId xmlns:p14="http://schemas.microsoft.com/office/powerpoint/2010/main" val="2012157423"/>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Slide (Table of Contents)">
    <p:bg>
      <p:bgRef idx="1001">
        <a:schemeClr val="bg1"/>
      </p:bgRef>
    </p:bg>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525504C7-EF4C-5645-A0BB-4A39774F6F3D}"/>
              </a:ext>
            </a:extLst>
          </p:cNvPr>
          <p:cNvSpPr>
            <a:spLocks noChangeAspect="1"/>
          </p:cNvSpPr>
          <p:nvPr userDrawn="1"/>
        </p:nvSpPr>
        <p:spPr>
          <a:xfrm flipV="1">
            <a:off x="0" y="0"/>
            <a:ext cx="1309484" cy="3200400"/>
          </a:xfrm>
          <a:prstGeom prst="rtTriangle">
            <a:avLst/>
          </a:prstGeom>
          <a:solidFill>
            <a:srgbClr val="D8AB4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FA02CA-5D48-8D4E-801B-99DDB74A6F86}"/>
              </a:ext>
            </a:extLst>
          </p:cNvPr>
          <p:cNvSpPr>
            <a:spLocks noGrp="1"/>
          </p:cNvSpPr>
          <p:nvPr>
            <p:ph type="ctrTitle" hasCustomPrompt="1"/>
          </p:nvPr>
        </p:nvSpPr>
        <p:spPr>
          <a:xfrm>
            <a:off x="1104900" y="1394614"/>
            <a:ext cx="10706100" cy="1744948"/>
          </a:xfrm>
        </p:spPr>
        <p:txBody>
          <a:bodyPr anchor="t" anchorCtr="0">
            <a:noAutofit/>
          </a:bodyPr>
          <a:lstStyle>
            <a:lvl1pPr algn="l">
              <a:defRPr sz="6000" b="0" i="0">
                <a:solidFill>
                  <a:schemeClr val="accent1"/>
                </a:solidFill>
                <a:latin typeface="Georgia" panose="02040502050405020303" pitchFamily="18" charset="0"/>
              </a:defRPr>
            </a:lvl1pPr>
          </a:lstStyle>
          <a:p>
            <a:r>
              <a:rPr lang="en-US" dirty="0"/>
              <a:t>Short title here – Georgia 60pt</a:t>
            </a:r>
          </a:p>
        </p:txBody>
      </p:sp>
      <p:sp>
        <p:nvSpPr>
          <p:cNvPr id="3" name="Subtitle 2">
            <a:extLst>
              <a:ext uri="{FF2B5EF4-FFF2-40B4-BE49-F238E27FC236}">
                <a16:creationId xmlns:a16="http://schemas.microsoft.com/office/drawing/2014/main" id="{13C9EAFA-4C75-3343-8DD8-E24882228AAE}"/>
              </a:ext>
            </a:extLst>
          </p:cNvPr>
          <p:cNvSpPr>
            <a:spLocks noGrp="1"/>
          </p:cNvSpPr>
          <p:nvPr>
            <p:ph type="subTitle" idx="1" hasCustomPrompt="1"/>
          </p:nvPr>
        </p:nvSpPr>
        <p:spPr>
          <a:xfrm>
            <a:off x="1104900" y="720999"/>
            <a:ext cx="10706100" cy="542194"/>
          </a:xfrm>
        </p:spPr>
        <p:txBody>
          <a:bodyPr anchor="b"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Font: Tahoma, no larger than 20pt</a:t>
            </a:r>
          </a:p>
        </p:txBody>
      </p:sp>
      <p:sp>
        <p:nvSpPr>
          <p:cNvPr id="11" name="Content Placeholder 2">
            <a:extLst>
              <a:ext uri="{FF2B5EF4-FFF2-40B4-BE49-F238E27FC236}">
                <a16:creationId xmlns:a16="http://schemas.microsoft.com/office/drawing/2014/main" id="{8609837C-A711-3F45-9280-161DB2B7BDBA}"/>
              </a:ext>
            </a:extLst>
          </p:cNvPr>
          <p:cNvSpPr>
            <a:spLocks noGrp="1"/>
          </p:cNvSpPr>
          <p:nvPr>
            <p:ph idx="11" hasCustomPrompt="1"/>
          </p:nvPr>
        </p:nvSpPr>
        <p:spPr>
          <a:xfrm>
            <a:off x="1260043" y="3429000"/>
            <a:ext cx="10550957" cy="2378676"/>
          </a:xfrm>
        </p:spPr>
        <p:txBody>
          <a:bodyPr numCol="2"/>
          <a:lstStyle>
            <a:lvl1pPr marL="457200" indent="-457200">
              <a:buFont typeface="+mj-lt"/>
              <a:buAutoNum type="arabicPeriod"/>
              <a:defRPr/>
            </a:lvl1pPr>
          </a:lstStyle>
          <a:p>
            <a:pPr lvl="0"/>
            <a:r>
              <a:rPr lang="en-US" dirty="0"/>
              <a:t>TOC</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5AFB6D3-4CED-484E-B00D-ED3C6014D934}"/>
              </a:ext>
            </a:extLst>
          </p:cNvPr>
          <p:cNvCxnSpPr>
            <a:cxnSpLocks/>
          </p:cNvCxnSpPr>
          <p:nvPr userDrawn="1"/>
        </p:nvCxnSpPr>
        <p:spPr>
          <a:xfrm>
            <a:off x="1104900" y="3236958"/>
            <a:ext cx="76652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Placeholder 5">
            <a:extLst>
              <a:ext uri="{FF2B5EF4-FFF2-40B4-BE49-F238E27FC236}">
                <a16:creationId xmlns:a16="http://schemas.microsoft.com/office/drawing/2014/main" id="{BD2CE72C-9634-054A-B06B-8FF208B9DE91}"/>
              </a:ext>
            </a:extLst>
          </p:cNvPr>
          <p:cNvPicPr>
            <a:picLocks noChangeAspect="1"/>
          </p:cNvPicPr>
          <p:nvPr userDrawn="1"/>
        </p:nvPicPr>
        <p:blipFill>
          <a:blip r:embed="rId2"/>
          <a:stretch>
            <a:fillRect/>
          </a:stretch>
        </p:blipFill>
        <p:spPr>
          <a:xfrm>
            <a:off x="8590787" y="6171425"/>
            <a:ext cx="3221504" cy="282362"/>
          </a:xfrm>
          <a:prstGeom prst="rect">
            <a:avLst/>
          </a:prstGeom>
        </p:spPr>
      </p:pic>
    </p:spTree>
    <p:extLst>
      <p:ext uri="{BB962C8B-B14F-4D97-AF65-F5344CB8AC3E}">
        <p14:creationId xmlns:p14="http://schemas.microsoft.com/office/powerpoint/2010/main" val="459835214"/>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_Title Slide (Table of Contents)">
    <p:bg>
      <p:bgRef idx="1001">
        <a:schemeClr val="bg1"/>
      </p:bgRef>
    </p:bg>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525504C7-EF4C-5645-A0BB-4A39774F6F3D}"/>
              </a:ext>
            </a:extLst>
          </p:cNvPr>
          <p:cNvSpPr>
            <a:spLocks noChangeAspect="1"/>
          </p:cNvSpPr>
          <p:nvPr userDrawn="1"/>
        </p:nvSpPr>
        <p:spPr>
          <a:xfrm flipV="1">
            <a:off x="0" y="0"/>
            <a:ext cx="1309484" cy="3200400"/>
          </a:xfrm>
          <a:prstGeom prst="rtTriangle">
            <a:avLst/>
          </a:prstGeom>
          <a:solidFill>
            <a:srgbClr val="13678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FA02CA-5D48-8D4E-801B-99DDB74A6F86}"/>
              </a:ext>
            </a:extLst>
          </p:cNvPr>
          <p:cNvSpPr>
            <a:spLocks noGrp="1"/>
          </p:cNvSpPr>
          <p:nvPr>
            <p:ph type="ctrTitle" hasCustomPrompt="1"/>
          </p:nvPr>
        </p:nvSpPr>
        <p:spPr>
          <a:xfrm>
            <a:off x="1104900" y="1394614"/>
            <a:ext cx="10706100" cy="1744948"/>
          </a:xfrm>
        </p:spPr>
        <p:txBody>
          <a:bodyPr anchor="t" anchorCtr="0">
            <a:noAutofit/>
          </a:bodyPr>
          <a:lstStyle>
            <a:lvl1pPr algn="l">
              <a:defRPr sz="6000" b="0" i="0">
                <a:solidFill>
                  <a:schemeClr val="accent1"/>
                </a:solidFill>
                <a:latin typeface="Georgia" panose="02040502050405020303" pitchFamily="18" charset="0"/>
              </a:defRPr>
            </a:lvl1pPr>
          </a:lstStyle>
          <a:p>
            <a:r>
              <a:rPr lang="en-US" dirty="0"/>
              <a:t>Short title here – Georgia 60pt</a:t>
            </a:r>
          </a:p>
        </p:txBody>
      </p:sp>
      <p:sp>
        <p:nvSpPr>
          <p:cNvPr id="3" name="Subtitle 2">
            <a:extLst>
              <a:ext uri="{FF2B5EF4-FFF2-40B4-BE49-F238E27FC236}">
                <a16:creationId xmlns:a16="http://schemas.microsoft.com/office/drawing/2014/main" id="{13C9EAFA-4C75-3343-8DD8-E24882228AAE}"/>
              </a:ext>
            </a:extLst>
          </p:cNvPr>
          <p:cNvSpPr>
            <a:spLocks noGrp="1"/>
          </p:cNvSpPr>
          <p:nvPr>
            <p:ph type="subTitle" idx="1" hasCustomPrompt="1"/>
          </p:nvPr>
        </p:nvSpPr>
        <p:spPr>
          <a:xfrm>
            <a:off x="1104900" y="720999"/>
            <a:ext cx="10706100" cy="542194"/>
          </a:xfrm>
        </p:spPr>
        <p:txBody>
          <a:bodyPr anchor="b"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Font: Tahoma, no larger than 20pt</a:t>
            </a:r>
          </a:p>
        </p:txBody>
      </p:sp>
      <p:sp>
        <p:nvSpPr>
          <p:cNvPr id="11" name="Content Placeholder 2">
            <a:extLst>
              <a:ext uri="{FF2B5EF4-FFF2-40B4-BE49-F238E27FC236}">
                <a16:creationId xmlns:a16="http://schemas.microsoft.com/office/drawing/2014/main" id="{8609837C-A711-3F45-9280-161DB2B7BDBA}"/>
              </a:ext>
            </a:extLst>
          </p:cNvPr>
          <p:cNvSpPr>
            <a:spLocks noGrp="1"/>
          </p:cNvSpPr>
          <p:nvPr>
            <p:ph idx="11" hasCustomPrompt="1"/>
          </p:nvPr>
        </p:nvSpPr>
        <p:spPr>
          <a:xfrm>
            <a:off x="1260043" y="3429000"/>
            <a:ext cx="10550957" cy="2378676"/>
          </a:xfrm>
        </p:spPr>
        <p:txBody>
          <a:bodyPr numCol="2"/>
          <a:lstStyle>
            <a:lvl1pPr marL="457200" indent="-457200">
              <a:buFont typeface="+mj-lt"/>
              <a:buAutoNum type="arabicPeriod"/>
              <a:defRPr/>
            </a:lvl1pPr>
          </a:lstStyle>
          <a:p>
            <a:pPr lvl="0"/>
            <a:r>
              <a:rPr lang="en-US" dirty="0"/>
              <a:t>TOC</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5AFB6D3-4CED-484E-B00D-ED3C6014D934}"/>
              </a:ext>
            </a:extLst>
          </p:cNvPr>
          <p:cNvCxnSpPr>
            <a:cxnSpLocks/>
          </p:cNvCxnSpPr>
          <p:nvPr userDrawn="1"/>
        </p:nvCxnSpPr>
        <p:spPr>
          <a:xfrm>
            <a:off x="1104900" y="3236958"/>
            <a:ext cx="76652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Placeholder 5">
            <a:extLst>
              <a:ext uri="{FF2B5EF4-FFF2-40B4-BE49-F238E27FC236}">
                <a16:creationId xmlns:a16="http://schemas.microsoft.com/office/drawing/2014/main" id="{BD2CE72C-9634-054A-B06B-8FF208B9DE91}"/>
              </a:ext>
            </a:extLst>
          </p:cNvPr>
          <p:cNvPicPr>
            <a:picLocks noChangeAspect="1"/>
          </p:cNvPicPr>
          <p:nvPr userDrawn="1"/>
        </p:nvPicPr>
        <p:blipFill>
          <a:blip r:embed="rId2"/>
          <a:stretch>
            <a:fillRect/>
          </a:stretch>
        </p:blipFill>
        <p:spPr>
          <a:xfrm>
            <a:off x="8590787" y="6171425"/>
            <a:ext cx="3221504" cy="282362"/>
          </a:xfrm>
          <a:prstGeom prst="rect">
            <a:avLst/>
          </a:prstGeom>
        </p:spPr>
      </p:pic>
    </p:spTree>
    <p:extLst>
      <p:ext uri="{BB962C8B-B14F-4D97-AF65-F5344CB8AC3E}">
        <p14:creationId xmlns:p14="http://schemas.microsoft.com/office/powerpoint/2010/main" val="317271590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1" name="Picture Placeholder 4">
            <a:extLst>
              <a:ext uri="{FF2B5EF4-FFF2-40B4-BE49-F238E27FC236}">
                <a16:creationId xmlns:a16="http://schemas.microsoft.com/office/drawing/2014/main" id="{D26948DF-5A64-0D40-9F4C-84CFF387EB0F}"/>
              </a:ext>
            </a:extLst>
          </p:cNvPr>
          <p:cNvPicPr>
            <a:picLocks noChangeAspect="1"/>
          </p:cNvPicPr>
          <p:nvPr userDrawn="1"/>
        </p:nvPicPr>
        <p:blipFill>
          <a:blip r:embed="rId2">
            <a:extLst>
              <a:ext uri="{28A0092B-C50C-407E-A947-70E740481C1C}">
                <a14:useLocalDpi xmlns:a14="http://schemas.microsoft.com/office/drawing/2010/main"/>
              </a:ext>
            </a:extLst>
          </a:blip>
          <a:srcRect t="7786" b="7786"/>
          <a:stretch>
            <a:fillRect/>
          </a:stretch>
        </p:blipFill>
        <p:spPr>
          <a:xfrm>
            <a:off x="0" y="-893"/>
            <a:ext cx="12192000" cy="6859786"/>
          </a:xfrm>
          <a:prstGeom prst="rect">
            <a:avLst/>
          </a:prstGeom>
          <a:solidFill>
            <a:schemeClr val="bg1">
              <a:lumMod val="95000"/>
            </a:schemeClr>
          </a:solidFill>
        </p:spPr>
      </p:pic>
      <p:sp>
        <p:nvSpPr>
          <p:cNvPr id="12" name="Freeform 11">
            <a:extLst>
              <a:ext uri="{FF2B5EF4-FFF2-40B4-BE49-F238E27FC236}">
                <a16:creationId xmlns:a16="http://schemas.microsoft.com/office/drawing/2014/main" id="{18B4C654-C69E-8344-8B81-A9C4D2713870}"/>
              </a:ext>
            </a:extLst>
          </p:cNvPr>
          <p:cNvSpPr/>
          <p:nvPr userDrawn="1"/>
        </p:nvSpPr>
        <p:spPr>
          <a:xfrm>
            <a:off x="1" y="0"/>
            <a:ext cx="11008658" cy="6859787"/>
          </a:xfrm>
          <a:custGeom>
            <a:avLst/>
            <a:gdLst>
              <a:gd name="connsiteX0" fmla="*/ 0 w 11008658"/>
              <a:gd name="connsiteY0" fmla="*/ 0 h 6859787"/>
              <a:gd name="connsiteX1" fmla="*/ 11008658 w 11008658"/>
              <a:gd name="connsiteY1" fmla="*/ 0 h 6859787"/>
              <a:gd name="connsiteX2" fmla="*/ 8201891 w 11008658"/>
              <a:gd name="connsiteY2" fmla="*/ 6859787 h 6859787"/>
              <a:gd name="connsiteX3" fmla="*/ 0 w 11008658"/>
              <a:gd name="connsiteY3" fmla="*/ 6859787 h 6859787"/>
              <a:gd name="connsiteX4" fmla="*/ 0 w 11008658"/>
              <a:gd name="connsiteY4" fmla="*/ 0 h 6859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8658" h="6859787">
                <a:moveTo>
                  <a:pt x="0" y="0"/>
                </a:moveTo>
                <a:lnTo>
                  <a:pt x="11008658" y="0"/>
                </a:lnTo>
                <a:lnTo>
                  <a:pt x="8201891" y="6859787"/>
                </a:lnTo>
                <a:lnTo>
                  <a:pt x="0" y="6859787"/>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3488608D-27CA-D04F-8FED-DA8DDF9FAA90}"/>
              </a:ext>
            </a:extLst>
          </p:cNvPr>
          <p:cNvSpPr/>
          <p:nvPr userDrawn="1"/>
        </p:nvSpPr>
        <p:spPr>
          <a:xfrm flipV="1">
            <a:off x="1" y="1"/>
            <a:ext cx="5038817" cy="6851158"/>
          </a:xfrm>
          <a:custGeom>
            <a:avLst/>
            <a:gdLst>
              <a:gd name="connsiteX0" fmla="*/ 0 w 10075010"/>
              <a:gd name="connsiteY0" fmla="*/ 13698746 h 13698746"/>
              <a:gd name="connsiteX1" fmla="*/ 10075010 w 10075010"/>
              <a:gd name="connsiteY1" fmla="*/ 13698746 h 13698746"/>
              <a:gd name="connsiteX2" fmla="*/ 4469997 w 10075010"/>
              <a:gd name="connsiteY2" fmla="*/ 0 h 13698746"/>
              <a:gd name="connsiteX3" fmla="*/ 0 w 10075010"/>
              <a:gd name="connsiteY3" fmla="*/ 0 h 13698746"/>
              <a:gd name="connsiteX4" fmla="*/ 0 w 10075010"/>
              <a:gd name="connsiteY4" fmla="*/ 13698746 h 13698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5010" h="13698746">
                <a:moveTo>
                  <a:pt x="0" y="13698746"/>
                </a:moveTo>
                <a:lnTo>
                  <a:pt x="10075010" y="13698746"/>
                </a:lnTo>
                <a:lnTo>
                  <a:pt x="4469997" y="0"/>
                </a:lnTo>
                <a:lnTo>
                  <a:pt x="0" y="0"/>
                </a:lnTo>
                <a:lnTo>
                  <a:pt x="0" y="13698746"/>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ight Triangle 15">
            <a:extLst>
              <a:ext uri="{FF2B5EF4-FFF2-40B4-BE49-F238E27FC236}">
                <a16:creationId xmlns:a16="http://schemas.microsoft.com/office/drawing/2014/main" id="{E8C70FFF-56DB-B141-A711-7EE221EE3B8A}"/>
              </a:ext>
            </a:extLst>
          </p:cNvPr>
          <p:cNvSpPr>
            <a:spLocks noChangeAspect="1"/>
          </p:cNvSpPr>
          <p:nvPr userDrawn="1"/>
        </p:nvSpPr>
        <p:spPr>
          <a:xfrm rot="10800000" flipV="1">
            <a:off x="9385233" y="0"/>
            <a:ext cx="2806768" cy="6859787"/>
          </a:xfrm>
          <a:prstGeom prst="rtTriangle">
            <a:avLst/>
          </a:prstGeom>
          <a:solidFill>
            <a:srgbClr val="D8AB4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Triangle 16">
            <a:extLst>
              <a:ext uri="{FF2B5EF4-FFF2-40B4-BE49-F238E27FC236}">
                <a16:creationId xmlns:a16="http://schemas.microsoft.com/office/drawing/2014/main" id="{5BB22ABE-BC25-5B4B-AAEF-11D2207EC1EF}"/>
              </a:ext>
            </a:extLst>
          </p:cNvPr>
          <p:cNvSpPr>
            <a:spLocks noChangeAspect="1"/>
          </p:cNvSpPr>
          <p:nvPr userDrawn="1"/>
        </p:nvSpPr>
        <p:spPr>
          <a:xfrm flipV="1">
            <a:off x="1" y="0"/>
            <a:ext cx="2806768" cy="6859787"/>
          </a:xfrm>
          <a:prstGeom prst="rtTriangl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Placeholder 5">
            <a:extLst>
              <a:ext uri="{FF2B5EF4-FFF2-40B4-BE49-F238E27FC236}">
                <a16:creationId xmlns:a16="http://schemas.microsoft.com/office/drawing/2014/main" id="{062AB256-8ABC-6A43-80C3-682F693AEC4E}"/>
              </a:ext>
            </a:extLst>
          </p:cNvPr>
          <p:cNvPicPr>
            <a:picLocks noChangeAspect="1"/>
          </p:cNvPicPr>
          <p:nvPr userDrawn="1"/>
        </p:nvPicPr>
        <p:blipFill>
          <a:blip r:embed="rId3"/>
          <a:stretch>
            <a:fillRect/>
          </a:stretch>
        </p:blipFill>
        <p:spPr>
          <a:xfrm>
            <a:off x="908342" y="6054289"/>
            <a:ext cx="2924348" cy="346511"/>
          </a:xfrm>
          <a:prstGeom prst="rect">
            <a:avLst/>
          </a:prstGeom>
        </p:spPr>
      </p:pic>
      <p:sp>
        <p:nvSpPr>
          <p:cNvPr id="3" name="Text Placeholder 2">
            <a:extLst>
              <a:ext uri="{FF2B5EF4-FFF2-40B4-BE49-F238E27FC236}">
                <a16:creationId xmlns:a16="http://schemas.microsoft.com/office/drawing/2014/main" id="{9497F71D-F0E4-C74B-A41F-82EF4F5DD774}"/>
              </a:ext>
            </a:extLst>
          </p:cNvPr>
          <p:cNvSpPr>
            <a:spLocks noGrp="1"/>
          </p:cNvSpPr>
          <p:nvPr>
            <p:ph type="body" idx="1" hasCustomPrompt="1"/>
          </p:nvPr>
        </p:nvSpPr>
        <p:spPr>
          <a:xfrm>
            <a:off x="831850" y="-654399"/>
            <a:ext cx="10515600" cy="57291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If needed - Font: Tahoma, no larger than 16pt</a:t>
            </a:r>
          </a:p>
        </p:txBody>
      </p:sp>
      <p:sp>
        <p:nvSpPr>
          <p:cNvPr id="2" name="Title 1">
            <a:extLst>
              <a:ext uri="{FF2B5EF4-FFF2-40B4-BE49-F238E27FC236}">
                <a16:creationId xmlns:a16="http://schemas.microsoft.com/office/drawing/2014/main" id="{78FAA055-D492-7447-B834-CC811D6FB9B4}"/>
              </a:ext>
            </a:extLst>
          </p:cNvPr>
          <p:cNvSpPr>
            <a:spLocks noGrp="1"/>
          </p:cNvSpPr>
          <p:nvPr>
            <p:ph type="title" hasCustomPrompt="1"/>
          </p:nvPr>
        </p:nvSpPr>
        <p:spPr>
          <a:xfrm>
            <a:off x="800100" y="2002631"/>
            <a:ext cx="8019809" cy="2852737"/>
          </a:xfrm>
        </p:spPr>
        <p:txBody>
          <a:bodyPr anchor="ctr" anchorCtr="0"/>
          <a:lstStyle>
            <a:lvl1pPr algn="l">
              <a:defRPr sz="6000">
                <a:solidFill>
                  <a:schemeClr val="bg1"/>
                </a:solidFill>
              </a:defRPr>
            </a:lvl1pPr>
          </a:lstStyle>
          <a:p>
            <a:r>
              <a:rPr lang="en-US" dirty="0"/>
              <a:t>Short header Tahoma, 60pt</a:t>
            </a:r>
          </a:p>
        </p:txBody>
      </p:sp>
    </p:spTree>
    <p:extLst>
      <p:ext uri="{BB962C8B-B14F-4D97-AF65-F5344CB8AC3E}">
        <p14:creationId xmlns:p14="http://schemas.microsoft.com/office/powerpoint/2010/main" val="28167946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BBAD4766-4F27-B146-A4E0-C20523FA9452}"/>
              </a:ext>
            </a:extLst>
          </p:cNvPr>
          <p:cNvSpPr>
            <a:spLocks noGrp="1"/>
          </p:cNvSpPr>
          <p:nvPr>
            <p:ph type="pic" sz="quarter" idx="11" hasCustomPrompt="1"/>
          </p:nvPr>
        </p:nvSpPr>
        <p:spPr>
          <a:xfrm>
            <a:off x="7708739" y="0"/>
            <a:ext cx="4483261" cy="6858000"/>
          </a:xfrm>
        </p:spPr>
        <p:txBody>
          <a:bodyPr/>
          <a:lstStyle/>
          <a:p>
            <a:r>
              <a:rPr lang="en-US" dirty="0"/>
              <a:t>Insert Photo by clicking icon</a:t>
            </a:r>
          </a:p>
        </p:txBody>
      </p:sp>
      <p:sp>
        <p:nvSpPr>
          <p:cNvPr id="2" name="Title 1">
            <a:extLst>
              <a:ext uri="{FF2B5EF4-FFF2-40B4-BE49-F238E27FC236}">
                <a16:creationId xmlns:a16="http://schemas.microsoft.com/office/drawing/2014/main" id="{C86B1526-F194-344C-8290-261A8CEB0B5D}"/>
              </a:ext>
            </a:extLst>
          </p:cNvPr>
          <p:cNvSpPr>
            <a:spLocks noGrp="1"/>
          </p:cNvSpPr>
          <p:nvPr>
            <p:ph type="title" hasCustomPrompt="1"/>
          </p:nvPr>
        </p:nvSpPr>
        <p:spPr>
          <a:xfrm>
            <a:off x="1353123" y="959723"/>
            <a:ext cx="5927353" cy="1325563"/>
          </a:xfrm>
        </p:spPr>
        <p:txBody>
          <a:bodyPr>
            <a:normAutofit/>
          </a:bodyPr>
          <a:lstStyle>
            <a:lvl1pPr>
              <a:defRPr sz="3500" b="0" i="0">
                <a:latin typeface="Georgia" panose="02040502050405020303" pitchFamily="18" charset="0"/>
              </a:defRPr>
            </a:lvl1pPr>
          </a:lstStyle>
          <a:p>
            <a:r>
              <a:rPr lang="en-US" dirty="0" err="1"/>
              <a:t>georgia</a:t>
            </a:r>
            <a:r>
              <a:rPr lang="en-US" dirty="0"/>
              <a:t>, at least 30pt, loose spacing</a:t>
            </a:r>
          </a:p>
        </p:txBody>
      </p:sp>
      <p:sp>
        <p:nvSpPr>
          <p:cNvPr id="3" name="Content Placeholder 2">
            <a:extLst>
              <a:ext uri="{FF2B5EF4-FFF2-40B4-BE49-F238E27FC236}">
                <a16:creationId xmlns:a16="http://schemas.microsoft.com/office/drawing/2014/main" id="{F2907A03-94A8-7A4A-95CA-6AD960D0C9F3}"/>
              </a:ext>
            </a:extLst>
          </p:cNvPr>
          <p:cNvSpPr>
            <a:spLocks noGrp="1"/>
          </p:cNvSpPr>
          <p:nvPr>
            <p:ph idx="1"/>
          </p:nvPr>
        </p:nvSpPr>
        <p:spPr>
          <a:xfrm>
            <a:off x="1599791" y="2421417"/>
            <a:ext cx="5680685" cy="352699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Straight Connector 18">
            <a:extLst>
              <a:ext uri="{FF2B5EF4-FFF2-40B4-BE49-F238E27FC236}">
                <a16:creationId xmlns:a16="http://schemas.microsoft.com/office/drawing/2014/main" id="{9E6E321D-7452-5A42-9130-6F7ADF576E2A}"/>
              </a:ext>
            </a:extLst>
          </p:cNvPr>
          <p:cNvCxnSpPr>
            <a:cxnSpLocks/>
          </p:cNvCxnSpPr>
          <p:nvPr userDrawn="1"/>
        </p:nvCxnSpPr>
        <p:spPr>
          <a:xfrm>
            <a:off x="1429326" y="2294411"/>
            <a:ext cx="581414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ight Triangle 8">
            <a:extLst>
              <a:ext uri="{FF2B5EF4-FFF2-40B4-BE49-F238E27FC236}">
                <a16:creationId xmlns:a16="http://schemas.microsoft.com/office/drawing/2014/main" id="{8CE2508C-A8BD-8340-805A-EF7817C96512}"/>
              </a:ext>
            </a:extLst>
          </p:cNvPr>
          <p:cNvSpPr>
            <a:spLocks noChangeAspect="1"/>
          </p:cNvSpPr>
          <p:nvPr userDrawn="1"/>
        </p:nvSpPr>
        <p:spPr>
          <a:xfrm flipV="1">
            <a:off x="0" y="0"/>
            <a:ext cx="1403019" cy="3429000"/>
          </a:xfrm>
          <a:prstGeom prst="rtTriangle">
            <a:avLst/>
          </a:prstGeom>
          <a:solidFill>
            <a:srgbClr val="D8AB4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047AE893-77C0-2D42-8AAF-F44D28708F17}"/>
              </a:ext>
            </a:extLst>
          </p:cNvPr>
          <p:cNvSpPr>
            <a:spLocks noChangeAspect="1"/>
          </p:cNvSpPr>
          <p:nvPr userDrawn="1"/>
        </p:nvSpPr>
        <p:spPr>
          <a:xfrm flipV="1">
            <a:off x="0" y="0"/>
            <a:ext cx="1091237" cy="2667000"/>
          </a:xfrm>
          <a:prstGeom prst="rtTriangle">
            <a:avLst/>
          </a:prstGeom>
          <a:solidFill>
            <a:srgbClr val="D8AB4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Placeholder 5">
            <a:extLst>
              <a:ext uri="{FF2B5EF4-FFF2-40B4-BE49-F238E27FC236}">
                <a16:creationId xmlns:a16="http://schemas.microsoft.com/office/drawing/2014/main" id="{D39E0D53-01A3-884D-AB65-05C94C0ADDCF}"/>
              </a:ext>
            </a:extLst>
          </p:cNvPr>
          <p:cNvPicPr>
            <a:picLocks noChangeAspect="1"/>
          </p:cNvPicPr>
          <p:nvPr userDrawn="1"/>
        </p:nvPicPr>
        <p:blipFill>
          <a:blip r:embed="rId2"/>
          <a:stretch>
            <a:fillRect/>
          </a:stretch>
        </p:blipFill>
        <p:spPr>
          <a:xfrm>
            <a:off x="1436309" y="6232531"/>
            <a:ext cx="3216783" cy="281949"/>
          </a:xfrm>
          <a:prstGeom prst="rect">
            <a:avLst/>
          </a:prstGeom>
        </p:spPr>
      </p:pic>
    </p:spTree>
    <p:extLst>
      <p:ext uri="{BB962C8B-B14F-4D97-AF65-F5344CB8AC3E}">
        <p14:creationId xmlns:p14="http://schemas.microsoft.com/office/powerpoint/2010/main" val="15096523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BBAD4766-4F27-B146-A4E0-C20523FA9452}"/>
              </a:ext>
            </a:extLst>
          </p:cNvPr>
          <p:cNvSpPr>
            <a:spLocks noGrp="1"/>
          </p:cNvSpPr>
          <p:nvPr>
            <p:ph type="pic" sz="quarter" idx="11" hasCustomPrompt="1"/>
          </p:nvPr>
        </p:nvSpPr>
        <p:spPr>
          <a:xfrm>
            <a:off x="7708739" y="0"/>
            <a:ext cx="4483261" cy="6858000"/>
          </a:xfrm>
        </p:spPr>
        <p:txBody>
          <a:bodyPr/>
          <a:lstStyle/>
          <a:p>
            <a:r>
              <a:rPr lang="en-US" dirty="0"/>
              <a:t>Insert Photo by clicking icon</a:t>
            </a:r>
          </a:p>
        </p:txBody>
      </p:sp>
      <p:sp>
        <p:nvSpPr>
          <p:cNvPr id="2" name="Title 1">
            <a:extLst>
              <a:ext uri="{FF2B5EF4-FFF2-40B4-BE49-F238E27FC236}">
                <a16:creationId xmlns:a16="http://schemas.microsoft.com/office/drawing/2014/main" id="{C86B1526-F194-344C-8290-261A8CEB0B5D}"/>
              </a:ext>
            </a:extLst>
          </p:cNvPr>
          <p:cNvSpPr>
            <a:spLocks noGrp="1"/>
          </p:cNvSpPr>
          <p:nvPr>
            <p:ph type="title" hasCustomPrompt="1"/>
          </p:nvPr>
        </p:nvSpPr>
        <p:spPr>
          <a:xfrm>
            <a:off x="1353123" y="959723"/>
            <a:ext cx="5927353" cy="1325563"/>
          </a:xfrm>
        </p:spPr>
        <p:txBody>
          <a:bodyPr>
            <a:normAutofit/>
          </a:bodyPr>
          <a:lstStyle>
            <a:lvl1pPr>
              <a:defRPr sz="3500" b="0" i="0">
                <a:latin typeface="Georgia" panose="02040502050405020303" pitchFamily="18" charset="0"/>
              </a:defRPr>
            </a:lvl1pPr>
          </a:lstStyle>
          <a:p>
            <a:r>
              <a:rPr lang="en-US" dirty="0" err="1"/>
              <a:t>georgia</a:t>
            </a:r>
            <a:r>
              <a:rPr lang="en-US" dirty="0"/>
              <a:t>, at least 30pt, loose spacing</a:t>
            </a:r>
          </a:p>
        </p:txBody>
      </p:sp>
      <p:sp>
        <p:nvSpPr>
          <p:cNvPr id="3" name="Content Placeholder 2">
            <a:extLst>
              <a:ext uri="{FF2B5EF4-FFF2-40B4-BE49-F238E27FC236}">
                <a16:creationId xmlns:a16="http://schemas.microsoft.com/office/drawing/2014/main" id="{F2907A03-94A8-7A4A-95CA-6AD960D0C9F3}"/>
              </a:ext>
            </a:extLst>
          </p:cNvPr>
          <p:cNvSpPr>
            <a:spLocks noGrp="1"/>
          </p:cNvSpPr>
          <p:nvPr>
            <p:ph idx="1"/>
          </p:nvPr>
        </p:nvSpPr>
        <p:spPr>
          <a:xfrm>
            <a:off x="1599791" y="2421417"/>
            <a:ext cx="5680685" cy="352699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Straight Connector 18">
            <a:extLst>
              <a:ext uri="{FF2B5EF4-FFF2-40B4-BE49-F238E27FC236}">
                <a16:creationId xmlns:a16="http://schemas.microsoft.com/office/drawing/2014/main" id="{9E6E321D-7452-5A42-9130-6F7ADF576E2A}"/>
              </a:ext>
            </a:extLst>
          </p:cNvPr>
          <p:cNvCxnSpPr>
            <a:cxnSpLocks/>
          </p:cNvCxnSpPr>
          <p:nvPr userDrawn="1"/>
        </p:nvCxnSpPr>
        <p:spPr>
          <a:xfrm>
            <a:off x="1429326" y="2294411"/>
            <a:ext cx="581414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ight Triangle 8">
            <a:extLst>
              <a:ext uri="{FF2B5EF4-FFF2-40B4-BE49-F238E27FC236}">
                <a16:creationId xmlns:a16="http://schemas.microsoft.com/office/drawing/2014/main" id="{8CE2508C-A8BD-8340-805A-EF7817C96512}"/>
              </a:ext>
            </a:extLst>
          </p:cNvPr>
          <p:cNvSpPr>
            <a:spLocks noChangeAspect="1"/>
          </p:cNvSpPr>
          <p:nvPr userDrawn="1"/>
        </p:nvSpPr>
        <p:spPr>
          <a:xfrm flipV="1">
            <a:off x="0" y="0"/>
            <a:ext cx="1403019" cy="3429000"/>
          </a:xfrm>
          <a:prstGeom prst="rtTriangle">
            <a:avLst/>
          </a:prstGeom>
          <a:solidFill>
            <a:srgbClr val="13678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047AE893-77C0-2D42-8AAF-F44D28708F17}"/>
              </a:ext>
            </a:extLst>
          </p:cNvPr>
          <p:cNvSpPr>
            <a:spLocks noChangeAspect="1"/>
          </p:cNvSpPr>
          <p:nvPr userDrawn="1"/>
        </p:nvSpPr>
        <p:spPr>
          <a:xfrm flipV="1">
            <a:off x="0" y="0"/>
            <a:ext cx="1091237" cy="2667000"/>
          </a:xfrm>
          <a:prstGeom prst="rtTriangle">
            <a:avLst/>
          </a:prstGeom>
          <a:solidFill>
            <a:srgbClr val="13678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Placeholder 5">
            <a:extLst>
              <a:ext uri="{FF2B5EF4-FFF2-40B4-BE49-F238E27FC236}">
                <a16:creationId xmlns:a16="http://schemas.microsoft.com/office/drawing/2014/main" id="{D39E0D53-01A3-884D-AB65-05C94C0ADDCF}"/>
              </a:ext>
            </a:extLst>
          </p:cNvPr>
          <p:cNvPicPr>
            <a:picLocks noChangeAspect="1"/>
          </p:cNvPicPr>
          <p:nvPr userDrawn="1"/>
        </p:nvPicPr>
        <p:blipFill>
          <a:blip r:embed="rId2"/>
          <a:stretch>
            <a:fillRect/>
          </a:stretch>
        </p:blipFill>
        <p:spPr>
          <a:xfrm>
            <a:off x="1436309" y="6232531"/>
            <a:ext cx="3216783" cy="281949"/>
          </a:xfrm>
          <a:prstGeom prst="rect">
            <a:avLst/>
          </a:prstGeom>
        </p:spPr>
      </p:pic>
    </p:spTree>
    <p:extLst>
      <p:ext uri="{BB962C8B-B14F-4D97-AF65-F5344CB8AC3E}">
        <p14:creationId xmlns:p14="http://schemas.microsoft.com/office/powerpoint/2010/main" val="28517415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9B96630-1F25-F04E-865C-482A7839AF21}"/>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a:extLst>
              <a:ext uri="{FF2B5EF4-FFF2-40B4-BE49-F238E27FC236}">
                <a16:creationId xmlns:a16="http://schemas.microsoft.com/office/drawing/2014/main" id="{FC3EB9EA-F970-D946-9AC6-F939F319409A}"/>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14" name="Right Triangle 13">
            <a:extLst>
              <a:ext uri="{FF2B5EF4-FFF2-40B4-BE49-F238E27FC236}">
                <a16:creationId xmlns:a16="http://schemas.microsoft.com/office/drawing/2014/main" id="{58E65236-6FC1-5640-B912-D76EDEDA9B57}"/>
              </a:ext>
            </a:extLst>
          </p:cNvPr>
          <p:cNvSpPr>
            <a:spLocks noChangeAspect="1"/>
          </p:cNvSpPr>
          <p:nvPr userDrawn="1"/>
        </p:nvSpPr>
        <p:spPr>
          <a:xfrm flipV="1">
            <a:off x="0" y="0"/>
            <a:ext cx="1403019" cy="3429000"/>
          </a:xfrm>
          <a:prstGeom prst="rtTriangle">
            <a:avLst/>
          </a:prstGeom>
          <a:solidFill>
            <a:srgbClr val="D8AB4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Triangle 14">
            <a:extLst>
              <a:ext uri="{FF2B5EF4-FFF2-40B4-BE49-F238E27FC236}">
                <a16:creationId xmlns:a16="http://schemas.microsoft.com/office/drawing/2014/main" id="{3980C5BF-AFBD-2F42-A86C-1D6524016235}"/>
              </a:ext>
            </a:extLst>
          </p:cNvPr>
          <p:cNvSpPr>
            <a:spLocks noChangeAspect="1"/>
          </p:cNvSpPr>
          <p:nvPr userDrawn="1"/>
        </p:nvSpPr>
        <p:spPr>
          <a:xfrm flipV="1">
            <a:off x="0" y="0"/>
            <a:ext cx="1091237" cy="2667000"/>
          </a:xfrm>
          <a:prstGeom prst="rtTriangle">
            <a:avLst/>
          </a:prstGeom>
          <a:solidFill>
            <a:srgbClr val="D8AB4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86B1526-F194-344C-8290-261A8CEB0B5D}"/>
              </a:ext>
            </a:extLst>
          </p:cNvPr>
          <p:cNvSpPr>
            <a:spLocks noGrp="1"/>
          </p:cNvSpPr>
          <p:nvPr>
            <p:ph type="title" hasCustomPrompt="1"/>
          </p:nvPr>
        </p:nvSpPr>
        <p:spPr>
          <a:xfrm>
            <a:off x="1353123" y="959723"/>
            <a:ext cx="7889731" cy="1325563"/>
          </a:xfrm>
        </p:spPr>
        <p:txBody>
          <a:bodyPr>
            <a:normAutofit/>
          </a:bodyPr>
          <a:lstStyle>
            <a:lvl1pPr>
              <a:defRPr sz="4000" b="0" i="0">
                <a:latin typeface="Georgia" panose="02040502050405020303" pitchFamily="18" charset="0"/>
              </a:defRPr>
            </a:lvl1pPr>
          </a:lstStyle>
          <a:p>
            <a:r>
              <a:rPr lang="en-US" dirty="0" err="1"/>
              <a:t>georgia</a:t>
            </a:r>
            <a:r>
              <a:rPr lang="en-US" dirty="0"/>
              <a:t>, at least 35pt, loose spacing</a:t>
            </a:r>
          </a:p>
        </p:txBody>
      </p:sp>
      <p:sp>
        <p:nvSpPr>
          <p:cNvPr id="3" name="Content Placeholder 2">
            <a:extLst>
              <a:ext uri="{FF2B5EF4-FFF2-40B4-BE49-F238E27FC236}">
                <a16:creationId xmlns:a16="http://schemas.microsoft.com/office/drawing/2014/main" id="{F2907A03-94A8-7A4A-95CA-6AD960D0C9F3}"/>
              </a:ext>
            </a:extLst>
          </p:cNvPr>
          <p:cNvSpPr>
            <a:spLocks noGrp="1"/>
          </p:cNvSpPr>
          <p:nvPr>
            <p:ph idx="1"/>
          </p:nvPr>
        </p:nvSpPr>
        <p:spPr>
          <a:xfrm>
            <a:off x="1599791" y="2551331"/>
            <a:ext cx="5680685" cy="38494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Straight Connector 18">
            <a:extLst>
              <a:ext uri="{FF2B5EF4-FFF2-40B4-BE49-F238E27FC236}">
                <a16:creationId xmlns:a16="http://schemas.microsoft.com/office/drawing/2014/main" id="{9E6E321D-7452-5A42-9130-6F7ADF576E2A}"/>
              </a:ext>
            </a:extLst>
          </p:cNvPr>
          <p:cNvCxnSpPr>
            <a:cxnSpLocks/>
          </p:cNvCxnSpPr>
          <p:nvPr userDrawn="1"/>
        </p:nvCxnSpPr>
        <p:spPr>
          <a:xfrm>
            <a:off x="1353123" y="2421416"/>
            <a:ext cx="78897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Placeholder 5">
            <a:extLst>
              <a:ext uri="{FF2B5EF4-FFF2-40B4-BE49-F238E27FC236}">
                <a16:creationId xmlns:a16="http://schemas.microsoft.com/office/drawing/2014/main" id="{E14947D1-CC9B-8345-8D47-3E5B37055452}"/>
              </a:ext>
            </a:extLst>
          </p:cNvPr>
          <p:cNvPicPr>
            <a:picLocks noChangeAspect="1"/>
          </p:cNvPicPr>
          <p:nvPr userDrawn="1"/>
        </p:nvPicPr>
        <p:blipFill>
          <a:blip r:embed="rId2"/>
          <a:stretch>
            <a:fillRect/>
          </a:stretch>
        </p:blipFill>
        <p:spPr>
          <a:xfrm>
            <a:off x="9142186" y="5934590"/>
            <a:ext cx="2420363" cy="642908"/>
          </a:xfrm>
          <a:prstGeom prst="rect">
            <a:avLst/>
          </a:prstGeom>
        </p:spPr>
      </p:pic>
    </p:spTree>
    <p:extLst>
      <p:ext uri="{BB962C8B-B14F-4D97-AF65-F5344CB8AC3E}">
        <p14:creationId xmlns:p14="http://schemas.microsoft.com/office/powerpoint/2010/main" val="7422948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9B96630-1F25-F04E-865C-482A7839AF21}"/>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rgbClr val="13678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a:extLst>
              <a:ext uri="{FF2B5EF4-FFF2-40B4-BE49-F238E27FC236}">
                <a16:creationId xmlns:a16="http://schemas.microsoft.com/office/drawing/2014/main" id="{FC3EB9EA-F970-D946-9AC6-F939F319409A}"/>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14" name="Right Triangle 13">
            <a:extLst>
              <a:ext uri="{FF2B5EF4-FFF2-40B4-BE49-F238E27FC236}">
                <a16:creationId xmlns:a16="http://schemas.microsoft.com/office/drawing/2014/main" id="{58E65236-6FC1-5640-B912-D76EDEDA9B57}"/>
              </a:ext>
            </a:extLst>
          </p:cNvPr>
          <p:cNvSpPr>
            <a:spLocks noChangeAspect="1"/>
          </p:cNvSpPr>
          <p:nvPr userDrawn="1"/>
        </p:nvSpPr>
        <p:spPr>
          <a:xfrm flipV="1">
            <a:off x="0" y="0"/>
            <a:ext cx="1403019" cy="3429000"/>
          </a:xfrm>
          <a:prstGeom prst="rtTriangle">
            <a:avLst/>
          </a:prstGeom>
          <a:solidFill>
            <a:srgbClr val="13678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Triangle 14">
            <a:extLst>
              <a:ext uri="{FF2B5EF4-FFF2-40B4-BE49-F238E27FC236}">
                <a16:creationId xmlns:a16="http://schemas.microsoft.com/office/drawing/2014/main" id="{3980C5BF-AFBD-2F42-A86C-1D6524016235}"/>
              </a:ext>
            </a:extLst>
          </p:cNvPr>
          <p:cNvSpPr>
            <a:spLocks noChangeAspect="1"/>
          </p:cNvSpPr>
          <p:nvPr userDrawn="1"/>
        </p:nvSpPr>
        <p:spPr>
          <a:xfrm flipV="1">
            <a:off x="0" y="0"/>
            <a:ext cx="1091237" cy="2667000"/>
          </a:xfrm>
          <a:prstGeom prst="rtTriangle">
            <a:avLst/>
          </a:prstGeom>
          <a:solidFill>
            <a:srgbClr val="13678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86B1526-F194-344C-8290-261A8CEB0B5D}"/>
              </a:ext>
            </a:extLst>
          </p:cNvPr>
          <p:cNvSpPr>
            <a:spLocks noGrp="1"/>
          </p:cNvSpPr>
          <p:nvPr>
            <p:ph type="title" hasCustomPrompt="1"/>
          </p:nvPr>
        </p:nvSpPr>
        <p:spPr>
          <a:xfrm>
            <a:off x="1353123" y="959723"/>
            <a:ext cx="7889731" cy="1325563"/>
          </a:xfrm>
        </p:spPr>
        <p:txBody>
          <a:bodyPr>
            <a:normAutofit/>
          </a:bodyPr>
          <a:lstStyle>
            <a:lvl1pPr>
              <a:defRPr sz="4000" b="0" i="0">
                <a:latin typeface="Georgia" panose="02040502050405020303" pitchFamily="18" charset="0"/>
              </a:defRPr>
            </a:lvl1pPr>
          </a:lstStyle>
          <a:p>
            <a:r>
              <a:rPr lang="en-US" dirty="0" err="1"/>
              <a:t>georgia</a:t>
            </a:r>
            <a:r>
              <a:rPr lang="en-US" dirty="0"/>
              <a:t>, at least 35pt, loose spacing</a:t>
            </a:r>
          </a:p>
        </p:txBody>
      </p:sp>
      <p:sp>
        <p:nvSpPr>
          <p:cNvPr id="3" name="Content Placeholder 2">
            <a:extLst>
              <a:ext uri="{FF2B5EF4-FFF2-40B4-BE49-F238E27FC236}">
                <a16:creationId xmlns:a16="http://schemas.microsoft.com/office/drawing/2014/main" id="{F2907A03-94A8-7A4A-95CA-6AD960D0C9F3}"/>
              </a:ext>
            </a:extLst>
          </p:cNvPr>
          <p:cNvSpPr>
            <a:spLocks noGrp="1"/>
          </p:cNvSpPr>
          <p:nvPr>
            <p:ph idx="1"/>
          </p:nvPr>
        </p:nvSpPr>
        <p:spPr>
          <a:xfrm>
            <a:off x="1599791" y="2551331"/>
            <a:ext cx="5680685" cy="38494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Straight Connector 18">
            <a:extLst>
              <a:ext uri="{FF2B5EF4-FFF2-40B4-BE49-F238E27FC236}">
                <a16:creationId xmlns:a16="http://schemas.microsoft.com/office/drawing/2014/main" id="{9E6E321D-7452-5A42-9130-6F7ADF576E2A}"/>
              </a:ext>
            </a:extLst>
          </p:cNvPr>
          <p:cNvCxnSpPr>
            <a:cxnSpLocks/>
          </p:cNvCxnSpPr>
          <p:nvPr userDrawn="1"/>
        </p:nvCxnSpPr>
        <p:spPr>
          <a:xfrm>
            <a:off x="1353123" y="2421416"/>
            <a:ext cx="78897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Placeholder 5">
            <a:extLst>
              <a:ext uri="{FF2B5EF4-FFF2-40B4-BE49-F238E27FC236}">
                <a16:creationId xmlns:a16="http://schemas.microsoft.com/office/drawing/2014/main" id="{E14947D1-CC9B-8345-8D47-3E5B37055452}"/>
              </a:ext>
            </a:extLst>
          </p:cNvPr>
          <p:cNvPicPr>
            <a:picLocks noChangeAspect="1"/>
          </p:cNvPicPr>
          <p:nvPr userDrawn="1"/>
        </p:nvPicPr>
        <p:blipFill>
          <a:blip r:embed="rId2"/>
          <a:stretch>
            <a:fillRect/>
          </a:stretch>
        </p:blipFill>
        <p:spPr>
          <a:xfrm>
            <a:off x="9142188" y="5934590"/>
            <a:ext cx="2420359" cy="642908"/>
          </a:xfrm>
          <a:prstGeom prst="rect">
            <a:avLst/>
          </a:prstGeom>
        </p:spPr>
      </p:pic>
    </p:spTree>
    <p:extLst>
      <p:ext uri="{BB962C8B-B14F-4D97-AF65-F5344CB8AC3E}">
        <p14:creationId xmlns:p14="http://schemas.microsoft.com/office/powerpoint/2010/main" val="3311394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ntent (Bio - Large Photo)">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7136B4B9-05E2-D342-A059-E875B7F80B7C}"/>
              </a:ext>
            </a:extLst>
          </p:cNvPr>
          <p:cNvSpPr>
            <a:spLocks noChangeAspect="1"/>
          </p:cNvSpPr>
          <p:nvPr userDrawn="1"/>
        </p:nvSpPr>
        <p:spPr>
          <a:xfrm rot="10800000" flipV="1">
            <a:off x="10566721" y="2887579"/>
            <a:ext cx="1625279" cy="3972208"/>
          </a:xfrm>
          <a:prstGeom prst="rtTriangle">
            <a:avLst/>
          </a:prstGeom>
          <a:solidFill>
            <a:srgbClr val="D8AB4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a16="http://schemas.microsoft.com/office/drawing/2014/main" id="{18848F18-C218-3841-B96E-C021AEC3CD50}"/>
              </a:ext>
            </a:extLst>
          </p:cNvPr>
          <p:cNvSpPr>
            <a:spLocks noGrp="1"/>
          </p:cNvSpPr>
          <p:nvPr>
            <p:ph type="pic" sz="quarter" idx="12" hasCustomPrompt="1"/>
          </p:nvPr>
        </p:nvSpPr>
        <p:spPr>
          <a:xfrm>
            <a:off x="0" y="0"/>
            <a:ext cx="4853883" cy="6859588"/>
          </a:xfrm>
        </p:spPr>
        <p:txBody>
          <a:bodyPr/>
          <a:lstStyle>
            <a:lvl1pPr>
              <a:defRPr/>
            </a:lvl1pPr>
          </a:lstStyle>
          <a:p>
            <a:r>
              <a:rPr lang="en-US" dirty="0"/>
              <a:t>Insert photo here</a:t>
            </a:r>
          </a:p>
        </p:txBody>
      </p:sp>
      <p:sp>
        <p:nvSpPr>
          <p:cNvPr id="2" name="Title 1">
            <a:extLst>
              <a:ext uri="{FF2B5EF4-FFF2-40B4-BE49-F238E27FC236}">
                <a16:creationId xmlns:a16="http://schemas.microsoft.com/office/drawing/2014/main" id="{3C9572FA-24C0-7A4A-86C8-46A9CDB6E78A}"/>
              </a:ext>
            </a:extLst>
          </p:cNvPr>
          <p:cNvSpPr>
            <a:spLocks noGrp="1"/>
          </p:cNvSpPr>
          <p:nvPr>
            <p:ph type="title" hasCustomPrompt="1"/>
          </p:nvPr>
        </p:nvSpPr>
        <p:spPr>
          <a:xfrm>
            <a:off x="5273269" y="365125"/>
            <a:ext cx="6547943" cy="1325563"/>
          </a:xfrm>
        </p:spPr>
        <p:txBody>
          <a:bodyPr>
            <a:noAutofit/>
          </a:bodyPr>
          <a:lstStyle>
            <a:lvl1pPr>
              <a:defRPr sz="4500"/>
            </a:lvl1pPr>
          </a:lstStyle>
          <a:p>
            <a:r>
              <a:rPr lang="en-US" dirty="0"/>
              <a:t>PIC/BIO slide:</a:t>
            </a:r>
            <a:br>
              <a:rPr lang="en-US" dirty="0"/>
            </a:br>
            <a:r>
              <a:rPr lang="en-US" dirty="0"/>
              <a:t>name here</a:t>
            </a:r>
          </a:p>
        </p:txBody>
      </p:sp>
      <p:sp>
        <p:nvSpPr>
          <p:cNvPr id="4" name="Content Placeholder 3">
            <a:extLst>
              <a:ext uri="{FF2B5EF4-FFF2-40B4-BE49-F238E27FC236}">
                <a16:creationId xmlns:a16="http://schemas.microsoft.com/office/drawing/2014/main" id="{7C2277DE-8916-024E-9203-656FA9493C4A}"/>
              </a:ext>
            </a:extLst>
          </p:cNvPr>
          <p:cNvSpPr>
            <a:spLocks noGrp="1"/>
          </p:cNvSpPr>
          <p:nvPr>
            <p:ph sz="half" idx="2" hasCustomPrompt="1"/>
          </p:nvPr>
        </p:nvSpPr>
        <p:spPr>
          <a:xfrm>
            <a:off x="5273269" y="2433817"/>
            <a:ext cx="6537731" cy="3398572"/>
          </a:xfrm>
        </p:spPr>
        <p:txBody>
          <a:bodyPr/>
          <a:lstStyle>
            <a:lvl1pPr>
              <a:lnSpc>
                <a:spcPct val="150000"/>
              </a:lnSpc>
              <a:defRPr sz="1600"/>
            </a:lvl1pPr>
            <a:lvl2pPr>
              <a:lnSpc>
                <a:spcPct val="150000"/>
              </a:lnSpc>
              <a:defRPr sz="1400"/>
            </a:lvl2pPr>
            <a:lvl3pPr>
              <a:lnSpc>
                <a:spcPct val="150000"/>
              </a:lnSpc>
              <a:defRPr sz="1200"/>
            </a:lvl3pPr>
            <a:lvl4pPr>
              <a:lnSpc>
                <a:spcPct val="150000"/>
              </a:lnSpc>
              <a:defRPr sz="1000"/>
            </a:lvl4pPr>
            <a:lvl5pPr>
              <a:lnSpc>
                <a:spcPct val="150000"/>
              </a:lnSpc>
              <a:defRPr sz="1000"/>
            </a:lvl5pPr>
          </a:lstStyle>
          <a:p>
            <a:pPr lvl="0"/>
            <a:r>
              <a:rPr lang="en-US" dirty="0"/>
              <a:t>Info/Bio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
            <a:extLst>
              <a:ext uri="{FF2B5EF4-FFF2-40B4-BE49-F238E27FC236}">
                <a16:creationId xmlns:a16="http://schemas.microsoft.com/office/drawing/2014/main" id="{3A962E81-6F61-DB4D-828D-A2898B1A6848}"/>
              </a:ext>
            </a:extLst>
          </p:cNvPr>
          <p:cNvSpPr>
            <a:spLocks noGrp="1"/>
          </p:cNvSpPr>
          <p:nvPr>
            <p:ph type="body" idx="10" hasCustomPrompt="1"/>
          </p:nvPr>
        </p:nvSpPr>
        <p:spPr>
          <a:xfrm>
            <a:off x="5273269" y="1716218"/>
            <a:ext cx="6547943" cy="57291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cap="all"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PERSON’S TITLE OR OTHER</a:t>
            </a:r>
          </a:p>
        </p:txBody>
      </p:sp>
      <p:cxnSp>
        <p:nvCxnSpPr>
          <p:cNvPr id="12" name="Straight Connector 11">
            <a:extLst>
              <a:ext uri="{FF2B5EF4-FFF2-40B4-BE49-F238E27FC236}">
                <a16:creationId xmlns:a16="http://schemas.microsoft.com/office/drawing/2014/main" id="{24005A0B-8C8C-944D-B8CE-EAE7AA7415CA}"/>
              </a:ext>
            </a:extLst>
          </p:cNvPr>
          <p:cNvCxnSpPr>
            <a:cxnSpLocks/>
          </p:cNvCxnSpPr>
          <p:nvPr userDrawn="1"/>
        </p:nvCxnSpPr>
        <p:spPr>
          <a:xfrm>
            <a:off x="5273269" y="2307385"/>
            <a:ext cx="60805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Placeholder 5">
            <a:extLst>
              <a:ext uri="{FF2B5EF4-FFF2-40B4-BE49-F238E27FC236}">
                <a16:creationId xmlns:a16="http://schemas.microsoft.com/office/drawing/2014/main" id="{2C6E4F52-F3FC-4641-B6E7-D48440DBF017}"/>
              </a:ext>
            </a:extLst>
          </p:cNvPr>
          <p:cNvPicPr>
            <a:picLocks noChangeAspect="1"/>
          </p:cNvPicPr>
          <p:nvPr userDrawn="1"/>
        </p:nvPicPr>
        <p:blipFill>
          <a:blip r:embed="rId2"/>
          <a:stretch>
            <a:fillRect/>
          </a:stretch>
        </p:blipFill>
        <p:spPr>
          <a:xfrm>
            <a:off x="8590787" y="6171425"/>
            <a:ext cx="3221504" cy="282362"/>
          </a:xfrm>
          <a:prstGeom prst="rect">
            <a:avLst/>
          </a:prstGeom>
        </p:spPr>
      </p:pic>
    </p:spTree>
    <p:extLst>
      <p:ext uri="{BB962C8B-B14F-4D97-AF65-F5344CB8AC3E}">
        <p14:creationId xmlns:p14="http://schemas.microsoft.com/office/powerpoint/2010/main" val="3682969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wo Content (Bio - Small Photo)">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13C843AD-DAFD-F743-9EE9-EDB4BF59B528}"/>
              </a:ext>
            </a:extLst>
          </p:cNvPr>
          <p:cNvSpPr>
            <a:spLocks noChangeAspect="1"/>
          </p:cNvSpPr>
          <p:nvPr userDrawn="1"/>
        </p:nvSpPr>
        <p:spPr>
          <a:xfrm rot="10800000" flipV="1">
            <a:off x="10566721" y="2887579"/>
            <a:ext cx="1625279" cy="3972208"/>
          </a:xfrm>
          <a:prstGeom prst="rtTriangle">
            <a:avLst/>
          </a:prstGeom>
          <a:solidFill>
            <a:srgbClr val="D8AB4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a16="http://schemas.microsoft.com/office/drawing/2014/main" id="{18848F18-C218-3841-B96E-C021AEC3CD50}"/>
              </a:ext>
            </a:extLst>
          </p:cNvPr>
          <p:cNvSpPr>
            <a:spLocks noGrp="1"/>
          </p:cNvSpPr>
          <p:nvPr>
            <p:ph type="pic" sz="quarter" idx="12" hasCustomPrompt="1"/>
          </p:nvPr>
        </p:nvSpPr>
        <p:spPr>
          <a:xfrm>
            <a:off x="405635" y="2131224"/>
            <a:ext cx="3135087" cy="4269576"/>
          </a:xfrm>
        </p:spPr>
        <p:txBody>
          <a:bodyPr/>
          <a:lstStyle>
            <a:lvl1pPr>
              <a:defRPr/>
            </a:lvl1pPr>
          </a:lstStyle>
          <a:p>
            <a:r>
              <a:rPr lang="en-US" dirty="0"/>
              <a:t>Insert photo here</a:t>
            </a:r>
          </a:p>
        </p:txBody>
      </p:sp>
      <p:sp>
        <p:nvSpPr>
          <p:cNvPr id="2" name="Title 1">
            <a:extLst>
              <a:ext uri="{FF2B5EF4-FFF2-40B4-BE49-F238E27FC236}">
                <a16:creationId xmlns:a16="http://schemas.microsoft.com/office/drawing/2014/main" id="{3C9572FA-24C0-7A4A-86C8-46A9CDB6E78A}"/>
              </a:ext>
            </a:extLst>
          </p:cNvPr>
          <p:cNvSpPr>
            <a:spLocks noGrp="1"/>
          </p:cNvSpPr>
          <p:nvPr>
            <p:ph type="title" hasCustomPrompt="1"/>
          </p:nvPr>
        </p:nvSpPr>
        <p:spPr>
          <a:xfrm>
            <a:off x="405635" y="365125"/>
            <a:ext cx="10587791" cy="838033"/>
          </a:xfrm>
        </p:spPr>
        <p:txBody>
          <a:bodyPr>
            <a:noAutofit/>
          </a:bodyPr>
          <a:lstStyle>
            <a:lvl1pPr>
              <a:defRPr sz="4500"/>
            </a:lvl1pPr>
          </a:lstStyle>
          <a:p>
            <a:r>
              <a:rPr lang="en-US" dirty="0"/>
              <a:t>Pic/Bio slide: name here</a:t>
            </a:r>
          </a:p>
        </p:txBody>
      </p:sp>
      <p:sp>
        <p:nvSpPr>
          <p:cNvPr id="4" name="Content Placeholder 3">
            <a:extLst>
              <a:ext uri="{FF2B5EF4-FFF2-40B4-BE49-F238E27FC236}">
                <a16:creationId xmlns:a16="http://schemas.microsoft.com/office/drawing/2014/main" id="{7C2277DE-8916-024E-9203-656FA9493C4A}"/>
              </a:ext>
            </a:extLst>
          </p:cNvPr>
          <p:cNvSpPr>
            <a:spLocks noGrp="1"/>
          </p:cNvSpPr>
          <p:nvPr>
            <p:ph sz="half" idx="2" hasCustomPrompt="1"/>
          </p:nvPr>
        </p:nvSpPr>
        <p:spPr>
          <a:xfrm>
            <a:off x="3877606" y="2360745"/>
            <a:ext cx="7115820" cy="3326122"/>
          </a:xfrm>
        </p:spPr>
        <p:txBody>
          <a:bodyPr/>
          <a:lstStyle>
            <a:lvl1pPr>
              <a:lnSpc>
                <a:spcPct val="150000"/>
              </a:lnSpc>
              <a:defRPr sz="1600"/>
            </a:lvl1pPr>
            <a:lvl2pPr>
              <a:lnSpc>
                <a:spcPct val="150000"/>
              </a:lnSpc>
              <a:defRPr sz="1400"/>
            </a:lvl2pPr>
            <a:lvl3pPr>
              <a:lnSpc>
                <a:spcPct val="150000"/>
              </a:lnSpc>
              <a:defRPr sz="1200"/>
            </a:lvl3pPr>
            <a:lvl4pPr>
              <a:lnSpc>
                <a:spcPct val="150000"/>
              </a:lnSpc>
              <a:defRPr sz="1000"/>
            </a:lvl4pPr>
            <a:lvl5pPr>
              <a:lnSpc>
                <a:spcPct val="150000"/>
              </a:lnSpc>
              <a:defRPr sz="1000"/>
            </a:lvl5pPr>
          </a:lstStyle>
          <a:p>
            <a:pPr lvl="0"/>
            <a:r>
              <a:rPr lang="en-US" dirty="0"/>
              <a:t>Info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
            <a:extLst>
              <a:ext uri="{FF2B5EF4-FFF2-40B4-BE49-F238E27FC236}">
                <a16:creationId xmlns:a16="http://schemas.microsoft.com/office/drawing/2014/main" id="{3A962E81-6F61-DB4D-828D-A2898B1A6848}"/>
              </a:ext>
            </a:extLst>
          </p:cNvPr>
          <p:cNvSpPr>
            <a:spLocks noGrp="1"/>
          </p:cNvSpPr>
          <p:nvPr>
            <p:ph type="body" idx="10" hasCustomPrompt="1"/>
          </p:nvPr>
        </p:nvSpPr>
        <p:spPr>
          <a:xfrm>
            <a:off x="405635" y="1227149"/>
            <a:ext cx="10587791" cy="39803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cap="all"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 OR OTHER</a:t>
            </a:r>
          </a:p>
        </p:txBody>
      </p:sp>
      <p:cxnSp>
        <p:nvCxnSpPr>
          <p:cNvPr id="12" name="Straight Connector 11">
            <a:extLst>
              <a:ext uri="{FF2B5EF4-FFF2-40B4-BE49-F238E27FC236}">
                <a16:creationId xmlns:a16="http://schemas.microsoft.com/office/drawing/2014/main" id="{24005A0B-8C8C-944D-B8CE-EAE7AA7415CA}"/>
              </a:ext>
            </a:extLst>
          </p:cNvPr>
          <p:cNvCxnSpPr>
            <a:cxnSpLocks/>
          </p:cNvCxnSpPr>
          <p:nvPr userDrawn="1"/>
        </p:nvCxnSpPr>
        <p:spPr>
          <a:xfrm>
            <a:off x="405635" y="1729991"/>
            <a:ext cx="105877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Placeholder 5">
            <a:extLst>
              <a:ext uri="{FF2B5EF4-FFF2-40B4-BE49-F238E27FC236}">
                <a16:creationId xmlns:a16="http://schemas.microsoft.com/office/drawing/2014/main" id="{BF365B34-B476-D347-9126-B817700DADD2}"/>
              </a:ext>
            </a:extLst>
          </p:cNvPr>
          <p:cNvPicPr>
            <a:picLocks noChangeAspect="1"/>
          </p:cNvPicPr>
          <p:nvPr userDrawn="1"/>
        </p:nvPicPr>
        <p:blipFill>
          <a:blip r:embed="rId2"/>
          <a:stretch>
            <a:fillRect/>
          </a:stretch>
        </p:blipFill>
        <p:spPr>
          <a:xfrm>
            <a:off x="8590787" y="6171425"/>
            <a:ext cx="3221504" cy="282362"/>
          </a:xfrm>
          <a:prstGeom prst="rect">
            <a:avLst/>
          </a:prstGeom>
        </p:spPr>
      </p:pic>
    </p:spTree>
    <p:extLst>
      <p:ext uri="{BB962C8B-B14F-4D97-AF65-F5344CB8AC3E}">
        <p14:creationId xmlns:p14="http://schemas.microsoft.com/office/powerpoint/2010/main" val="34294156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wo Content (Bio - 3 people)">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8BFBA344-6671-C446-87C5-EBF413D7C2F4}"/>
              </a:ext>
            </a:extLst>
          </p:cNvPr>
          <p:cNvSpPr>
            <a:spLocks noChangeAspect="1"/>
          </p:cNvSpPr>
          <p:nvPr userDrawn="1"/>
        </p:nvSpPr>
        <p:spPr>
          <a:xfrm rot="10800000" flipV="1">
            <a:off x="10566721" y="2887579"/>
            <a:ext cx="1625279" cy="3972208"/>
          </a:xfrm>
          <a:prstGeom prst="rtTriangle">
            <a:avLst/>
          </a:prstGeom>
          <a:solidFill>
            <a:srgbClr val="D8AB4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icture Placeholder 9">
            <a:extLst>
              <a:ext uri="{FF2B5EF4-FFF2-40B4-BE49-F238E27FC236}">
                <a16:creationId xmlns:a16="http://schemas.microsoft.com/office/drawing/2014/main" id="{127ED0CA-EA3E-314E-A615-D4BB5B5CF119}"/>
              </a:ext>
            </a:extLst>
          </p:cNvPr>
          <p:cNvSpPr>
            <a:spLocks noGrp="1"/>
          </p:cNvSpPr>
          <p:nvPr>
            <p:ph type="pic" sz="quarter" idx="12" hasCustomPrompt="1"/>
          </p:nvPr>
        </p:nvSpPr>
        <p:spPr>
          <a:xfrm>
            <a:off x="470838" y="374754"/>
            <a:ext cx="2543500" cy="2760331"/>
          </a:xfrm>
        </p:spPr>
        <p:txBody>
          <a:bodyPr/>
          <a:lstStyle>
            <a:lvl1pPr>
              <a:defRPr/>
            </a:lvl1pPr>
          </a:lstStyle>
          <a:p>
            <a:r>
              <a:rPr lang="en-US" dirty="0"/>
              <a:t>Insert photo here</a:t>
            </a:r>
          </a:p>
        </p:txBody>
      </p:sp>
      <p:sp>
        <p:nvSpPr>
          <p:cNvPr id="29" name="Picture Placeholder 9">
            <a:extLst>
              <a:ext uri="{FF2B5EF4-FFF2-40B4-BE49-F238E27FC236}">
                <a16:creationId xmlns:a16="http://schemas.microsoft.com/office/drawing/2014/main" id="{D3982FE5-F505-F242-8BF3-6E04BE4B291A}"/>
              </a:ext>
            </a:extLst>
          </p:cNvPr>
          <p:cNvSpPr>
            <a:spLocks noGrp="1"/>
          </p:cNvSpPr>
          <p:nvPr>
            <p:ph type="pic" sz="quarter" idx="13" hasCustomPrompt="1"/>
          </p:nvPr>
        </p:nvSpPr>
        <p:spPr>
          <a:xfrm>
            <a:off x="4335828" y="374754"/>
            <a:ext cx="2543500" cy="2760331"/>
          </a:xfrm>
        </p:spPr>
        <p:txBody>
          <a:bodyPr/>
          <a:lstStyle>
            <a:lvl1pPr>
              <a:defRPr/>
            </a:lvl1pPr>
          </a:lstStyle>
          <a:p>
            <a:r>
              <a:rPr lang="en-US" dirty="0"/>
              <a:t>Insert photo here</a:t>
            </a:r>
          </a:p>
        </p:txBody>
      </p:sp>
      <p:sp>
        <p:nvSpPr>
          <p:cNvPr id="30" name="Picture Placeholder 9">
            <a:extLst>
              <a:ext uri="{FF2B5EF4-FFF2-40B4-BE49-F238E27FC236}">
                <a16:creationId xmlns:a16="http://schemas.microsoft.com/office/drawing/2014/main" id="{D77D9C02-A2AA-E84C-A785-AB9A0FCA605D}"/>
              </a:ext>
            </a:extLst>
          </p:cNvPr>
          <p:cNvSpPr>
            <a:spLocks noGrp="1"/>
          </p:cNvSpPr>
          <p:nvPr>
            <p:ph type="pic" sz="quarter" idx="16" hasCustomPrompt="1"/>
          </p:nvPr>
        </p:nvSpPr>
        <p:spPr>
          <a:xfrm>
            <a:off x="8200818" y="374754"/>
            <a:ext cx="2543500" cy="2760331"/>
          </a:xfrm>
        </p:spPr>
        <p:txBody>
          <a:bodyPr/>
          <a:lstStyle>
            <a:lvl1pPr>
              <a:defRPr/>
            </a:lvl1pPr>
          </a:lstStyle>
          <a:p>
            <a:r>
              <a:rPr lang="en-US" dirty="0"/>
              <a:t>Insert photo here</a:t>
            </a:r>
          </a:p>
        </p:txBody>
      </p:sp>
      <p:sp>
        <p:nvSpPr>
          <p:cNvPr id="31" name="Content Placeholder 3">
            <a:extLst>
              <a:ext uri="{FF2B5EF4-FFF2-40B4-BE49-F238E27FC236}">
                <a16:creationId xmlns:a16="http://schemas.microsoft.com/office/drawing/2014/main" id="{9C99930A-34B4-6C4B-8653-C9C780EA501D}"/>
              </a:ext>
            </a:extLst>
          </p:cNvPr>
          <p:cNvSpPr>
            <a:spLocks noGrp="1"/>
          </p:cNvSpPr>
          <p:nvPr>
            <p:ph sz="half" idx="14" hasCustomPrompt="1"/>
          </p:nvPr>
        </p:nvSpPr>
        <p:spPr>
          <a:xfrm>
            <a:off x="4335828" y="4017455"/>
            <a:ext cx="3434099" cy="1940583"/>
          </a:xfrm>
        </p:spPr>
        <p:txBody>
          <a:bodyPr/>
          <a:lstStyle>
            <a:lvl1pPr>
              <a:lnSpc>
                <a:spcPct val="100000"/>
              </a:lnSpc>
              <a:defRPr sz="1400" spc="100" baseline="0"/>
            </a:lvl1pPr>
            <a:lvl2pPr>
              <a:lnSpc>
                <a:spcPct val="100000"/>
              </a:lnSpc>
              <a:defRPr sz="1200" spc="100" baseline="0"/>
            </a:lvl2pPr>
            <a:lvl3pPr>
              <a:lnSpc>
                <a:spcPct val="100000"/>
              </a:lnSpc>
              <a:defRPr sz="1200" spc="100" baseline="0"/>
            </a:lvl3pPr>
            <a:lvl4pPr>
              <a:lnSpc>
                <a:spcPct val="100000"/>
              </a:lnSpc>
              <a:defRPr sz="1200" spc="100" baseline="0"/>
            </a:lvl4pPr>
            <a:lvl5pPr>
              <a:lnSpc>
                <a:spcPct val="100000"/>
              </a:lnSpc>
              <a:defRPr sz="1200" spc="100" baseline="0"/>
            </a:lvl5pPr>
          </a:lstStyle>
          <a:p>
            <a:pPr lvl="0"/>
            <a:r>
              <a:rPr lang="en-US" dirty="0"/>
              <a:t>Bio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Text Placeholder 2">
            <a:extLst>
              <a:ext uri="{FF2B5EF4-FFF2-40B4-BE49-F238E27FC236}">
                <a16:creationId xmlns:a16="http://schemas.microsoft.com/office/drawing/2014/main" id="{6DCE682D-009B-824C-BAB8-4863EEE1A58F}"/>
              </a:ext>
            </a:extLst>
          </p:cNvPr>
          <p:cNvSpPr>
            <a:spLocks noGrp="1"/>
          </p:cNvSpPr>
          <p:nvPr>
            <p:ph type="body" idx="15" hasCustomPrompt="1"/>
          </p:nvPr>
        </p:nvSpPr>
        <p:spPr>
          <a:xfrm>
            <a:off x="4335828" y="3686303"/>
            <a:ext cx="3434099" cy="256222"/>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cap="all" spc="100"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 OR OTHER ACCOMMODATIONS</a:t>
            </a:r>
          </a:p>
        </p:txBody>
      </p:sp>
      <p:sp>
        <p:nvSpPr>
          <p:cNvPr id="33" name="Text Placeholder 2">
            <a:extLst>
              <a:ext uri="{FF2B5EF4-FFF2-40B4-BE49-F238E27FC236}">
                <a16:creationId xmlns:a16="http://schemas.microsoft.com/office/drawing/2014/main" id="{6AF101EF-8C31-6648-B849-2A52FFB7EF17}"/>
              </a:ext>
            </a:extLst>
          </p:cNvPr>
          <p:cNvSpPr>
            <a:spLocks noGrp="1"/>
          </p:cNvSpPr>
          <p:nvPr>
            <p:ph type="body" idx="19" hasCustomPrompt="1"/>
          </p:nvPr>
        </p:nvSpPr>
        <p:spPr>
          <a:xfrm>
            <a:off x="4335828" y="3320464"/>
            <a:ext cx="3438144" cy="347472"/>
          </a:xfrm>
        </p:spPr>
        <p:txBody>
          <a:bodyPr anchor="b"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i="0" cap="all" baseline="0">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BIO SLIDE: NAME HERE</a:t>
            </a:r>
          </a:p>
        </p:txBody>
      </p:sp>
      <p:sp>
        <p:nvSpPr>
          <p:cNvPr id="34" name="Content Placeholder 3">
            <a:extLst>
              <a:ext uri="{FF2B5EF4-FFF2-40B4-BE49-F238E27FC236}">
                <a16:creationId xmlns:a16="http://schemas.microsoft.com/office/drawing/2014/main" id="{75B4821B-01A4-1144-98F8-3ACBD3EE1C64}"/>
              </a:ext>
            </a:extLst>
          </p:cNvPr>
          <p:cNvSpPr>
            <a:spLocks noGrp="1"/>
          </p:cNvSpPr>
          <p:nvPr>
            <p:ph sz="half" idx="20" hasCustomPrompt="1"/>
          </p:nvPr>
        </p:nvSpPr>
        <p:spPr>
          <a:xfrm>
            <a:off x="466561" y="4017455"/>
            <a:ext cx="3434099" cy="1940583"/>
          </a:xfrm>
        </p:spPr>
        <p:txBody>
          <a:bodyPr/>
          <a:lstStyle>
            <a:lvl1pPr>
              <a:lnSpc>
                <a:spcPct val="100000"/>
              </a:lnSpc>
              <a:defRPr sz="1400" spc="100" baseline="0"/>
            </a:lvl1pPr>
            <a:lvl2pPr>
              <a:lnSpc>
                <a:spcPct val="100000"/>
              </a:lnSpc>
              <a:defRPr sz="1200" spc="100" baseline="0"/>
            </a:lvl2pPr>
            <a:lvl3pPr>
              <a:lnSpc>
                <a:spcPct val="100000"/>
              </a:lnSpc>
              <a:defRPr sz="1200" spc="100" baseline="0"/>
            </a:lvl3pPr>
            <a:lvl4pPr>
              <a:lnSpc>
                <a:spcPct val="100000"/>
              </a:lnSpc>
              <a:defRPr sz="1200" spc="100" baseline="0"/>
            </a:lvl4pPr>
            <a:lvl5pPr>
              <a:lnSpc>
                <a:spcPct val="100000"/>
              </a:lnSpc>
              <a:defRPr sz="1200" spc="100" baseline="0"/>
            </a:lvl5pPr>
          </a:lstStyle>
          <a:p>
            <a:pPr lvl="0"/>
            <a:r>
              <a:rPr lang="en-US" dirty="0"/>
              <a:t>Bio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2">
            <a:extLst>
              <a:ext uri="{FF2B5EF4-FFF2-40B4-BE49-F238E27FC236}">
                <a16:creationId xmlns:a16="http://schemas.microsoft.com/office/drawing/2014/main" id="{070030EB-80A7-6242-BCF6-B405B569A84E}"/>
              </a:ext>
            </a:extLst>
          </p:cNvPr>
          <p:cNvSpPr>
            <a:spLocks noGrp="1"/>
          </p:cNvSpPr>
          <p:nvPr>
            <p:ph type="body" idx="21" hasCustomPrompt="1"/>
          </p:nvPr>
        </p:nvSpPr>
        <p:spPr>
          <a:xfrm>
            <a:off x="466561" y="3686303"/>
            <a:ext cx="3434099" cy="256222"/>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cap="all" spc="100"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 OR OTHER ACCOMMODATIONS</a:t>
            </a:r>
          </a:p>
        </p:txBody>
      </p:sp>
      <p:sp>
        <p:nvSpPr>
          <p:cNvPr id="36" name="Text Placeholder 2">
            <a:extLst>
              <a:ext uri="{FF2B5EF4-FFF2-40B4-BE49-F238E27FC236}">
                <a16:creationId xmlns:a16="http://schemas.microsoft.com/office/drawing/2014/main" id="{61973A62-DA53-EA4F-A095-A4ACF30D8DC7}"/>
              </a:ext>
            </a:extLst>
          </p:cNvPr>
          <p:cNvSpPr>
            <a:spLocks noGrp="1"/>
          </p:cNvSpPr>
          <p:nvPr>
            <p:ph type="body" idx="22" hasCustomPrompt="1"/>
          </p:nvPr>
        </p:nvSpPr>
        <p:spPr>
          <a:xfrm>
            <a:off x="466561" y="3320464"/>
            <a:ext cx="3438144" cy="347472"/>
          </a:xfrm>
        </p:spPr>
        <p:txBody>
          <a:bodyPr anchor="b"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i="0" cap="all" baseline="0">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BIO SLIDE: NAME HERE</a:t>
            </a:r>
          </a:p>
        </p:txBody>
      </p:sp>
      <p:sp>
        <p:nvSpPr>
          <p:cNvPr id="37" name="Content Placeholder 3">
            <a:extLst>
              <a:ext uri="{FF2B5EF4-FFF2-40B4-BE49-F238E27FC236}">
                <a16:creationId xmlns:a16="http://schemas.microsoft.com/office/drawing/2014/main" id="{7B0EDCAA-FBA8-2E4F-BB0B-FBD03A65C310}"/>
              </a:ext>
            </a:extLst>
          </p:cNvPr>
          <p:cNvSpPr>
            <a:spLocks noGrp="1"/>
          </p:cNvSpPr>
          <p:nvPr>
            <p:ph sz="half" idx="23" hasCustomPrompt="1"/>
          </p:nvPr>
        </p:nvSpPr>
        <p:spPr>
          <a:xfrm>
            <a:off x="8200818" y="4017455"/>
            <a:ext cx="3434099" cy="1940583"/>
          </a:xfrm>
        </p:spPr>
        <p:txBody>
          <a:bodyPr/>
          <a:lstStyle>
            <a:lvl1pPr>
              <a:lnSpc>
                <a:spcPct val="100000"/>
              </a:lnSpc>
              <a:defRPr sz="1400" spc="100" baseline="0"/>
            </a:lvl1pPr>
            <a:lvl2pPr>
              <a:lnSpc>
                <a:spcPct val="100000"/>
              </a:lnSpc>
              <a:defRPr sz="1200" spc="100" baseline="0"/>
            </a:lvl2pPr>
            <a:lvl3pPr>
              <a:lnSpc>
                <a:spcPct val="100000"/>
              </a:lnSpc>
              <a:defRPr sz="1200" spc="100" baseline="0"/>
            </a:lvl3pPr>
            <a:lvl4pPr>
              <a:lnSpc>
                <a:spcPct val="100000"/>
              </a:lnSpc>
              <a:defRPr sz="1200" spc="100" baseline="0"/>
            </a:lvl4pPr>
            <a:lvl5pPr>
              <a:lnSpc>
                <a:spcPct val="100000"/>
              </a:lnSpc>
              <a:defRPr sz="1200" spc="100" baseline="0"/>
            </a:lvl5pPr>
          </a:lstStyle>
          <a:p>
            <a:pPr lvl="0"/>
            <a:r>
              <a:rPr lang="en-US" dirty="0"/>
              <a:t>Bio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Text Placeholder 2">
            <a:extLst>
              <a:ext uri="{FF2B5EF4-FFF2-40B4-BE49-F238E27FC236}">
                <a16:creationId xmlns:a16="http://schemas.microsoft.com/office/drawing/2014/main" id="{23DED18C-9CDA-7E48-984A-1A76DB44640D}"/>
              </a:ext>
            </a:extLst>
          </p:cNvPr>
          <p:cNvSpPr>
            <a:spLocks noGrp="1"/>
          </p:cNvSpPr>
          <p:nvPr>
            <p:ph type="body" idx="24" hasCustomPrompt="1"/>
          </p:nvPr>
        </p:nvSpPr>
        <p:spPr>
          <a:xfrm>
            <a:off x="8200818" y="3686303"/>
            <a:ext cx="3434099" cy="256222"/>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cap="all" spc="100"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 OR OTHER ACCOMMODATIONS</a:t>
            </a:r>
          </a:p>
        </p:txBody>
      </p:sp>
      <p:sp>
        <p:nvSpPr>
          <p:cNvPr id="39" name="Text Placeholder 2">
            <a:extLst>
              <a:ext uri="{FF2B5EF4-FFF2-40B4-BE49-F238E27FC236}">
                <a16:creationId xmlns:a16="http://schemas.microsoft.com/office/drawing/2014/main" id="{BC60EC64-58EC-2249-A8F1-EE46471681DE}"/>
              </a:ext>
            </a:extLst>
          </p:cNvPr>
          <p:cNvSpPr>
            <a:spLocks noGrp="1"/>
          </p:cNvSpPr>
          <p:nvPr>
            <p:ph type="body" idx="25" hasCustomPrompt="1"/>
          </p:nvPr>
        </p:nvSpPr>
        <p:spPr>
          <a:xfrm>
            <a:off x="8200818" y="3320464"/>
            <a:ext cx="3438144" cy="347472"/>
          </a:xfrm>
        </p:spPr>
        <p:txBody>
          <a:bodyPr anchor="b"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i="0" cap="all" baseline="0">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BIO SLIDE: NAME HERE</a:t>
            </a:r>
          </a:p>
        </p:txBody>
      </p:sp>
      <p:pic>
        <p:nvPicPr>
          <p:cNvPr id="40" name="Picture Placeholder 5">
            <a:extLst>
              <a:ext uri="{FF2B5EF4-FFF2-40B4-BE49-F238E27FC236}">
                <a16:creationId xmlns:a16="http://schemas.microsoft.com/office/drawing/2014/main" id="{BED0BA53-972C-9F48-BE50-23B403B18331}"/>
              </a:ext>
            </a:extLst>
          </p:cNvPr>
          <p:cNvPicPr>
            <a:picLocks noChangeAspect="1"/>
          </p:cNvPicPr>
          <p:nvPr userDrawn="1"/>
        </p:nvPicPr>
        <p:blipFill>
          <a:blip r:embed="rId2"/>
          <a:stretch>
            <a:fillRect/>
          </a:stretch>
        </p:blipFill>
        <p:spPr>
          <a:xfrm>
            <a:off x="4326770" y="6312701"/>
            <a:ext cx="3538461" cy="310144"/>
          </a:xfrm>
          <a:prstGeom prst="rect">
            <a:avLst/>
          </a:prstGeom>
        </p:spPr>
      </p:pic>
    </p:spTree>
    <p:extLst>
      <p:ext uri="{BB962C8B-B14F-4D97-AF65-F5344CB8AC3E}">
        <p14:creationId xmlns:p14="http://schemas.microsoft.com/office/powerpoint/2010/main" val="42626763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7946535-051C-FC49-A1F2-174A97F6847F}"/>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20FCA6A4-28FA-2546-B522-C04E18A4C03D}"/>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C4FA5CCF-8095-4A48-BE02-D80DC819B886}"/>
              </a:ext>
            </a:extLst>
          </p:cNvPr>
          <p:cNvSpPr>
            <a:spLocks noGrp="1"/>
          </p:cNvSpPr>
          <p:nvPr>
            <p:ph type="title" hasCustomPrompt="1"/>
          </p:nvPr>
        </p:nvSpPr>
        <p:spPr>
          <a:xfrm>
            <a:off x="472529" y="365125"/>
            <a:ext cx="9128671" cy="1325563"/>
          </a:xfrm>
        </p:spPr>
        <p:txBody>
          <a:bodyPr/>
          <a:lstStyle/>
          <a:p>
            <a:r>
              <a:rPr lang="en-US" dirty="0"/>
              <a:t>TITLE, TAHOMA BOLD</a:t>
            </a:r>
          </a:p>
        </p:txBody>
      </p:sp>
      <p:sp>
        <p:nvSpPr>
          <p:cNvPr id="3" name="Text Placeholder 2">
            <a:extLst>
              <a:ext uri="{FF2B5EF4-FFF2-40B4-BE49-F238E27FC236}">
                <a16:creationId xmlns:a16="http://schemas.microsoft.com/office/drawing/2014/main" id="{1C1C1E2E-CB8D-1A45-9FE0-F7B0C4B9D09D}"/>
              </a:ext>
            </a:extLst>
          </p:cNvPr>
          <p:cNvSpPr>
            <a:spLocks noGrp="1"/>
          </p:cNvSpPr>
          <p:nvPr>
            <p:ph type="body" idx="1" hasCustomPrompt="1"/>
          </p:nvPr>
        </p:nvSpPr>
        <p:spPr>
          <a:xfrm>
            <a:off x="472528" y="1690688"/>
            <a:ext cx="36576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Info 01</a:t>
            </a:r>
          </a:p>
        </p:txBody>
      </p:sp>
      <p:sp>
        <p:nvSpPr>
          <p:cNvPr id="4" name="Content Placeholder 3">
            <a:extLst>
              <a:ext uri="{FF2B5EF4-FFF2-40B4-BE49-F238E27FC236}">
                <a16:creationId xmlns:a16="http://schemas.microsoft.com/office/drawing/2014/main" id="{4B6608EE-5ABA-3941-A2BC-4004BB53F22E}"/>
              </a:ext>
            </a:extLst>
          </p:cNvPr>
          <p:cNvSpPr>
            <a:spLocks noGrp="1"/>
          </p:cNvSpPr>
          <p:nvPr>
            <p:ph sz="half" idx="2"/>
          </p:nvPr>
        </p:nvSpPr>
        <p:spPr>
          <a:xfrm>
            <a:off x="472528" y="2514600"/>
            <a:ext cx="36576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C16DE96-F872-8D4B-BD19-4B30A6DDB9A7}"/>
              </a:ext>
            </a:extLst>
          </p:cNvPr>
          <p:cNvSpPr>
            <a:spLocks noGrp="1"/>
          </p:cNvSpPr>
          <p:nvPr>
            <p:ph type="body" sz="quarter" idx="3" hasCustomPrompt="1"/>
          </p:nvPr>
        </p:nvSpPr>
        <p:spPr>
          <a:xfrm>
            <a:off x="4540766" y="1690688"/>
            <a:ext cx="36576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Info 02</a:t>
            </a:r>
          </a:p>
        </p:txBody>
      </p:sp>
      <p:sp>
        <p:nvSpPr>
          <p:cNvPr id="6" name="Content Placeholder 5">
            <a:extLst>
              <a:ext uri="{FF2B5EF4-FFF2-40B4-BE49-F238E27FC236}">
                <a16:creationId xmlns:a16="http://schemas.microsoft.com/office/drawing/2014/main" id="{B9FE5726-B9D1-2E48-9604-2D219EE9E7F0}"/>
              </a:ext>
            </a:extLst>
          </p:cNvPr>
          <p:cNvSpPr>
            <a:spLocks noGrp="1"/>
          </p:cNvSpPr>
          <p:nvPr>
            <p:ph sz="quarter" idx="4"/>
          </p:nvPr>
        </p:nvSpPr>
        <p:spPr>
          <a:xfrm>
            <a:off x="4540766" y="2514600"/>
            <a:ext cx="36576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Placeholder 5">
            <a:extLst>
              <a:ext uri="{FF2B5EF4-FFF2-40B4-BE49-F238E27FC236}">
                <a16:creationId xmlns:a16="http://schemas.microsoft.com/office/drawing/2014/main" id="{405BA66A-C32E-084F-A35A-E07C59CEFA44}"/>
              </a:ext>
            </a:extLst>
          </p:cNvPr>
          <p:cNvPicPr>
            <a:picLocks noChangeAspect="1"/>
          </p:cNvPicPr>
          <p:nvPr userDrawn="1"/>
        </p:nvPicPr>
        <p:blipFill>
          <a:blip r:embed="rId2"/>
          <a:stretch>
            <a:fillRect/>
          </a:stretch>
        </p:blipFill>
        <p:spPr>
          <a:xfrm>
            <a:off x="9142186" y="5934590"/>
            <a:ext cx="2420363" cy="642908"/>
          </a:xfrm>
          <a:prstGeom prst="rect">
            <a:avLst/>
          </a:prstGeom>
        </p:spPr>
      </p:pic>
    </p:spTree>
    <p:extLst>
      <p:ext uri="{BB962C8B-B14F-4D97-AF65-F5344CB8AC3E}">
        <p14:creationId xmlns:p14="http://schemas.microsoft.com/office/powerpoint/2010/main" val="31676969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7946535-051C-FC49-A1F2-174A97F6847F}"/>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rgbClr val="13678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20FCA6A4-28FA-2546-B522-C04E18A4C03D}"/>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C4FA5CCF-8095-4A48-BE02-D80DC819B886}"/>
              </a:ext>
            </a:extLst>
          </p:cNvPr>
          <p:cNvSpPr>
            <a:spLocks noGrp="1"/>
          </p:cNvSpPr>
          <p:nvPr>
            <p:ph type="title" hasCustomPrompt="1"/>
          </p:nvPr>
        </p:nvSpPr>
        <p:spPr>
          <a:xfrm>
            <a:off x="472529" y="365125"/>
            <a:ext cx="9128671" cy="1325563"/>
          </a:xfrm>
        </p:spPr>
        <p:txBody>
          <a:bodyPr/>
          <a:lstStyle/>
          <a:p>
            <a:r>
              <a:rPr lang="en-US" dirty="0"/>
              <a:t>TITLE, TAHOMA BOLD</a:t>
            </a:r>
          </a:p>
        </p:txBody>
      </p:sp>
      <p:sp>
        <p:nvSpPr>
          <p:cNvPr id="3" name="Text Placeholder 2">
            <a:extLst>
              <a:ext uri="{FF2B5EF4-FFF2-40B4-BE49-F238E27FC236}">
                <a16:creationId xmlns:a16="http://schemas.microsoft.com/office/drawing/2014/main" id="{1C1C1E2E-CB8D-1A45-9FE0-F7B0C4B9D09D}"/>
              </a:ext>
            </a:extLst>
          </p:cNvPr>
          <p:cNvSpPr>
            <a:spLocks noGrp="1"/>
          </p:cNvSpPr>
          <p:nvPr>
            <p:ph type="body" idx="1" hasCustomPrompt="1"/>
          </p:nvPr>
        </p:nvSpPr>
        <p:spPr>
          <a:xfrm>
            <a:off x="472528" y="1690688"/>
            <a:ext cx="36576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Info 01</a:t>
            </a:r>
          </a:p>
        </p:txBody>
      </p:sp>
      <p:sp>
        <p:nvSpPr>
          <p:cNvPr id="4" name="Content Placeholder 3">
            <a:extLst>
              <a:ext uri="{FF2B5EF4-FFF2-40B4-BE49-F238E27FC236}">
                <a16:creationId xmlns:a16="http://schemas.microsoft.com/office/drawing/2014/main" id="{4B6608EE-5ABA-3941-A2BC-4004BB53F22E}"/>
              </a:ext>
            </a:extLst>
          </p:cNvPr>
          <p:cNvSpPr>
            <a:spLocks noGrp="1"/>
          </p:cNvSpPr>
          <p:nvPr>
            <p:ph sz="half" idx="2"/>
          </p:nvPr>
        </p:nvSpPr>
        <p:spPr>
          <a:xfrm>
            <a:off x="472528" y="2514600"/>
            <a:ext cx="36576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C16DE96-F872-8D4B-BD19-4B30A6DDB9A7}"/>
              </a:ext>
            </a:extLst>
          </p:cNvPr>
          <p:cNvSpPr>
            <a:spLocks noGrp="1"/>
          </p:cNvSpPr>
          <p:nvPr>
            <p:ph type="body" sz="quarter" idx="3" hasCustomPrompt="1"/>
          </p:nvPr>
        </p:nvSpPr>
        <p:spPr>
          <a:xfrm>
            <a:off x="4540766" y="1690688"/>
            <a:ext cx="36576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Info 02</a:t>
            </a:r>
          </a:p>
        </p:txBody>
      </p:sp>
      <p:sp>
        <p:nvSpPr>
          <p:cNvPr id="6" name="Content Placeholder 5">
            <a:extLst>
              <a:ext uri="{FF2B5EF4-FFF2-40B4-BE49-F238E27FC236}">
                <a16:creationId xmlns:a16="http://schemas.microsoft.com/office/drawing/2014/main" id="{B9FE5726-B9D1-2E48-9604-2D219EE9E7F0}"/>
              </a:ext>
            </a:extLst>
          </p:cNvPr>
          <p:cNvSpPr>
            <a:spLocks noGrp="1"/>
          </p:cNvSpPr>
          <p:nvPr>
            <p:ph sz="quarter" idx="4"/>
          </p:nvPr>
        </p:nvSpPr>
        <p:spPr>
          <a:xfrm>
            <a:off x="4540766" y="2514600"/>
            <a:ext cx="36576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Placeholder 5">
            <a:extLst>
              <a:ext uri="{FF2B5EF4-FFF2-40B4-BE49-F238E27FC236}">
                <a16:creationId xmlns:a16="http://schemas.microsoft.com/office/drawing/2014/main" id="{405BA66A-C32E-084F-A35A-E07C59CEFA44}"/>
              </a:ext>
            </a:extLst>
          </p:cNvPr>
          <p:cNvPicPr>
            <a:picLocks noChangeAspect="1"/>
          </p:cNvPicPr>
          <p:nvPr userDrawn="1"/>
        </p:nvPicPr>
        <p:blipFill>
          <a:blip r:embed="rId2"/>
          <a:stretch>
            <a:fillRect/>
          </a:stretch>
        </p:blipFill>
        <p:spPr>
          <a:xfrm>
            <a:off x="9142188" y="5934590"/>
            <a:ext cx="2420359" cy="642908"/>
          </a:xfrm>
          <a:prstGeom prst="rect">
            <a:avLst/>
          </a:prstGeom>
        </p:spPr>
      </p:pic>
    </p:spTree>
    <p:extLst>
      <p:ext uri="{BB962C8B-B14F-4D97-AF65-F5344CB8AC3E}">
        <p14:creationId xmlns:p14="http://schemas.microsoft.com/office/powerpoint/2010/main" val="36150043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4C15AD36-547D-A242-8AD0-A000B1605E4D}"/>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a:extLst>
              <a:ext uri="{FF2B5EF4-FFF2-40B4-BE49-F238E27FC236}">
                <a16:creationId xmlns:a16="http://schemas.microsoft.com/office/drawing/2014/main" id="{872A82F5-EA99-1C42-998C-FD0637B783E0}"/>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3138866F-709D-A04F-BB56-6774DE7E3283}"/>
              </a:ext>
            </a:extLst>
          </p:cNvPr>
          <p:cNvSpPr>
            <a:spLocks noGrp="1"/>
          </p:cNvSpPr>
          <p:nvPr>
            <p:ph type="title" hasCustomPrompt="1"/>
          </p:nvPr>
        </p:nvSpPr>
        <p:spPr>
          <a:xfrm>
            <a:off x="800100" y="457200"/>
            <a:ext cx="3971925" cy="1600200"/>
          </a:xfrm>
        </p:spPr>
        <p:txBody>
          <a:bodyPr anchor="b"/>
          <a:lstStyle>
            <a:lvl1pPr>
              <a:defRPr sz="3200"/>
            </a:lvl1pPr>
          </a:lstStyle>
          <a:p>
            <a:r>
              <a:rPr lang="en-US" dirty="0"/>
              <a:t>Title, Tahoma bold</a:t>
            </a:r>
          </a:p>
        </p:txBody>
      </p:sp>
      <p:sp>
        <p:nvSpPr>
          <p:cNvPr id="3" name="Picture Placeholder 2">
            <a:extLst>
              <a:ext uri="{FF2B5EF4-FFF2-40B4-BE49-F238E27FC236}">
                <a16:creationId xmlns:a16="http://schemas.microsoft.com/office/drawing/2014/main" id="{1C587870-9EE0-6C4C-AF86-02F4C324F2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3508597A-3433-7A40-9ED9-5D8379BF32C3}"/>
              </a:ext>
            </a:extLst>
          </p:cNvPr>
          <p:cNvSpPr>
            <a:spLocks noGrp="1"/>
          </p:cNvSpPr>
          <p:nvPr>
            <p:ph type="body" sz="half" idx="2"/>
          </p:nvPr>
        </p:nvSpPr>
        <p:spPr>
          <a:xfrm>
            <a:off x="800100" y="2057400"/>
            <a:ext cx="39719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10" name="Picture Placeholder 5">
            <a:extLst>
              <a:ext uri="{FF2B5EF4-FFF2-40B4-BE49-F238E27FC236}">
                <a16:creationId xmlns:a16="http://schemas.microsoft.com/office/drawing/2014/main" id="{C66C022E-C499-3B4C-9B2C-92362A48321C}"/>
              </a:ext>
            </a:extLst>
          </p:cNvPr>
          <p:cNvPicPr>
            <a:picLocks noChangeAspect="1"/>
          </p:cNvPicPr>
          <p:nvPr userDrawn="1"/>
        </p:nvPicPr>
        <p:blipFill>
          <a:blip r:embed="rId2"/>
          <a:stretch>
            <a:fillRect/>
          </a:stretch>
        </p:blipFill>
        <p:spPr>
          <a:xfrm>
            <a:off x="1436309" y="6232531"/>
            <a:ext cx="3216783" cy="281949"/>
          </a:xfrm>
          <a:prstGeom prst="rect">
            <a:avLst/>
          </a:prstGeom>
        </p:spPr>
      </p:pic>
    </p:spTree>
    <p:extLst>
      <p:ext uri="{BB962C8B-B14F-4D97-AF65-F5344CB8AC3E}">
        <p14:creationId xmlns:p14="http://schemas.microsoft.com/office/powerpoint/2010/main" val="2456987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Table of Contents)">
    <p:bg>
      <p:bgRef idx="1001">
        <a:schemeClr val="bg1"/>
      </p:bgRef>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95B5784-884C-D942-BED2-37BDE7F31388}"/>
              </a:ext>
            </a:extLst>
          </p:cNvPr>
          <p:cNvSpPr>
            <a:spLocks noGrp="1"/>
          </p:cNvSpPr>
          <p:nvPr>
            <p:ph type="title" hasCustomPrompt="1"/>
          </p:nvPr>
        </p:nvSpPr>
        <p:spPr>
          <a:xfrm>
            <a:off x="368254" y="2766218"/>
            <a:ext cx="8454013" cy="1325563"/>
          </a:xfrm>
        </p:spPr>
        <p:txBody>
          <a:bodyPr/>
          <a:lstStyle>
            <a:lvl1pPr>
              <a:defRPr>
                <a:solidFill>
                  <a:schemeClr val="tx1"/>
                </a:solidFill>
              </a:defRPr>
            </a:lvl1pPr>
          </a:lstStyle>
          <a:p>
            <a:r>
              <a:rPr lang="en-US" dirty="0"/>
              <a:t>Title goes here,</a:t>
            </a:r>
            <a:br>
              <a:rPr lang="en-US" dirty="0"/>
            </a:br>
            <a:r>
              <a:rPr lang="en-US" dirty="0"/>
              <a:t>Tahoma 45pt font size</a:t>
            </a:r>
          </a:p>
        </p:txBody>
      </p:sp>
      <p:sp>
        <p:nvSpPr>
          <p:cNvPr id="7" name="Freeform 6">
            <a:extLst>
              <a:ext uri="{FF2B5EF4-FFF2-40B4-BE49-F238E27FC236}">
                <a16:creationId xmlns:a16="http://schemas.microsoft.com/office/drawing/2014/main" id="{17656ABD-917F-3147-BC59-0AE8A93CD2AF}"/>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a:extLst>
              <a:ext uri="{FF2B5EF4-FFF2-40B4-BE49-F238E27FC236}">
                <a16:creationId xmlns:a16="http://schemas.microsoft.com/office/drawing/2014/main" id="{3CD28408-E789-CB40-B1F4-386E75288708}"/>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9" name="Right Triangle 8">
            <a:extLst>
              <a:ext uri="{FF2B5EF4-FFF2-40B4-BE49-F238E27FC236}">
                <a16:creationId xmlns:a16="http://schemas.microsoft.com/office/drawing/2014/main" id="{D0393295-2173-AD43-A56F-10607E0867A2}"/>
              </a:ext>
            </a:extLst>
          </p:cNvPr>
          <p:cNvSpPr>
            <a:spLocks noChangeAspect="1"/>
          </p:cNvSpPr>
          <p:nvPr userDrawn="1"/>
        </p:nvSpPr>
        <p:spPr>
          <a:xfrm flipV="1">
            <a:off x="0" y="0"/>
            <a:ext cx="1309484" cy="3200400"/>
          </a:xfrm>
          <a:prstGeom prst="rtTriangle">
            <a:avLst/>
          </a:prstGeom>
          <a:solidFill>
            <a:srgbClr val="D8AB4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ubtitle 2">
            <a:extLst>
              <a:ext uri="{FF2B5EF4-FFF2-40B4-BE49-F238E27FC236}">
                <a16:creationId xmlns:a16="http://schemas.microsoft.com/office/drawing/2014/main" id="{EC057A9B-1206-9F43-A8A7-993841B55AAA}"/>
              </a:ext>
            </a:extLst>
          </p:cNvPr>
          <p:cNvSpPr>
            <a:spLocks noGrp="1"/>
          </p:cNvSpPr>
          <p:nvPr>
            <p:ph type="subTitle" idx="1" hasCustomPrompt="1"/>
          </p:nvPr>
        </p:nvSpPr>
        <p:spPr>
          <a:xfrm>
            <a:off x="1104900" y="-668868"/>
            <a:ext cx="6100233" cy="440267"/>
          </a:xfrm>
        </p:spPr>
        <p:txBody>
          <a:bodyPr anchor="b"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If needed - Font: Tahoma, no larger than 16pt</a:t>
            </a:r>
          </a:p>
        </p:txBody>
      </p:sp>
      <p:pic>
        <p:nvPicPr>
          <p:cNvPr id="14" name="Picture Placeholder 5">
            <a:extLst>
              <a:ext uri="{FF2B5EF4-FFF2-40B4-BE49-F238E27FC236}">
                <a16:creationId xmlns:a16="http://schemas.microsoft.com/office/drawing/2014/main" id="{1B893FBD-EE6A-DB47-A513-8305B6DFA8FB}"/>
              </a:ext>
            </a:extLst>
          </p:cNvPr>
          <p:cNvPicPr>
            <a:picLocks noChangeAspect="1"/>
          </p:cNvPicPr>
          <p:nvPr userDrawn="1"/>
        </p:nvPicPr>
        <p:blipFill rotWithShape="1">
          <a:blip r:embed="rId2"/>
          <a:srcRect t="-34108" b="-34108"/>
          <a:stretch/>
        </p:blipFill>
        <p:spPr>
          <a:xfrm>
            <a:off x="8890195" y="5944959"/>
            <a:ext cx="2924348" cy="584463"/>
          </a:xfrm>
          <a:prstGeom prst="rect">
            <a:avLst/>
          </a:prstGeom>
        </p:spPr>
      </p:pic>
    </p:spTree>
    <p:extLst>
      <p:ext uri="{BB962C8B-B14F-4D97-AF65-F5344CB8AC3E}">
        <p14:creationId xmlns:p14="http://schemas.microsoft.com/office/powerpoint/2010/main" val="1204740574"/>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4C15AD36-547D-A242-8AD0-A000B1605E4D}"/>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rgbClr val="13678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a:extLst>
              <a:ext uri="{FF2B5EF4-FFF2-40B4-BE49-F238E27FC236}">
                <a16:creationId xmlns:a16="http://schemas.microsoft.com/office/drawing/2014/main" id="{872A82F5-EA99-1C42-998C-FD0637B783E0}"/>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3138866F-709D-A04F-BB56-6774DE7E3283}"/>
              </a:ext>
            </a:extLst>
          </p:cNvPr>
          <p:cNvSpPr>
            <a:spLocks noGrp="1"/>
          </p:cNvSpPr>
          <p:nvPr>
            <p:ph type="title" hasCustomPrompt="1"/>
          </p:nvPr>
        </p:nvSpPr>
        <p:spPr>
          <a:xfrm>
            <a:off x="800100" y="457200"/>
            <a:ext cx="3971925" cy="1600200"/>
          </a:xfrm>
        </p:spPr>
        <p:txBody>
          <a:bodyPr anchor="b"/>
          <a:lstStyle>
            <a:lvl1pPr>
              <a:defRPr sz="3200"/>
            </a:lvl1pPr>
          </a:lstStyle>
          <a:p>
            <a:r>
              <a:rPr lang="en-US" dirty="0"/>
              <a:t>Title, Tahoma bold</a:t>
            </a:r>
          </a:p>
        </p:txBody>
      </p:sp>
      <p:sp>
        <p:nvSpPr>
          <p:cNvPr id="3" name="Picture Placeholder 2">
            <a:extLst>
              <a:ext uri="{FF2B5EF4-FFF2-40B4-BE49-F238E27FC236}">
                <a16:creationId xmlns:a16="http://schemas.microsoft.com/office/drawing/2014/main" id="{1C587870-9EE0-6C4C-AF86-02F4C324F2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3508597A-3433-7A40-9ED9-5D8379BF32C3}"/>
              </a:ext>
            </a:extLst>
          </p:cNvPr>
          <p:cNvSpPr>
            <a:spLocks noGrp="1"/>
          </p:cNvSpPr>
          <p:nvPr>
            <p:ph type="body" sz="half" idx="2"/>
          </p:nvPr>
        </p:nvSpPr>
        <p:spPr>
          <a:xfrm>
            <a:off x="800100" y="2057400"/>
            <a:ext cx="39719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10" name="Picture Placeholder 5">
            <a:extLst>
              <a:ext uri="{FF2B5EF4-FFF2-40B4-BE49-F238E27FC236}">
                <a16:creationId xmlns:a16="http://schemas.microsoft.com/office/drawing/2014/main" id="{C66C022E-C499-3B4C-9B2C-92362A48321C}"/>
              </a:ext>
            </a:extLst>
          </p:cNvPr>
          <p:cNvPicPr>
            <a:picLocks noChangeAspect="1"/>
          </p:cNvPicPr>
          <p:nvPr userDrawn="1"/>
        </p:nvPicPr>
        <p:blipFill>
          <a:blip r:embed="rId2"/>
          <a:stretch>
            <a:fillRect/>
          </a:stretch>
        </p:blipFill>
        <p:spPr>
          <a:xfrm>
            <a:off x="1436309" y="6232531"/>
            <a:ext cx="3216783" cy="281949"/>
          </a:xfrm>
          <a:prstGeom prst="rect">
            <a:avLst/>
          </a:prstGeom>
        </p:spPr>
      </p:pic>
    </p:spTree>
    <p:extLst>
      <p:ext uri="{BB962C8B-B14F-4D97-AF65-F5344CB8AC3E}">
        <p14:creationId xmlns:p14="http://schemas.microsoft.com/office/powerpoint/2010/main" val="38857759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F038C-AA3E-6640-91F6-1317A74EF1D6}"/>
              </a:ext>
            </a:extLst>
          </p:cNvPr>
          <p:cNvSpPr>
            <a:spLocks noGrp="1"/>
          </p:cNvSpPr>
          <p:nvPr>
            <p:ph type="title" hasCustomPrompt="1"/>
          </p:nvPr>
        </p:nvSpPr>
        <p:spPr>
          <a:xfrm>
            <a:off x="472528" y="859229"/>
            <a:ext cx="11338471" cy="861439"/>
          </a:xfrm>
        </p:spPr>
        <p:txBody>
          <a:bodyPr/>
          <a:lstStyle>
            <a:lvl1pPr>
              <a:defRPr>
                <a:solidFill>
                  <a:schemeClr val="accent1"/>
                </a:solidFill>
              </a:defRPr>
            </a:lvl1pPr>
          </a:lstStyle>
          <a:p>
            <a:r>
              <a:rPr lang="en-US" dirty="0"/>
              <a:t>Tahoma 45pt font size</a:t>
            </a:r>
          </a:p>
        </p:txBody>
      </p:sp>
      <p:graphicFrame>
        <p:nvGraphicFramePr>
          <p:cNvPr id="3" name="Chart 2">
            <a:extLst>
              <a:ext uri="{FF2B5EF4-FFF2-40B4-BE49-F238E27FC236}">
                <a16:creationId xmlns:a16="http://schemas.microsoft.com/office/drawing/2014/main" id="{5D6D872B-489C-0642-BDCD-25162590D951}"/>
              </a:ext>
            </a:extLst>
          </p:cNvPr>
          <p:cNvGraphicFramePr/>
          <p:nvPr userDrawn="1"/>
        </p:nvGraphicFramePr>
        <p:xfrm>
          <a:off x="472530" y="1971207"/>
          <a:ext cx="5298684" cy="45120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43B17C92-5FE9-2B43-85C9-0B4C7B82EE25}"/>
              </a:ext>
            </a:extLst>
          </p:cNvPr>
          <p:cNvGraphicFramePr/>
          <p:nvPr userDrawn="1"/>
        </p:nvGraphicFramePr>
        <p:xfrm>
          <a:off x="6296212" y="1971207"/>
          <a:ext cx="5298684" cy="4512040"/>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Placeholder 5">
            <a:extLst>
              <a:ext uri="{FF2B5EF4-FFF2-40B4-BE49-F238E27FC236}">
                <a16:creationId xmlns:a16="http://schemas.microsoft.com/office/drawing/2014/main" id="{C5EC489F-8733-8047-82E7-67DEB594AF10}"/>
              </a:ext>
            </a:extLst>
          </p:cNvPr>
          <p:cNvPicPr>
            <a:picLocks noChangeAspect="1"/>
          </p:cNvPicPr>
          <p:nvPr userDrawn="1"/>
        </p:nvPicPr>
        <p:blipFill>
          <a:blip r:embed="rId4"/>
          <a:stretch>
            <a:fillRect/>
          </a:stretch>
        </p:blipFill>
        <p:spPr>
          <a:xfrm>
            <a:off x="474775" y="397339"/>
            <a:ext cx="3216783" cy="281949"/>
          </a:xfrm>
          <a:prstGeom prst="rect">
            <a:avLst/>
          </a:prstGeom>
        </p:spPr>
      </p:pic>
    </p:spTree>
    <p:extLst>
      <p:ext uri="{BB962C8B-B14F-4D97-AF65-F5344CB8AC3E}">
        <p14:creationId xmlns:p14="http://schemas.microsoft.com/office/powerpoint/2010/main" val="11803898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363EAB5F-F814-8F45-8074-8636F0FE34A5}"/>
              </a:ext>
            </a:extLst>
          </p:cNvPr>
          <p:cNvSpPr>
            <a:spLocks noGrp="1"/>
          </p:cNvSpPr>
          <p:nvPr>
            <p:ph type="pic" sz="quarter" idx="11" hasCustomPrompt="1"/>
          </p:nvPr>
        </p:nvSpPr>
        <p:spPr>
          <a:xfrm>
            <a:off x="0" y="0"/>
            <a:ext cx="12192000" cy="5608948"/>
          </a:xfrm>
        </p:spPr>
        <p:txBody>
          <a:bodyPr/>
          <a:lstStyle>
            <a:lvl1pPr>
              <a:defRPr/>
            </a:lvl1pPr>
          </a:lstStyle>
          <a:p>
            <a:r>
              <a:rPr lang="en-US" dirty="0"/>
              <a:t>Add picture here for conclusion</a:t>
            </a:r>
          </a:p>
        </p:txBody>
      </p:sp>
      <p:pic>
        <p:nvPicPr>
          <p:cNvPr id="6" name="Picture Placeholder 5">
            <a:extLst>
              <a:ext uri="{FF2B5EF4-FFF2-40B4-BE49-F238E27FC236}">
                <a16:creationId xmlns:a16="http://schemas.microsoft.com/office/drawing/2014/main" id="{CB7A84D3-A733-DB49-B037-BDD9D8B2C489}"/>
              </a:ext>
            </a:extLst>
          </p:cNvPr>
          <p:cNvPicPr>
            <a:picLocks noChangeAspect="1"/>
          </p:cNvPicPr>
          <p:nvPr userDrawn="1"/>
        </p:nvPicPr>
        <p:blipFill>
          <a:blip r:embed="rId2"/>
          <a:stretch>
            <a:fillRect/>
          </a:stretch>
        </p:blipFill>
        <p:spPr>
          <a:xfrm>
            <a:off x="4149847" y="6089805"/>
            <a:ext cx="3892307" cy="341158"/>
          </a:xfrm>
          <a:prstGeom prst="rect">
            <a:avLst/>
          </a:prstGeom>
        </p:spPr>
      </p:pic>
    </p:spTree>
    <p:extLst>
      <p:ext uri="{BB962C8B-B14F-4D97-AF65-F5344CB8AC3E}">
        <p14:creationId xmlns:p14="http://schemas.microsoft.com/office/powerpoint/2010/main" val="13015521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73557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GUIDE0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5C48D3D-5403-1C4C-9B90-EAC9704D51BF}"/>
              </a:ext>
            </a:extLst>
          </p:cNvPr>
          <p:cNvCxnSpPr>
            <a:cxnSpLocks/>
          </p:cNvCxnSpPr>
          <p:nvPr userDrawn="1"/>
        </p:nvCxnSpPr>
        <p:spPr>
          <a:xfrm>
            <a:off x="593012" y="1017632"/>
            <a:ext cx="108427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4D7A8B0-282E-3446-877D-E6BEDF5E7D00}"/>
              </a:ext>
            </a:extLst>
          </p:cNvPr>
          <p:cNvSpPr txBox="1"/>
          <p:nvPr userDrawn="1"/>
        </p:nvSpPr>
        <p:spPr>
          <a:xfrm>
            <a:off x="500412" y="1238057"/>
            <a:ext cx="345215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spc="300" baseline="0" dirty="0">
                <a:solidFill>
                  <a:schemeClr val="tx2"/>
                </a:solidFill>
                <a:latin typeface="Tahoma" panose="020B0604030504040204" pitchFamily="34" charset="0"/>
                <a:ea typeface="Tahoma" panose="020B0604030504040204" pitchFamily="34" charset="0"/>
                <a:cs typeface="Tahoma" panose="020B0604030504040204" pitchFamily="34" charset="0"/>
              </a:rPr>
              <a:t>COLOR GUIDELINES</a:t>
            </a:r>
          </a:p>
        </p:txBody>
      </p:sp>
      <p:grpSp>
        <p:nvGrpSpPr>
          <p:cNvPr id="74" name="Group 73">
            <a:extLst>
              <a:ext uri="{FF2B5EF4-FFF2-40B4-BE49-F238E27FC236}">
                <a16:creationId xmlns:a16="http://schemas.microsoft.com/office/drawing/2014/main" id="{540F4DCE-59FB-214B-9262-3152EBFF78F8}"/>
              </a:ext>
            </a:extLst>
          </p:cNvPr>
          <p:cNvGrpSpPr/>
          <p:nvPr userDrawn="1"/>
        </p:nvGrpSpPr>
        <p:grpSpPr>
          <a:xfrm>
            <a:off x="922201" y="1866736"/>
            <a:ext cx="9941046" cy="802531"/>
            <a:chOff x="922201" y="1868126"/>
            <a:chExt cx="7639965" cy="616768"/>
          </a:xfrm>
        </p:grpSpPr>
        <p:sp>
          <p:nvSpPr>
            <p:cNvPr id="15" name="Rectangle 14">
              <a:extLst>
                <a:ext uri="{FF2B5EF4-FFF2-40B4-BE49-F238E27FC236}">
                  <a16:creationId xmlns:a16="http://schemas.microsoft.com/office/drawing/2014/main" id="{7413FE51-0734-3946-A221-1FD563248BDD}"/>
                </a:ext>
              </a:extLst>
            </p:cNvPr>
            <p:cNvSpPr/>
            <p:nvPr userDrawn="1"/>
          </p:nvSpPr>
          <p:spPr>
            <a:xfrm>
              <a:off x="922201" y="1868126"/>
              <a:ext cx="1335133" cy="3765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spc="150" baseline="0" dirty="0">
                  <a:ln>
                    <a:noFill/>
                  </a:ln>
                  <a:solidFill>
                    <a:schemeClr val="tx1"/>
                  </a:solidFill>
                  <a:latin typeface="Tahoma" panose="020B0604030504040204" pitchFamily="34" charset="0"/>
                  <a:ea typeface="Tahoma" panose="020B0604030504040204" pitchFamily="34" charset="0"/>
                  <a:cs typeface="Tahoma" panose="020B0604030504040204" pitchFamily="34" charset="0"/>
                </a:rPr>
                <a:t>#D8AB4C</a:t>
              </a:r>
            </a:p>
          </p:txBody>
        </p:sp>
        <p:sp>
          <p:nvSpPr>
            <p:cNvPr id="16" name="Rectangle 15">
              <a:extLst>
                <a:ext uri="{FF2B5EF4-FFF2-40B4-BE49-F238E27FC236}">
                  <a16:creationId xmlns:a16="http://schemas.microsoft.com/office/drawing/2014/main" id="{E3E60D1D-97E2-E24A-886F-B05288543FC6}"/>
                </a:ext>
              </a:extLst>
            </p:cNvPr>
            <p:cNvSpPr/>
            <p:nvPr userDrawn="1"/>
          </p:nvSpPr>
          <p:spPr>
            <a:xfrm>
              <a:off x="2498409" y="1868126"/>
              <a:ext cx="1335133" cy="376548"/>
            </a:xfrm>
            <a:prstGeom prst="rect">
              <a:avLst/>
            </a:prstGeom>
            <a:solidFill>
              <a:srgbClr val="F7E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spc="150" baseline="0" dirty="0">
                  <a:ln>
                    <a:noFill/>
                  </a:ln>
                  <a:solidFill>
                    <a:schemeClr val="tx1"/>
                  </a:solidFill>
                  <a:latin typeface="Tahoma" panose="020B0604030504040204" pitchFamily="34" charset="0"/>
                  <a:ea typeface="Tahoma" panose="020B0604030504040204" pitchFamily="34" charset="0"/>
                  <a:cs typeface="Tahoma" panose="020B0604030504040204" pitchFamily="34" charset="0"/>
                </a:rPr>
                <a:t>#F7EEDB</a:t>
              </a:r>
            </a:p>
          </p:txBody>
        </p:sp>
        <p:sp>
          <p:nvSpPr>
            <p:cNvPr id="17" name="Rectangle 16">
              <a:extLst>
                <a:ext uri="{FF2B5EF4-FFF2-40B4-BE49-F238E27FC236}">
                  <a16:creationId xmlns:a16="http://schemas.microsoft.com/office/drawing/2014/main" id="{62CF9FB9-06AC-9146-A7BF-8BAF6CAA5315}"/>
                </a:ext>
              </a:extLst>
            </p:cNvPr>
            <p:cNvSpPr/>
            <p:nvPr userDrawn="1"/>
          </p:nvSpPr>
          <p:spPr>
            <a:xfrm>
              <a:off x="5650825" y="1868126"/>
              <a:ext cx="1335133" cy="376548"/>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spc="150" baseline="0" dirty="0">
                  <a:ln>
                    <a:noFill/>
                  </a:ln>
                  <a:solidFill>
                    <a:schemeClr val="bg1"/>
                  </a:solidFill>
                  <a:latin typeface="Tahoma" panose="020B0604030504040204" pitchFamily="34" charset="0"/>
                  <a:ea typeface="Tahoma" panose="020B0604030504040204" pitchFamily="34" charset="0"/>
                  <a:cs typeface="Tahoma" panose="020B0604030504040204" pitchFamily="34" charset="0"/>
                </a:rPr>
                <a:t>#333333</a:t>
              </a:r>
            </a:p>
          </p:txBody>
        </p:sp>
        <p:sp>
          <p:nvSpPr>
            <p:cNvPr id="18" name="Rectangle 17">
              <a:extLst>
                <a:ext uri="{FF2B5EF4-FFF2-40B4-BE49-F238E27FC236}">
                  <a16:creationId xmlns:a16="http://schemas.microsoft.com/office/drawing/2014/main" id="{659BEF2F-41DE-AD49-A547-9B4F1708215E}"/>
                </a:ext>
              </a:extLst>
            </p:cNvPr>
            <p:cNvSpPr/>
            <p:nvPr userDrawn="1"/>
          </p:nvSpPr>
          <p:spPr>
            <a:xfrm>
              <a:off x="7227033" y="1868126"/>
              <a:ext cx="1335133" cy="376548"/>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spc="150" baseline="0" dirty="0">
                  <a:ln>
                    <a:noFill/>
                  </a:ln>
                  <a:solidFill>
                    <a:schemeClr val="tx1"/>
                  </a:solidFill>
                  <a:latin typeface="Tahoma" panose="020B0604030504040204" pitchFamily="34" charset="0"/>
                  <a:ea typeface="Tahoma" panose="020B0604030504040204" pitchFamily="34" charset="0"/>
                  <a:cs typeface="Tahoma" panose="020B0604030504040204" pitchFamily="34" charset="0"/>
                </a:rPr>
                <a:t>#DDDDDD</a:t>
              </a:r>
            </a:p>
          </p:txBody>
        </p:sp>
        <p:sp>
          <p:nvSpPr>
            <p:cNvPr id="19" name="Rectangle 18">
              <a:extLst>
                <a:ext uri="{FF2B5EF4-FFF2-40B4-BE49-F238E27FC236}">
                  <a16:creationId xmlns:a16="http://schemas.microsoft.com/office/drawing/2014/main" id="{198C76E1-651C-4C42-A856-3FEE8DF27DFB}"/>
                </a:ext>
              </a:extLst>
            </p:cNvPr>
            <p:cNvSpPr/>
            <p:nvPr userDrawn="1"/>
          </p:nvSpPr>
          <p:spPr>
            <a:xfrm>
              <a:off x="4074617" y="1868126"/>
              <a:ext cx="1335133" cy="3765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spc="150" baseline="0" dirty="0">
                  <a:ln>
                    <a:noFill/>
                  </a:ln>
                  <a:solidFill>
                    <a:schemeClr val="bg1"/>
                  </a:solidFill>
                  <a:latin typeface="Tahoma" panose="020B0604030504040204" pitchFamily="34" charset="0"/>
                  <a:ea typeface="Tahoma" panose="020B0604030504040204" pitchFamily="34" charset="0"/>
                  <a:cs typeface="Tahoma" panose="020B0604030504040204" pitchFamily="34" charset="0"/>
                </a:rPr>
                <a:t>#000000</a:t>
              </a:r>
            </a:p>
          </p:txBody>
        </p:sp>
        <p:sp>
          <p:nvSpPr>
            <p:cNvPr id="3" name="TextBox 2">
              <a:extLst>
                <a:ext uri="{FF2B5EF4-FFF2-40B4-BE49-F238E27FC236}">
                  <a16:creationId xmlns:a16="http://schemas.microsoft.com/office/drawing/2014/main" id="{4A386BAC-C53C-A044-B242-9DB0195C403F}"/>
                </a:ext>
              </a:extLst>
            </p:cNvPr>
            <p:cNvSpPr txBox="1"/>
            <p:nvPr userDrawn="1"/>
          </p:nvSpPr>
          <p:spPr>
            <a:xfrm>
              <a:off x="922201" y="2254903"/>
              <a:ext cx="1335133" cy="229991"/>
            </a:xfrm>
            <a:prstGeom prst="rect">
              <a:avLst/>
            </a:prstGeom>
            <a:noFill/>
          </p:spPr>
          <p:txBody>
            <a:bodyPr wrap="square" rtlCol="0">
              <a:spAutoFit/>
            </a:bodyPr>
            <a:lstStyle/>
            <a:p>
              <a:pPr algn="l">
                <a:lnSpc>
                  <a:spcPct val="100000"/>
                </a:lnSpc>
              </a:pPr>
              <a:r>
                <a:rPr lang="en-US" sz="1000" b="0" i="0" spc="150" baseline="0" dirty="0">
                  <a:solidFill>
                    <a:schemeClr val="tx2"/>
                  </a:solidFill>
                  <a:latin typeface="Tahoma" panose="020B0604030504040204" pitchFamily="34" charset="0"/>
                  <a:ea typeface="Tahoma" panose="020B0604030504040204" pitchFamily="34" charset="0"/>
                  <a:cs typeface="Tahoma" panose="020B0604030504040204" pitchFamily="34" charset="0"/>
                </a:rPr>
                <a:t>GOLD</a:t>
              </a:r>
            </a:p>
          </p:txBody>
        </p:sp>
        <p:sp>
          <p:nvSpPr>
            <p:cNvPr id="26" name="TextBox 25">
              <a:extLst>
                <a:ext uri="{FF2B5EF4-FFF2-40B4-BE49-F238E27FC236}">
                  <a16:creationId xmlns:a16="http://schemas.microsoft.com/office/drawing/2014/main" id="{A02284B8-DD81-7A48-AA59-26F357F0B323}"/>
                </a:ext>
              </a:extLst>
            </p:cNvPr>
            <p:cNvSpPr txBox="1"/>
            <p:nvPr userDrawn="1"/>
          </p:nvSpPr>
          <p:spPr>
            <a:xfrm>
              <a:off x="2498409" y="2254902"/>
              <a:ext cx="1335133" cy="229991"/>
            </a:xfrm>
            <a:prstGeom prst="rect">
              <a:avLst/>
            </a:prstGeom>
            <a:noFill/>
          </p:spPr>
          <p:txBody>
            <a:bodyPr wrap="square" rtlCol="0">
              <a:spAutoFit/>
            </a:bodyPr>
            <a:lstStyle/>
            <a:p>
              <a:pPr algn="l">
                <a:lnSpc>
                  <a:spcPct val="100000"/>
                </a:lnSpc>
              </a:pPr>
              <a:r>
                <a:rPr lang="en-US" sz="1000" b="0" i="0" spc="150" baseline="0" dirty="0">
                  <a:solidFill>
                    <a:schemeClr val="tx2"/>
                  </a:solidFill>
                  <a:latin typeface="Tahoma" panose="020B0604030504040204" pitchFamily="34" charset="0"/>
                  <a:ea typeface="Tahoma" panose="020B0604030504040204" pitchFamily="34" charset="0"/>
                  <a:cs typeface="Tahoma" panose="020B0604030504040204" pitchFamily="34" charset="0"/>
                </a:rPr>
                <a:t>LIGHT GOLD</a:t>
              </a:r>
            </a:p>
          </p:txBody>
        </p:sp>
        <p:sp>
          <p:nvSpPr>
            <p:cNvPr id="30" name="TextBox 29">
              <a:extLst>
                <a:ext uri="{FF2B5EF4-FFF2-40B4-BE49-F238E27FC236}">
                  <a16:creationId xmlns:a16="http://schemas.microsoft.com/office/drawing/2014/main" id="{1A816A6F-1405-0047-812F-8C5AE8155E18}"/>
                </a:ext>
              </a:extLst>
            </p:cNvPr>
            <p:cNvSpPr txBox="1"/>
            <p:nvPr userDrawn="1"/>
          </p:nvSpPr>
          <p:spPr>
            <a:xfrm>
              <a:off x="7227033" y="2254902"/>
              <a:ext cx="1335133" cy="229991"/>
            </a:xfrm>
            <a:prstGeom prst="rect">
              <a:avLst/>
            </a:prstGeom>
            <a:noFill/>
          </p:spPr>
          <p:txBody>
            <a:bodyPr wrap="square" rtlCol="0">
              <a:spAutoFit/>
            </a:bodyPr>
            <a:lstStyle/>
            <a:p>
              <a:pPr algn="l">
                <a:lnSpc>
                  <a:spcPct val="100000"/>
                </a:lnSpc>
              </a:pPr>
              <a:r>
                <a:rPr lang="en-US" sz="1000" b="0" i="0" spc="150" baseline="0" dirty="0">
                  <a:latin typeface="Tahoma" panose="020B0604030504040204" pitchFamily="34" charset="0"/>
                  <a:ea typeface="Tahoma" panose="020B0604030504040204" pitchFamily="34" charset="0"/>
                  <a:cs typeface="Tahoma" panose="020B0604030504040204" pitchFamily="34" charset="0"/>
                </a:rPr>
                <a:t>LIGHT GRAY</a:t>
              </a:r>
            </a:p>
          </p:txBody>
        </p:sp>
        <p:sp>
          <p:nvSpPr>
            <p:cNvPr id="32" name="TextBox 31">
              <a:extLst>
                <a:ext uri="{FF2B5EF4-FFF2-40B4-BE49-F238E27FC236}">
                  <a16:creationId xmlns:a16="http://schemas.microsoft.com/office/drawing/2014/main" id="{5DC6BE66-3D70-3B41-B0FC-AC21818B8388}"/>
                </a:ext>
              </a:extLst>
            </p:cNvPr>
            <p:cNvSpPr txBox="1"/>
            <p:nvPr userDrawn="1"/>
          </p:nvSpPr>
          <p:spPr>
            <a:xfrm>
              <a:off x="5650825" y="2254902"/>
              <a:ext cx="1335133" cy="229991"/>
            </a:xfrm>
            <a:prstGeom prst="rect">
              <a:avLst/>
            </a:prstGeom>
            <a:noFill/>
          </p:spPr>
          <p:txBody>
            <a:bodyPr wrap="square" rtlCol="0">
              <a:spAutoFit/>
            </a:bodyPr>
            <a:lstStyle/>
            <a:p>
              <a:pPr algn="l">
                <a:lnSpc>
                  <a:spcPct val="100000"/>
                </a:lnSpc>
              </a:pPr>
              <a:r>
                <a:rPr lang="en-US" sz="1000" b="0" i="0" spc="150" baseline="0" dirty="0">
                  <a:solidFill>
                    <a:schemeClr val="tx2"/>
                  </a:solidFill>
                  <a:latin typeface="Tahoma" panose="020B0604030504040204" pitchFamily="34" charset="0"/>
                  <a:ea typeface="Tahoma" panose="020B0604030504040204" pitchFamily="34" charset="0"/>
                  <a:cs typeface="Tahoma" panose="020B0604030504040204" pitchFamily="34" charset="0"/>
                </a:rPr>
                <a:t>DARK GRAY</a:t>
              </a:r>
            </a:p>
          </p:txBody>
        </p:sp>
        <p:sp>
          <p:nvSpPr>
            <p:cNvPr id="34" name="TextBox 33">
              <a:extLst>
                <a:ext uri="{FF2B5EF4-FFF2-40B4-BE49-F238E27FC236}">
                  <a16:creationId xmlns:a16="http://schemas.microsoft.com/office/drawing/2014/main" id="{5F277607-E619-6B4C-BA7E-945F85682F27}"/>
                </a:ext>
              </a:extLst>
            </p:cNvPr>
            <p:cNvSpPr txBox="1"/>
            <p:nvPr userDrawn="1"/>
          </p:nvSpPr>
          <p:spPr>
            <a:xfrm>
              <a:off x="4074617" y="2254902"/>
              <a:ext cx="1335133" cy="229991"/>
            </a:xfrm>
            <a:prstGeom prst="rect">
              <a:avLst/>
            </a:prstGeom>
            <a:noFill/>
          </p:spPr>
          <p:txBody>
            <a:bodyPr wrap="square" rtlCol="0">
              <a:spAutoFit/>
            </a:bodyPr>
            <a:lstStyle/>
            <a:p>
              <a:pPr algn="l">
                <a:lnSpc>
                  <a:spcPct val="100000"/>
                </a:lnSpc>
              </a:pPr>
              <a:r>
                <a:rPr lang="en-US" sz="1000" b="0" i="0" spc="150" baseline="0" dirty="0">
                  <a:solidFill>
                    <a:schemeClr val="tx2"/>
                  </a:solidFill>
                  <a:latin typeface="Tahoma" panose="020B0604030504040204" pitchFamily="34" charset="0"/>
                  <a:ea typeface="Tahoma" panose="020B0604030504040204" pitchFamily="34" charset="0"/>
                  <a:cs typeface="Tahoma" panose="020B0604030504040204" pitchFamily="34" charset="0"/>
                </a:rPr>
                <a:t>BLACK</a:t>
              </a:r>
            </a:p>
          </p:txBody>
        </p:sp>
      </p:grpSp>
      <p:sp>
        <p:nvSpPr>
          <p:cNvPr id="35" name="TextBox 34">
            <a:extLst>
              <a:ext uri="{FF2B5EF4-FFF2-40B4-BE49-F238E27FC236}">
                <a16:creationId xmlns:a16="http://schemas.microsoft.com/office/drawing/2014/main" id="{4C1E8D41-00D9-294E-BBA1-3EB61B59B61B}"/>
              </a:ext>
            </a:extLst>
          </p:cNvPr>
          <p:cNvSpPr txBox="1"/>
          <p:nvPr userDrawn="1"/>
        </p:nvSpPr>
        <p:spPr>
          <a:xfrm>
            <a:off x="500412" y="3521457"/>
            <a:ext cx="312777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spc="300" baseline="0" dirty="0">
                <a:solidFill>
                  <a:schemeClr val="tx2"/>
                </a:solidFill>
                <a:latin typeface="Tahoma" panose="020B0604030504040204" pitchFamily="34" charset="0"/>
                <a:ea typeface="Tahoma" panose="020B0604030504040204" pitchFamily="34" charset="0"/>
                <a:cs typeface="Tahoma" panose="020B0604030504040204" pitchFamily="34" charset="0"/>
              </a:rPr>
              <a:t>FONT GUIDELINES</a:t>
            </a:r>
          </a:p>
        </p:txBody>
      </p:sp>
      <p:sp>
        <p:nvSpPr>
          <p:cNvPr id="37" name="TextBox 36">
            <a:extLst>
              <a:ext uri="{FF2B5EF4-FFF2-40B4-BE49-F238E27FC236}">
                <a16:creationId xmlns:a16="http://schemas.microsoft.com/office/drawing/2014/main" id="{D3BF60B7-9965-B041-879A-25E12DA354CC}"/>
              </a:ext>
            </a:extLst>
          </p:cNvPr>
          <p:cNvSpPr txBox="1"/>
          <p:nvPr userDrawn="1"/>
        </p:nvSpPr>
        <p:spPr>
          <a:xfrm>
            <a:off x="755058" y="4097250"/>
            <a:ext cx="1034257" cy="369332"/>
          </a:xfrm>
          <a:prstGeom prst="rect">
            <a:avLst/>
          </a:prstGeom>
          <a:noFill/>
        </p:spPr>
        <p:txBody>
          <a:bodyPr wrap="none" rtlCol="0">
            <a:spAutoFit/>
          </a:bodyPr>
          <a:lstStyle/>
          <a:p>
            <a:pPr lvl="0">
              <a:lnSpc>
                <a:spcPct val="100000"/>
              </a:lnSpc>
            </a:pPr>
            <a:r>
              <a:rPr lang="en-US" sz="1800" b="1" i="0" spc="150" baseline="0" dirty="0">
                <a:latin typeface="Tahoma" panose="020B0604030504040204" pitchFamily="34" charset="0"/>
                <a:ea typeface="Tahoma" panose="020B0604030504040204" pitchFamily="34" charset="0"/>
                <a:cs typeface="Tahoma" panose="020B0604030504040204" pitchFamily="34" charset="0"/>
              </a:rPr>
              <a:t>Titles:</a:t>
            </a:r>
          </a:p>
        </p:txBody>
      </p:sp>
      <p:sp>
        <p:nvSpPr>
          <p:cNvPr id="46" name="TextBox 45">
            <a:extLst>
              <a:ext uri="{FF2B5EF4-FFF2-40B4-BE49-F238E27FC236}">
                <a16:creationId xmlns:a16="http://schemas.microsoft.com/office/drawing/2014/main" id="{C757B087-A21F-9345-9487-ACDD7D6C94D2}"/>
              </a:ext>
            </a:extLst>
          </p:cNvPr>
          <p:cNvSpPr txBox="1"/>
          <p:nvPr userDrawn="1"/>
        </p:nvSpPr>
        <p:spPr>
          <a:xfrm>
            <a:off x="472918" y="343881"/>
            <a:ext cx="10253128" cy="600164"/>
          </a:xfrm>
          <a:prstGeom prst="rect">
            <a:avLst/>
          </a:prstGeom>
          <a:noFill/>
        </p:spPr>
        <p:txBody>
          <a:bodyPr wrap="none" rtlCol="0">
            <a:spAutoFit/>
          </a:bodyPr>
          <a:lstStyle/>
          <a:p>
            <a:pPr algn="l">
              <a:lnSpc>
                <a:spcPct val="100000"/>
              </a:lnSpc>
            </a:pPr>
            <a:r>
              <a:rPr lang="en-US" sz="3300" b="1" i="0" spc="300" dirty="0">
                <a:latin typeface="Tahoma" panose="020B0604030504040204" pitchFamily="34" charset="0"/>
                <a:ea typeface="Tahoma" panose="020B0604030504040204" pitchFamily="34" charset="0"/>
                <a:cs typeface="Tahoma" panose="020B0604030504040204" pitchFamily="34" charset="0"/>
              </a:rPr>
              <a:t>THEME COLORS AND FONTS GUIDELINES</a:t>
            </a:r>
            <a:endParaRPr lang="en-US" sz="3300" b="1" i="0" spc="300" baseline="0" dirty="0">
              <a:latin typeface="Tahoma" panose="020B0604030504040204" pitchFamily="34" charset="0"/>
              <a:ea typeface="Tahoma" panose="020B0604030504040204" pitchFamily="34" charset="0"/>
              <a:cs typeface="Tahoma" panose="020B0604030504040204" pitchFamily="34" charset="0"/>
            </a:endParaRPr>
          </a:p>
        </p:txBody>
      </p:sp>
      <p:cxnSp>
        <p:nvCxnSpPr>
          <p:cNvPr id="50" name="Straight Connector 49">
            <a:extLst>
              <a:ext uri="{FF2B5EF4-FFF2-40B4-BE49-F238E27FC236}">
                <a16:creationId xmlns:a16="http://schemas.microsoft.com/office/drawing/2014/main" id="{03AFAE62-3AB1-A34B-AA63-1F5F5EA29B87}"/>
              </a:ext>
            </a:extLst>
          </p:cNvPr>
          <p:cNvCxnSpPr>
            <a:cxnSpLocks/>
          </p:cNvCxnSpPr>
          <p:nvPr userDrawn="1"/>
        </p:nvCxnSpPr>
        <p:spPr>
          <a:xfrm flipV="1">
            <a:off x="5531572" y="4100659"/>
            <a:ext cx="0" cy="25452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8815741B-0C56-D145-B02C-48694150E3CA}"/>
              </a:ext>
            </a:extLst>
          </p:cNvPr>
          <p:cNvSpPr txBox="1"/>
          <p:nvPr userDrawn="1"/>
        </p:nvSpPr>
        <p:spPr>
          <a:xfrm>
            <a:off x="5973767" y="4312062"/>
            <a:ext cx="4889480" cy="1261884"/>
          </a:xfrm>
          <a:prstGeom prst="rect">
            <a:avLst/>
          </a:prstGeom>
          <a:noFill/>
        </p:spPr>
        <p:txBody>
          <a:bodyPr wrap="none" rtlCol="0">
            <a:spAutoFit/>
          </a:bodyPr>
          <a:lstStyle/>
          <a:p>
            <a:pPr lvl="0">
              <a:lnSpc>
                <a:spcPct val="100000"/>
              </a:lnSpc>
            </a:pPr>
            <a:r>
              <a:rPr lang="en-US" sz="3800" b="1" i="0" spc="300" dirty="0">
                <a:latin typeface="Tahoma" panose="020B0604030504040204" pitchFamily="34" charset="0"/>
                <a:ea typeface="Tahoma" panose="020B0604030504040204" pitchFamily="34" charset="0"/>
                <a:cs typeface="Tahoma" panose="020B0604030504040204" pitchFamily="34" charset="0"/>
              </a:rPr>
              <a:t>TAHOMA TITLE</a:t>
            </a:r>
          </a:p>
          <a:p>
            <a:pPr lvl="0">
              <a:lnSpc>
                <a:spcPct val="100000"/>
              </a:lnSpc>
            </a:pPr>
            <a:r>
              <a:rPr lang="en-US" sz="3800" b="1" i="0" spc="300" dirty="0">
                <a:latin typeface="Georgia" panose="02040502050405020303" pitchFamily="18" charset="0"/>
                <a:ea typeface="Tahoma" panose="020B0604030504040204" pitchFamily="34" charset="0"/>
                <a:cs typeface="Tahoma" panose="020B0604030504040204" pitchFamily="34" charset="0"/>
              </a:rPr>
              <a:t>GEORGIA TITLE</a:t>
            </a:r>
            <a:endParaRPr lang="en-US" sz="3800" b="0" i="0" spc="150" baseline="0" dirty="0">
              <a:latin typeface="Tahoma" panose="020B0604030504040204" pitchFamily="34" charset="0"/>
              <a:ea typeface="Tahoma" panose="020B0604030504040204" pitchFamily="34" charset="0"/>
              <a:cs typeface="Tahoma" panose="020B0604030504040204" pitchFamily="34" charset="0"/>
            </a:endParaRPr>
          </a:p>
        </p:txBody>
      </p:sp>
      <p:sp>
        <p:nvSpPr>
          <p:cNvPr id="52" name="TextBox 51">
            <a:extLst>
              <a:ext uri="{FF2B5EF4-FFF2-40B4-BE49-F238E27FC236}">
                <a16:creationId xmlns:a16="http://schemas.microsoft.com/office/drawing/2014/main" id="{B460B54E-06BB-D64E-AD5A-2391A785C7C1}"/>
              </a:ext>
            </a:extLst>
          </p:cNvPr>
          <p:cNvSpPr txBox="1"/>
          <p:nvPr userDrawn="1"/>
        </p:nvSpPr>
        <p:spPr>
          <a:xfrm>
            <a:off x="5973767" y="5640130"/>
            <a:ext cx="2860078" cy="369332"/>
          </a:xfrm>
          <a:prstGeom prst="rect">
            <a:avLst/>
          </a:prstGeom>
          <a:noFill/>
        </p:spPr>
        <p:txBody>
          <a:bodyPr wrap="none" rtlCol="0">
            <a:spAutoFit/>
          </a:bodyPr>
          <a:lstStyle/>
          <a:p>
            <a:pPr lvl="0">
              <a:lnSpc>
                <a:spcPct val="100000"/>
              </a:lnSpc>
            </a:pPr>
            <a:r>
              <a:rPr lang="en-US" sz="1800" b="1" i="0" spc="150" baseline="0" dirty="0">
                <a:latin typeface="Tahoma" panose="020B0604030504040204" pitchFamily="34" charset="0"/>
                <a:ea typeface="Tahoma" panose="020B0604030504040204" pitchFamily="34" charset="0"/>
                <a:cs typeface="Tahoma" panose="020B0604030504040204" pitchFamily="34" charset="0"/>
              </a:rPr>
              <a:t>Body copy example:</a:t>
            </a:r>
          </a:p>
        </p:txBody>
      </p:sp>
      <p:sp>
        <p:nvSpPr>
          <p:cNvPr id="53" name="TextBox 52">
            <a:extLst>
              <a:ext uri="{FF2B5EF4-FFF2-40B4-BE49-F238E27FC236}">
                <a16:creationId xmlns:a16="http://schemas.microsoft.com/office/drawing/2014/main" id="{E8106E8B-A4C0-5E41-ABFE-0D1486E5F5F2}"/>
              </a:ext>
            </a:extLst>
          </p:cNvPr>
          <p:cNvSpPr txBox="1"/>
          <p:nvPr userDrawn="1"/>
        </p:nvSpPr>
        <p:spPr>
          <a:xfrm>
            <a:off x="5973767" y="6032945"/>
            <a:ext cx="5615512" cy="628121"/>
          </a:xfrm>
          <a:prstGeom prst="rect">
            <a:avLst/>
          </a:prstGeom>
          <a:noFill/>
        </p:spPr>
        <p:txBody>
          <a:bodyPr wrap="none" rtlCol="0">
            <a:spAutoFit/>
          </a:bodyPr>
          <a:lstStyle/>
          <a:p>
            <a:pPr lvl="0">
              <a:lnSpc>
                <a:spcPts val="2200"/>
              </a:lnSpc>
            </a:pPr>
            <a:r>
              <a:rPr lang="en-US" sz="1600" b="0" i="0" spc="150" baseline="0" dirty="0">
                <a:latin typeface="Tahoma" panose="020B0604030504040204" pitchFamily="34" charset="0"/>
                <a:ea typeface="Tahoma" panose="020B0604030504040204" pitchFamily="34" charset="0"/>
                <a:cs typeface="Tahoma" panose="020B0604030504040204" pitchFamily="34" charset="0"/>
              </a:rPr>
              <a:t>Body copy example body copy example body copy</a:t>
            </a:r>
          </a:p>
          <a:p>
            <a:pPr lvl="0">
              <a:lnSpc>
                <a:spcPts val="2200"/>
              </a:lnSpc>
            </a:pPr>
            <a:r>
              <a:rPr lang="en-US" sz="1600" b="0" i="0" spc="150" baseline="0" dirty="0">
                <a:latin typeface="Tahoma" panose="020B0604030504040204" pitchFamily="34" charset="0"/>
                <a:ea typeface="Tahoma" panose="020B0604030504040204" pitchFamily="34" charset="0"/>
                <a:cs typeface="Tahoma" panose="020B0604030504040204" pitchFamily="34" charset="0"/>
              </a:rPr>
              <a:t>example body copy.</a:t>
            </a:r>
          </a:p>
        </p:txBody>
      </p:sp>
      <p:sp>
        <p:nvSpPr>
          <p:cNvPr id="55" name="TextBox 54">
            <a:extLst>
              <a:ext uri="{FF2B5EF4-FFF2-40B4-BE49-F238E27FC236}">
                <a16:creationId xmlns:a16="http://schemas.microsoft.com/office/drawing/2014/main" id="{DDDCA804-B814-9D45-881C-91455370BA5F}"/>
              </a:ext>
            </a:extLst>
          </p:cNvPr>
          <p:cNvSpPr txBox="1"/>
          <p:nvPr userDrawn="1"/>
        </p:nvSpPr>
        <p:spPr>
          <a:xfrm>
            <a:off x="755058" y="4492532"/>
            <a:ext cx="3897965" cy="628121"/>
          </a:xfrm>
          <a:prstGeom prst="rect">
            <a:avLst/>
          </a:prstGeom>
          <a:noFill/>
        </p:spPr>
        <p:txBody>
          <a:bodyPr wrap="square" rtlCol="0">
            <a:spAutoFit/>
          </a:bodyPr>
          <a:lstStyle/>
          <a:p>
            <a:pPr lvl="0">
              <a:lnSpc>
                <a:spcPts val="2200"/>
              </a:lnSpc>
            </a:pPr>
            <a:r>
              <a:rPr lang="en-US" sz="1600" b="0" i="0" spc="150" baseline="0" dirty="0">
                <a:latin typeface="Tahoma" panose="020B0604030504040204" pitchFamily="34" charset="0"/>
                <a:ea typeface="Tahoma" panose="020B0604030504040204" pitchFamily="34" charset="0"/>
                <a:cs typeface="Tahoma" panose="020B0604030504040204" pitchFamily="34" charset="0"/>
              </a:rPr>
              <a:t>Tahoma or Georgia, ALL CAPS, Bold, Loose character spacing</a:t>
            </a:r>
          </a:p>
        </p:txBody>
      </p:sp>
      <p:sp>
        <p:nvSpPr>
          <p:cNvPr id="56" name="TextBox 55">
            <a:extLst>
              <a:ext uri="{FF2B5EF4-FFF2-40B4-BE49-F238E27FC236}">
                <a16:creationId xmlns:a16="http://schemas.microsoft.com/office/drawing/2014/main" id="{F9E7FBCF-DFB7-9C45-862C-62782B4BC355}"/>
              </a:ext>
            </a:extLst>
          </p:cNvPr>
          <p:cNvSpPr txBox="1"/>
          <p:nvPr userDrawn="1"/>
        </p:nvSpPr>
        <p:spPr>
          <a:xfrm>
            <a:off x="771005" y="5383361"/>
            <a:ext cx="939681" cy="369332"/>
          </a:xfrm>
          <a:prstGeom prst="rect">
            <a:avLst/>
          </a:prstGeom>
          <a:noFill/>
        </p:spPr>
        <p:txBody>
          <a:bodyPr wrap="none" rtlCol="0">
            <a:spAutoFit/>
          </a:bodyPr>
          <a:lstStyle/>
          <a:p>
            <a:pPr lvl="0">
              <a:lnSpc>
                <a:spcPct val="100000"/>
              </a:lnSpc>
            </a:pPr>
            <a:r>
              <a:rPr lang="en-US" sz="1800" b="1" i="0" spc="150" baseline="0" dirty="0">
                <a:latin typeface="Tahoma" panose="020B0604030504040204" pitchFamily="34" charset="0"/>
                <a:ea typeface="Tahoma" panose="020B0604030504040204" pitchFamily="34" charset="0"/>
                <a:cs typeface="Tahoma" panose="020B0604030504040204" pitchFamily="34" charset="0"/>
              </a:rPr>
              <a:t>Copy:</a:t>
            </a:r>
          </a:p>
        </p:txBody>
      </p:sp>
      <p:sp>
        <p:nvSpPr>
          <p:cNvPr id="57" name="TextBox 56">
            <a:extLst>
              <a:ext uri="{FF2B5EF4-FFF2-40B4-BE49-F238E27FC236}">
                <a16:creationId xmlns:a16="http://schemas.microsoft.com/office/drawing/2014/main" id="{6F42EB73-B6AD-6944-A002-3AF5BA22D3F5}"/>
              </a:ext>
            </a:extLst>
          </p:cNvPr>
          <p:cNvSpPr txBox="1"/>
          <p:nvPr userDrawn="1"/>
        </p:nvSpPr>
        <p:spPr>
          <a:xfrm>
            <a:off x="771006" y="5778643"/>
            <a:ext cx="4381986" cy="910249"/>
          </a:xfrm>
          <a:prstGeom prst="rect">
            <a:avLst/>
          </a:prstGeom>
          <a:noFill/>
        </p:spPr>
        <p:txBody>
          <a:bodyPr wrap="square" rtlCol="0">
            <a:spAutoFit/>
          </a:bodyPr>
          <a:lstStyle/>
          <a:p>
            <a:pPr lvl="0">
              <a:lnSpc>
                <a:spcPts val="2200"/>
              </a:lnSpc>
            </a:pPr>
            <a:r>
              <a:rPr lang="en-US" sz="1600" b="0" i="0" spc="150" baseline="0" dirty="0">
                <a:latin typeface="Tahoma" panose="020B0604030504040204" pitchFamily="34" charset="0"/>
                <a:ea typeface="Tahoma" panose="020B0604030504040204" pitchFamily="34" charset="0"/>
                <a:cs typeface="Tahoma" panose="020B0604030504040204" pitchFamily="34" charset="0"/>
              </a:rPr>
              <a:t>Tahoma, Regular, Character spacing – extended 1.5 (under “More spacing…” options)</a:t>
            </a:r>
          </a:p>
        </p:txBody>
      </p:sp>
      <p:sp>
        <p:nvSpPr>
          <p:cNvPr id="58" name="TextBox 57">
            <a:extLst>
              <a:ext uri="{FF2B5EF4-FFF2-40B4-BE49-F238E27FC236}">
                <a16:creationId xmlns:a16="http://schemas.microsoft.com/office/drawing/2014/main" id="{F1D3B000-EE3C-C646-8618-EF73DD2AB0D0}"/>
              </a:ext>
            </a:extLst>
          </p:cNvPr>
          <p:cNvSpPr txBox="1"/>
          <p:nvPr userDrawn="1"/>
        </p:nvSpPr>
        <p:spPr>
          <a:xfrm>
            <a:off x="5973767" y="3993852"/>
            <a:ext cx="2105063" cy="369332"/>
          </a:xfrm>
          <a:prstGeom prst="rect">
            <a:avLst/>
          </a:prstGeom>
          <a:noFill/>
        </p:spPr>
        <p:txBody>
          <a:bodyPr wrap="none" rtlCol="0">
            <a:spAutoFit/>
          </a:bodyPr>
          <a:lstStyle/>
          <a:p>
            <a:pPr lvl="0">
              <a:lnSpc>
                <a:spcPct val="100000"/>
              </a:lnSpc>
            </a:pPr>
            <a:r>
              <a:rPr lang="en-US" sz="1800" b="1" i="0" spc="150" baseline="0" dirty="0">
                <a:latin typeface="Tahoma" panose="020B0604030504040204" pitchFamily="34" charset="0"/>
                <a:ea typeface="Tahoma" panose="020B0604030504040204" pitchFamily="34" charset="0"/>
                <a:cs typeface="Tahoma" panose="020B0604030504040204" pitchFamily="34" charset="0"/>
              </a:rPr>
              <a:t>Title example:</a:t>
            </a:r>
          </a:p>
        </p:txBody>
      </p:sp>
      <p:cxnSp>
        <p:nvCxnSpPr>
          <p:cNvPr id="68" name="Straight Connector 67">
            <a:extLst>
              <a:ext uri="{FF2B5EF4-FFF2-40B4-BE49-F238E27FC236}">
                <a16:creationId xmlns:a16="http://schemas.microsoft.com/office/drawing/2014/main" id="{A7FE00BF-EF6F-4547-9F00-2C58DE7F8701}"/>
              </a:ext>
            </a:extLst>
          </p:cNvPr>
          <p:cNvCxnSpPr>
            <a:cxnSpLocks/>
          </p:cNvCxnSpPr>
          <p:nvPr userDrawn="1"/>
        </p:nvCxnSpPr>
        <p:spPr>
          <a:xfrm>
            <a:off x="593012" y="1655064"/>
            <a:ext cx="303517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267AFC1-B824-0A43-A8EB-C233D3379094}"/>
              </a:ext>
            </a:extLst>
          </p:cNvPr>
          <p:cNvCxnSpPr>
            <a:cxnSpLocks/>
          </p:cNvCxnSpPr>
          <p:nvPr userDrawn="1"/>
        </p:nvCxnSpPr>
        <p:spPr>
          <a:xfrm>
            <a:off x="593012" y="3945784"/>
            <a:ext cx="283309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58028C9B-BC98-684B-A7DA-A8EA1835FBB2}"/>
              </a:ext>
            </a:extLst>
          </p:cNvPr>
          <p:cNvSpPr/>
          <p:nvPr userDrawn="1"/>
        </p:nvSpPr>
        <p:spPr>
          <a:xfrm>
            <a:off x="922201" y="2694493"/>
            <a:ext cx="1139805" cy="340931"/>
          </a:xfrm>
          <a:prstGeom prst="rect">
            <a:avLst/>
          </a:prstGeom>
          <a:solidFill>
            <a:srgbClr val="136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spc="150" baseline="0" dirty="0">
                <a:ln>
                  <a:noFill/>
                </a:ln>
                <a:solidFill>
                  <a:schemeClr val="bg1"/>
                </a:solidFill>
                <a:latin typeface="Tahoma" panose="020B0604030504040204" pitchFamily="34" charset="0"/>
                <a:ea typeface="Tahoma" panose="020B0604030504040204" pitchFamily="34" charset="0"/>
                <a:cs typeface="Tahoma" panose="020B0604030504040204" pitchFamily="34" charset="0"/>
              </a:rPr>
              <a:t>#136783</a:t>
            </a:r>
          </a:p>
        </p:txBody>
      </p:sp>
      <p:sp>
        <p:nvSpPr>
          <p:cNvPr id="33" name="Rectangle 32">
            <a:extLst>
              <a:ext uri="{FF2B5EF4-FFF2-40B4-BE49-F238E27FC236}">
                <a16:creationId xmlns:a16="http://schemas.microsoft.com/office/drawing/2014/main" id="{D927903A-6E09-4647-A816-2824B29005BE}"/>
              </a:ext>
            </a:extLst>
          </p:cNvPr>
          <p:cNvSpPr/>
          <p:nvPr userDrawn="1"/>
        </p:nvSpPr>
        <p:spPr>
          <a:xfrm>
            <a:off x="2568446" y="2696379"/>
            <a:ext cx="1139805" cy="340931"/>
          </a:xfrm>
          <a:prstGeom prst="rect">
            <a:avLst/>
          </a:prstGeom>
          <a:solidFill>
            <a:srgbClr val="62B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spc="150" baseline="0" dirty="0">
                <a:ln>
                  <a:noFill/>
                </a:ln>
                <a:solidFill>
                  <a:schemeClr val="tx1"/>
                </a:solidFill>
                <a:latin typeface="Tahoma" panose="020B0604030504040204" pitchFamily="34" charset="0"/>
                <a:ea typeface="Tahoma" panose="020B0604030504040204" pitchFamily="34" charset="0"/>
                <a:cs typeface="Tahoma" panose="020B0604030504040204" pitchFamily="34" charset="0"/>
              </a:rPr>
              <a:t>#62B0B8</a:t>
            </a:r>
          </a:p>
        </p:txBody>
      </p:sp>
      <p:sp>
        <p:nvSpPr>
          <p:cNvPr id="36" name="Rectangle 35">
            <a:extLst>
              <a:ext uri="{FF2B5EF4-FFF2-40B4-BE49-F238E27FC236}">
                <a16:creationId xmlns:a16="http://schemas.microsoft.com/office/drawing/2014/main" id="{A1CE3DD0-95D3-9148-91A3-3E32175B226C}"/>
              </a:ext>
            </a:extLst>
          </p:cNvPr>
          <p:cNvSpPr/>
          <p:nvPr userDrawn="1"/>
        </p:nvSpPr>
        <p:spPr>
          <a:xfrm>
            <a:off x="5860936" y="2698265"/>
            <a:ext cx="1139805" cy="340931"/>
          </a:xfrm>
          <a:prstGeom prst="rect">
            <a:avLst/>
          </a:prstGeom>
          <a:solidFill>
            <a:srgbClr val="C77D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spc="150" baseline="0" dirty="0">
                <a:ln>
                  <a:noFill/>
                </a:ln>
                <a:solidFill>
                  <a:schemeClr val="bg1"/>
                </a:solidFill>
                <a:latin typeface="Tahoma" panose="020B0604030504040204" pitchFamily="34" charset="0"/>
                <a:ea typeface="Tahoma" panose="020B0604030504040204" pitchFamily="34" charset="0"/>
                <a:cs typeface="Tahoma" panose="020B0604030504040204" pitchFamily="34" charset="0"/>
              </a:rPr>
              <a:t>#C77D42</a:t>
            </a:r>
          </a:p>
        </p:txBody>
      </p:sp>
      <p:sp>
        <p:nvSpPr>
          <p:cNvPr id="38" name="Rectangle 37">
            <a:extLst>
              <a:ext uri="{FF2B5EF4-FFF2-40B4-BE49-F238E27FC236}">
                <a16:creationId xmlns:a16="http://schemas.microsoft.com/office/drawing/2014/main" id="{C4A13539-41BD-0F48-85C9-5896A766F253}"/>
              </a:ext>
            </a:extLst>
          </p:cNvPr>
          <p:cNvSpPr/>
          <p:nvPr userDrawn="1"/>
        </p:nvSpPr>
        <p:spPr>
          <a:xfrm>
            <a:off x="7507181" y="2700151"/>
            <a:ext cx="1139805" cy="340931"/>
          </a:xfrm>
          <a:prstGeom prst="rect">
            <a:avLst/>
          </a:prstGeom>
          <a:solidFill>
            <a:srgbClr val="B3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spc="150" baseline="0" dirty="0">
                <a:ln>
                  <a:noFill/>
                </a:ln>
                <a:solidFill>
                  <a:schemeClr val="bg1"/>
                </a:solidFill>
                <a:latin typeface="Tahoma" panose="020B0604030504040204" pitchFamily="34" charset="0"/>
                <a:ea typeface="Tahoma" panose="020B0604030504040204" pitchFamily="34" charset="0"/>
                <a:cs typeface="Tahoma" panose="020B0604030504040204" pitchFamily="34" charset="0"/>
              </a:rPr>
              <a:t>#B35959</a:t>
            </a:r>
          </a:p>
        </p:txBody>
      </p:sp>
      <p:sp>
        <p:nvSpPr>
          <p:cNvPr id="39" name="Rectangle 38">
            <a:extLst>
              <a:ext uri="{FF2B5EF4-FFF2-40B4-BE49-F238E27FC236}">
                <a16:creationId xmlns:a16="http://schemas.microsoft.com/office/drawing/2014/main" id="{73D06B72-E420-7B40-BA1B-895F9A186FF9}"/>
              </a:ext>
            </a:extLst>
          </p:cNvPr>
          <p:cNvSpPr/>
          <p:nvPr userDrawn="1"/>
        </p:nvSpPr>
        <p:spPr>
          <a:xfrm>
            <a:off x="4214691" y="2702037"/>
            <a:ext cx="1139805" cy="340931"/>
          </a:xfrm>
          <a:prstGeom prst="rect">
            <a:avLst/>
          </a:prstGeom>
          <a:solidFill>
            <a:srgbClr val="70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spc="150" baseline="0" dirty="0">
                <a:ln>
                  <a:noFill/>
                </a:ln>
                <a:solidFill>
                  <a:schemeClr val="bg1"/>
                </a:solidFill>
                <a:latin typeface="Tahoma" panose="020B0604030504040204" pitchFamily="34" charset="0"/>
                <a:ea typeface="Tahoma" panose="020B0604030504040204" pitchFamily="34" charset="0"/>
                <a:cs typeface="Tahoma" panose="020B0604030504040204" pitchFamily="34" charset="0"/>
              </a:rPr>
              <a:t>#704D69</a:t>
            </a:r>
          </a:p>
        </p:txBody>
      </p:sp>
      <p:sp>
        <p:nvSpPr>
          <p:cNvPr id="40" name="TextBox 39">
            <a:extLst>
              <a:ext uri="{FF2B5EF4-FFF2-40B4-BE49-F238E27FC236}">
                <a16:creationId xmlns:a16="http://schemas.microsoft.com/office/drawing/2014/main" id="{F91FBFA9-0354-3F48-8872-2D06681991B2}"/>
              </a:ext>
            </a:extLst>
          </p:cNvPr>
          <p:cNvSpPr txBox="1"/>
          <p:nvPr userDrawn="1"/>
        </p:nvSpPr>
        <p:spPr>
          <a:xfrm>
            <a:off x="922202" y="3046931"/>
            <a:ext cx="1142269" cy="246221"/>
          </a:xfrm>
          <a:prstGeom prst="rect">
            <a:avLst/>
          </a:prstGeom>
          <a:noFill/>
        </p:spPr>
        <p:txBody>
          <a:bodyPr wrap="square" rtlCol="0">
            <a:spAutoFit/>
          </a:bodyPr>
          <a:lstStyle/>
          <a:p>
            <a:pPr algn="l">
              <a:lnSpc>
                <a:spcPct val="100000"/>
              </a:lnSpc>
            </a:pPr>
            <a:r>
              <a:rPr lang="en-US" sz="1000" b="0" i="0" spc="150" baseline="0" dirty="0">
                <a:solidFill>
                  <a:schemeClr val="tx2"/>
                </a:solidFill>
                <a:latin typeface="Tahoma" panose="020B0604030504040204" pitchFamily="34" charset="0"/>
                <a:ea typeface="Tahoma" panose="020B0604030504040204" pitchFamily="34" charset="0"/>
                <a:cs typeface="Tahoma" panose="020B0604030504040204" pitchFamily="34" charset="0"/>
              </a:rPr>
              <a:t>BLUE</a:t>
            </a:r>
          </a:p>
        </p:txBody>
      </p:sp>
      <p:sp>
        <p:nvSpPr>
          <p:cNvPr id="45" name="Rectangle 44">
            <a:extLst>
              <a:ext uri="{FF2B5EF4-FFF2-40B4-BE49-F238E27FC236}">
                <a16:creationId xmlns:a16="http://schemas.microsoft.com/office/drawing/2014/main" id="{C6114FE2-DB49-1D43-8848-403C001098D1}"/>
              </a:ext>
            </a:extLst>
          </p:cNvPr>
          <p:cNvSpPr/>
          <p:nvPr userDrawn="1"/>
        </p:nvSpPr>
        <p:spPr>
          <a:xfrm>
            <a:off x="9153425" y="2703925"/>
            <a:ext cx="1139805" cy="340931"/>
          </a:xfrm>
          <a:prstGeom prst="rect">
            <a:avLst/>
          </a:prstGeom>
          <a:solidFill>
            <a:srgbClr val="53A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spc="150" baseline="0" dirty="0">
                <a:ln>
                  <a:noFill/>
                </a:ln>
                <a:solidFill>
                  <a:schemeClr val="bg1"/>
                </a:solidFill>
                <a:latin typeface="Tahoma" panose="020B0604030504040204" pitchFamily="34" charset="0"/>
                <a:ea typeface="Tahoma" panose="020B0604030504040204" pitchFamily="34" charset="0"/>
                <a:cs typeface="Tahoma" panose="020B0604030504040204" pitchFamily="34" charset="0"/>
              </a:rPr>
              <a:t>#53A080</a:t>
            </a:r>
          </a:p>
        </p:txBody>
      </p:sp>
      <p:sp>
        <p:nvSpPr>
          <p:cNvPr id="48" name="TextBox 47">
            <a:extLst>
              <a:ext uri="{FF2B5EF4-FFF2-40B4-BE49-F238E27FC236}">
                <a16:creationId xmlns:a16="http://schemas.microsoft.com/office/drawing/2014/main" id="{0D2DDB46-AD6E-4243-9E31-D098C307FC93}"/>
              </a:ext>
            </a:extLst>
          </p:cNvPr>
          <p:cNvSpPr txBox="1"/>
          <p:nvPr userDrawn="1"/>
        </p:nvSpPr>
        <p:spPr>
          <a:xfrm>
            <a:off x="2571949" y="3056358"/>
            <a:ext cx="1142269" cy="246221"/>
          </a:xfrm>
          <a:prstGeom prst="rect">
            <a:avLst/>
          </a:prstGeom>
          <a:noFill/>
        </p:spPr>
        <p:txBody>
          <a:bodyPr wrap="square" rtlCol="0">
            <a:spAutoFit/>
          </a:bodyPr>
          <a:lstStyle/>
          <a:p>
            <a:pPr algn="l">
              <a:lnSpc>
                <a:spcPct val="100000"/>
              </a:lnSpc>
            </a:pPr>
            <a:r>
              <a:rPr lang="en-US" sz="1000" b="0" i="0" spc="150" baseline="0" dirty="0">
                <a:solidFill>
                  <a:schemeClr val="tx2"/>
                </a:solidFill>
                <a:latin typeface="Tahoma" panose="020B0604030504040204" pitchFamily="34" charset="0"/>
                <a:ea typeface="Tahoma" panose="020B0604030504040204" pitchFamily="34" charset="0"/>
                <a:cs typeface="Tahoma" panose="020B0604030504040204" pitchFamily="34" charset="0"/>
              </a:rPr>
              <a:t>LIGHT BLUE</a:t>
            </a:r>
          </a:p>
        </p:txBody>
      </p:sp>
      <p:sp>
        <p:nvSpPr>
          <p:cNvPr id="49" name="TextBox 48">
            <a:extLst>
              <a:ext uri="{FF2B5EF4-FFF2-40B4-BE49-F238E27FC236}">
                <a16:creationId xmlns:a16="http://schemas.microsoft.com/office/drawing/2014/main" id="{BC6D26B3-CE7F-0E41-8042-0AC9A7D91E70}"/>
              </a:ext>
            </a:extLst>
          </p:cNvPr>
          <p:cNvSpPr txBox="1"/>
          <p:nvPr userDrawn="1"/>
        </p:nvSpPr>
        <p:spPr>
          <a:xfrm>
            <a:off x="4219280" y="3056358"/>
            <a:ext cx="1142269" cy="246221"/>
          </a:xfrm>
          <a:prstGeom prst="rect">
            <a:avLst/>
          </a:prstGeom>
          <a:noFill/>
        </p:spPr>
        <p:txBody>
          <a:bodyPr wrap="square" rtlCol="0">
            <a:spAutoFit/>
          </a:bodyPr>
          <a:lstStyle/>
          <a:p>
            <a:pPr algn="l">
              <a:lnSpc>
                <a:spcPct val="100000"/>
              </a:lnSpc>
            </a:pPr>
            <a:r>
              <a:rPr lang="en-US" sz="1000" b="0" i="0" spc="150" baseline="0" dirty="0">
                <a:solidFill>
                  <a:schemeClr val="tx2"/>
                </a:solidFill>
                <a:latin typeface="Tahoma" panose="020B0604030504040204" pitchFamily="34" charset="0"/>
                <a:ea typeface="Tahoma" panose="020B0604030504040204" pitchFamily="34" charset="0"/>
                <a:cs typeface="Tahoma" panose="020B0604030504040204" pitchFamily="34" charset="0"/>
              </a:rPr>
              <a:t>PURPLE</a:t>
            </a:r>
          </a:p>
        </p:txBody>
      </p:sp>
      <p:sp>
        <p:nvSpPr>
          <p:cNvPr id="54" name="TextBox 53">
            <a:extLst>
              <a:ext uri="{FF2B5EF4-FFF2-40B4-BE49-F238E27FC236}">
                <a16:creationId xmlns:a16="http://schemas.microsoft.com/office/drawing/2014/main" id="{AA2C9397-AB51-4843-9657-7AD5652F3097}"/>
              </a:ext>
            </a:extLst>
          </p:cNvPr>
          <p:cNvSpPr txBox="1"/>
          <p:nvPr userDrawn="1"/>
        </p:nvSpPr>
        <p:spPr>
          <a:xfrm>
            <a:off x="5876826" y="3056358"/>
            <a:ext cx="1142269" cy="246221"/>
          </a:xfrm>
          <a:prstGeom prst="rect">
            <a:avLst/>
          </a:prstGeom>
          <a:noFill/>
        </p:spPr>
        <p:txBody>
          <a:bodyPr wrap="square" rtlCol="0">
            <a:spAutoFit/>
          </a:bodyPr>
          <a:lstStyle/>
          <a:p>
            <a:pPr algn="l">
              <a:lnSpc>
                <a:spcPct val="100000"/>
              </a:lnSpc>
            </a:pPr>
            <a:r>
              <a:rPr lang="en-US" sz="1000" b="0" i="0" spc="150" baseline="0" dirty="0">
                <a:solidFill>
                  <a:schemeClr val="tx2"/>
                </a:solidFill>
                <a:latin typeface="Tahoma" panose="020B0604030504040204" pitchFamily="34" charset="0"/>
                <a:ea typeface="Tahoma" panose="020B0604030504040204" pitchFamily="34" charset="0"/>
                <a:cs typeface="Tahoma" panose="020B0604030504040204" pitchFamily="34" charset="0"/>
              </a:rPr>
              <a:t>ORANGE</a:t>
            </a:r>
          </a:p>
        </p:txBody>
      </p:sp>
      <p:sp>
        <p:nvSpPr>
          <p:cNvPr id="59" name="TextBox 58">
            <a:extLst>
              <a:ext uri="{FF2B5EF4-FFF2-40B4-BE49-F238E27FC236}">
                <a16:creationId xmlns:a16="http://schemas.microsoft.com/office/drawing/2014/main" id="{BFD3ACF4-A05A-DE4B-BB23-6349FCD6E7BF}"/>
              </a:ext>
            </a:extLst>
          </p:cNvPr>
          <p:cNvSpPr txBox="1"/>
          <p:nvPr userDrawn="1"/>
        </p:nvSpPr>
        <p:spPr>
          <a:xfrm>
            <a:off x="7543799" y="3056358"/>
            <a:ext cx="1142269" cy="246221"/>
          </a:xfrm>
          <a:prstGeom prst="rect">
            <a:avLst/>
          </a:prstGeom>
          <a:noFill/>
        </p:spPr>
        <p:txBody>
          <a:bodyPr wrap="square" rtlCol="0">
            <a:spAutoFit/>
          </a:bodyPr>
          <a:lstStyle/>
          <a:p>
            <a:pPr algn="l">
              <a:lnSpc>
                <a:spcPct val="100000"/>
              </a:lnSpc>
            </a:pPr>
            <a:r>
              <a:rPr lang="en-US" sz="1000" b="0" i="0" spc="150" baseline="0" dirty="0">
                <a:solidFill>
                  <a:schemeClr val="tx2"/>
                </a:solidFill>
                <a:latin typeface="Tahoma" panose="020B0604030504040204" pitchFamily="34" charset="0"/>
                <a:ea typeface="Tahoma" panose="020B0604030504040204" pitchFamily="34" charset="0"/>
                <a:cs typeface="Tahoma" panose="020B0604030504040204" pitchFamily="34" charset="0"/>
              </a:rPr>
              <a:t>RED</a:t>
            </a:r>
          </a:p>
        </p:txBody>
      </p:sp>
      <p:sp>
        <p:nvSpPr>
          <p:cNvPr id="60" name="TextBox 59">
            <a:extLst>
              <a:ext uri="{FF2B5EF4-FFF2-40B4-BE49-F238E27FC236}">
                <a16:creationId xmlns:a16="http://schemas.microsoft.com/office/drawing/2014/main" id="{84F4D57C-A620-D549-8CB5-335D87217B7A}"/>
              </a:ext>
            </a:extLst>
          </p:cNvPr>
          <p:cNvSpPr txBox="1"/>
          <p:nvPr userDrawn="1"/>
        </p:nvSpPr>
        <p:spPr>
          <a:xfrm>
            <a:off x="9163638" y="3056358"/>
            <a:ext cx="1142269" cy="246221"/>
          </a:xfrm>
          <a:prstGeom prst="rect">
            <a:avLst/>
          </a:prstGeom>
          <a:noFill/>
        </p:spPr>
        <p:txBody>
          <a:bodyPr wrap="square" rtlCol="0">
            <a:spAutoFit/>
          </a:bodyPr>
          <a:lstStyle/>
          <a:p>
            <a:pPr algn="l">
              <a:lnSpc>
                <a:spcPct val="100000"/>
              </a:lnSpc>
            </a:pPr>
            <a:r>
              <a:rPr lang="en-US" sz="1000" b="0" i="0" spc="150" baseline="0" dirty="0">
                <a:solidFill>
                  <a:schemeClr val="tx2"/>
                </a:solidFill>
                <a:latin typeface="Tahoma" panose="020B0604030504040204" pitchFamily="34" charset="0"/>
                <a:ea typeface="Tahoma" panose="020B0604030504040204" pitchFamily="34" charset="0"/>
                <a:cs typeface="Tahoma" panose="020B0604030504040204" pitchFamily="34" charset="0"/>
              </a:rPr>
              <a:t>GREEN</a:t>
            </a:r>
          </a:p>
        </p:txBody>
      </p:sp>
    </p:spTree>
    <p:extLst>
      <p:ext uri="{BB962C8B-B14F-4D97-AF65-F5344CB8AC3E}">
        <p14:creationId xmlns:p14="http://schemas.microsoft.com/office/powerpoint/2010/main" val="31575196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GUIDE02">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B0DC6C70-3EBD-2747-A555-18CEA468BA72}"/>
              </a:ext>
            </a:extLst>
          </p:cNvPr>
          <p:cNvCxnSpPr>
            <a:cxnSpLocks/>
          </p:cNvCxnSpPr>
          <p:nvPr userDrawn="1"/>
        </p:nvCxnSpPr>
        <p:spPr>
          <a:xfrm>
            <a:off x="593012" y="1017632"/>
            <a:ext cx="108427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37D8B13-3B46-E043-8AC9-2A276518B7A2}"/>
              </a:ext>
            </a:extLst>
          </p:cNvPr>
          <p:cNvSpPr txBox="1"/>
          <p:nvPr userDrawn="1"/>
        </p:nvSpPr>
        <p:spPr>
          <a:xfrm>
            <a:off x="472918" y="343881"/>
            <a:ext cx="5981125" cy="600164"/>
          </a:xfrm>
          <a:prstGeom prst="rect">
            <a:avLst/>
          </a:prstGeom>
          <a:noFill/>
        </p:spPr>
        <p:txBody>
          <a:bodyPr wrap="none" rtlCol="0">
            <a:spAutoFit/>
          </a:bodyPr>
          <a:lstStyle/>
          <a:p>
            <a:pPr algn="l">
              <a:lnSpc>
                <a:spcPct val="100000"/>
              </a:lnSpc>
            </a:pPr>
            <a:r>
              <a:rPr lang="en-US" sz="3300" b="1" i="0" spc="300" dirty="0">
                <a:latin typeface="Tahoma" panose="020B0604030504040204" pitchFamily="34" charset="0"/>
                <a:ea typeface="Tahoma" panose="020B0604030504040204" pitchFamily="34" charset="0"/>
                <a:cs typeface="Tahoma" panose="020B0604030504040204" pitchFamily="34" charset="0"/>
              </a:rPr>
              <a:t>TEMPLATE GUIDELINES</a:t>
            </a:r>
            <a:endParaRPr lang="en-US" sz="3300" b="1" i="0" spc="300" baseline="0" dirty="0">
              <a:latin typeface="Tahoma" panose="020B0604030504040204" pitchFamily="34" charset="0"/>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id="{488BDB4A-13F2-3D43-AB02-01D5FDEE678B}"/>
              </a:ext>
            </a:extLst>
          </p:cNvPr>
          <p:cNvSpPr txBox="1"/>
          <p:nvPr userDrawn="1"/>
        </p:nvSpPr>
        <p:spPr>
          <a:xfrm>
            <a:off x="500412" y="1238057"/>
            <a:ext cx="38160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spc="300" baseline="0" dirty="0">
                <a:solidFill>
                  <a:schemeClr val="tx2"/>
                </a:solidFill>
                <a:latin typeface="Tahoma" panose="020B0604030504040204" pitchFamily="34" charset="0"/>
                <a:ea typeface="Tahoma" panose="020B0604030504040204" pitchFamily="34" charset="0"/>
                <a:cs typeface="Tahoma" panose="020B0604030504040204" pitchFamily="34" charset="0"/>
              </a:rPr>
              <a:t>USING SLIDE LAYOUTS</a:t>
            </a:r>
          </a:p>
        </p:txBody>
      </p:sp>
      <p:cxnSp>
        <p:nvCxnSpPr>
          <p:cNvPr id="19" name="Straight Connector 18">
            <a:extLst>
              <a:ext uri="{FF2B5EF4-FFF2-40B4-BE49-F238E27FC236}">
                <a16:creationId xmlns:a16="http://schemas.microsoft.com/office/drawing/2014/main" id="{953D3FCA-D02B-9F44-B490-BE60594C0B10}"/>
              </a:ext>
            </a:extLst>
          </p:cNvPr>
          <p:cNvCxnSpPr>
            <a:cxnSpLocks/>
          </p:cNvCxnSpPr>
          <p:nvPr userDrawn="1"/>
        </p:nvCxnSpPr>
        <p:spPr>
          <a:xfrm>
            <a:off x="593012" y="1683345"/>
            <a:ext cx="356212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CF93D2C-9329-7646-9081-68EA1DB77B43}"/>
              </a:ext>
            </a:extLst>
          </p:cNvPr>
          <p:cNvSpPr txBox="1"/>
          <p:nvPr userDrawn="1"/>
        </p:nvSpPr>
        <p:spPr>
          <a:xfrm>
            <a:off x="520121" y="1883971"/>
            <a:ext cx="2933258" cy="346057"/>
          </a:xfrm>
          <a:prstGeom prst="rect">
            <a:avLst/>
          </a:prstGeom>
          <a:noFill/>
        </p:spPr>
        <p:txBody>
          <a:bodyPr wrap="square" rtlCol="0">
            <a:spAutoFit/>
          </a:bodyPr>
          <a:lstStyle/>
          <a:p>
            <a:pPr lvl="0">
              <a:lnSpc>
                <a:spcPts val="2200"/>
              </a:lnSpc>
            </a:pPr>
            <a:r>
              <a:rPr lang="en-US" sz="1400" b="1" i="0" spc="150" baseline="0" dirty="0">
                <a:latin typeface="Tahoma" panose="020B0604030504040204" pitchFamily="34" charset="0"/>
                <a:ea typeface="Tahoma" panose="020B0604030504040204" pitchFamily="34" charset="0"/>
                <a:cs typeface="Tahoma" panose="020B0604030504040204" pitchFamily="34" charset="0"/>
              </a:rPr>
              <a:t>To insert a new slide:</a:t>
            </a:r>
          </a:p>
        </p:txBody>
      </p:sp>
      <p:sp>
        <p:nvSpPr>
          <p:cNvPr id="22" name="TextBox 21">
            <a:extLst>
              <a:ext uri="{FF2B5EF4-FFF2-40B4-BE49-F238E27FC236}">
                <a16:creationId xmlns:a16="http://schemas.microsoft.com/office/drawing/2014/main" id="{216309D9-B71B-3045-9185-992B0E56E4A3}"/>
              </a:ext>
            </a:extLst>
          </p:cNvPr>
          <p:cNvSpPr txBox="1"/>
          <p:nvPr userDrawn="1"/>
        </p:nvSpPr>
        <p:spPr>
          <a:xfrm>
            <a:off x="520120" y="2285462"/>
            <a:ext cx="4872151" cy="1439625"/>
          </a:xfrm>
          <a:prstGeom prst="rect">
            <a:avLst/>
          </a:prstGeom>
          <a:noFill/>
        </p:spPr>
        <p:txBody>
          <a:bodyPr wrap="square" rtlCol="0">
            <a:spAutoFit/>
          </a:bodyPr>
          <a:lstStyle/>
          <a:p>
            <a:pPr marL="342900" lvl="0" indent="-342900">
              <a:lnSpc>
                <a:spcPct val="150000"/>
              </a:lnSpc>
              <a:buFont typeface="+mj-lt"/>
              <a:buAutoNum type="arabicPeriod"/>
            </a:pPr>
            <a:r>
              <a:rPr lang="en-US" sz="1200" b="0" i="0" spc="150" baseline="0" dirty="0">
                <a:latin typeface="Tahoma" panose="020B0604030504040204" pitchFamily="34" charset="0"/>
                <a:ea typeface="Tahoma" panose="020B0604030504040204" pitchFamily="34" charset="0"/>
                <a:cs typeface="Tahoma" panose="020B0604030504040204" pitchFamily="34" charset="0"/>
              </a:rPr>
              <a:t>Click on the bottom arrow of the</a:t>
            </a:r>
            <a:br>
              <a:rPr lang="en-US" sz="1200" b="0" i="0" spc="150" baseline="0" dirty="0">
                <a:latin typeface="Tahoma" panose="020B0604030504040204" pitchFamily="34" charset="0"/>
                <a:ea typeface="Tahoma" panose="020B0604030504040204" pitchFamily="34" charset="0"/>
                <a:cs typeface="Tahoma" panose="020B0604030504040204" pitchFamily="34" charset="0"/>
              </a:rPr>
            </a:br>
            <a:r>
              <a:rPr lang="en-US" sz="1200" b="0" i="0" spc="150" baseline="0" dirty="0">
                <a:latin typeface="Tahoma" panose="020B0604030504040204" pitchFamily="34" charset="0"/>
                <a:ea typeface="Tahoma" panose="020B0604030504040204" pitchFamily="34" charset="0"/>
                <a:cs typeface="Tahoma" panose="020B0604030504040204" pitchFamily="34" charset="0"/>
              </a:rPr>
              <a:t>New Slide button</a:t>
            </a:r>
          </a:p>
          <a:p>
            <a:pPr marL="342900" lvl="0" indent="-342900">
              <a:lnSpc>
                <a:spcPct val="150000"/>
              </a:lnSpc>
              <a:buFont typeface="+mj-lt"/>
              <a:buAutoNum type="arabicPeriod"/>
            </a:pPr>
            <a:r>
              <a:rPr lang="en-US" sz="1200" b="0" i="0" spc="150" baseline="0" dirty="0">
                <a:latin typeface="Tahoma" panose="020B0604030504040204" pitchFamily="34" charset="0"/>
                <a:ea typeface="Tahoma" panose="020B0604030504040204" pitchFamily="34" charset="0"/>
                <a:cs typeface="Tahoma" panose="020B0604030504040204" pitchFamily="34" charset="0"/>
              </a:rPr>
              <a:t>Choose an appropriate layout from</a:t>
            </a:r>
            <a:br>
              <a:rPr lang="en-US" sz="1200" b="0" i="0" spc="150" baseline="0" dirty="0">
                <a:latin typeface="Tahoma" panose="020B0604030504040204" pitchFamily="34" charset="0"/>
                <a:ea typeface="Tahoma" panose="020B0604030504040204" pitchFamily="34" charset="0"/>
                <a:cs typeface="Tahoma" panose="020B0604030504040204" pitchFamily="34" charset="0"/>
              </a:rPr>
            </a:br>
            <a:r>
              <a:rPr lang="en-US" sz="1200" b="0" i="0" spc="150" baseline="0" dirty="0">
                <a:latin typeface="Tahoma" panose="020B0604030504040204" pitchFamily="34" charset="0"/>
                <a:ea typeface="Tahoma" panose="020B0604030504040204" pitchFamily="34" charset="0"/>
                <a:cs typeface="Tahoma" panose="020B0604030504040204" pitchFamily="34" charset="0"/>
              </a:rPr>
              <a:t>the gallery</a:t>
            </a:r>
          </a:p>
          <a:p>
            <a:pPr marL="342900" lvl="0" indent="-342900">
              <a:lnSpc>
                <a:spcPct val="150000"/>
              </a:lnSpc>
              <a:buFont typeface="+mj-lt"/>
              <a:buAutoNum type="arabicPeriod"/>
            </a:pPr>
            <a:r>
              <a:rPr lang="en-US" sz="1200" b="0" i="0" spc="150" baseline="0" dirty="0">
                <a:latin typeface="Tahoma" panose="020B0604030504040204" pitchFamily="34" charset="0"/>
                <a:ea typeface="Tahoma" panose="020B0604030504040204" pitchFamily="34" charset="0"/>
                <a:cs typeface="Tahoma" panose="020B0604030504040204" pitchFamily="34" charset="0"/>
              </a:rPr>
              <a:t>Edit as needed, following the guidelines</a:t>
            </a:r>
          </a:p>
        </p:txBody>
      </p:sp>
      <p:sp>
        <p:nvSpPr>
          <p:cNvPr id="23" name="TextBox 22">
            <a:extLst>
              <a:ext uri="{FF2B5EF4-FFF2-40B4-BE49-F238E27FC236}">
                <a16:creationId xmlns:a16="http://schemas.microsoft.com/office/drawing/2014/main" id="{F316A8D4-0E10-994E-932F-E103423CBF6E}"/>
              </a:ext>
            </a:extLst>
          </p:cNvPr>
          <p:cNvSpPr txBox="1"/>
          <p:nvPr userDrawn="1"/>
        </p:nvSpPr>
        <p:spPr>
          <a:xfrm>
            <a:off x="5785109" y="1238057"/>
            <a:ext cx="499943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spc="300" baseline="0" dirty="0">
                <a:solidFill>
                  <a:schemeClr val="tx2"/>
                </a:solidFill>
                <a:latin typeface="Tahoma" panose="020B0604030504040204" pitchFamily="34" charset="0"/>
                <a:ea typeface="Tahoma" panose="020B0604030504040204" pitchFamily="34" charset="0"/>
                <a:cs typeface="Tahoma" panose="020B0604030504040204" pitchFamily="34" charset="0"/>
              </a:rPr>
              <a:t>CHANGING SLIDE LAYOUTS</a:t>
            </a:r>
          </a:p>
        </p:txBody>
      </p:sp>
      <p:cxnSp>
        <p:nvCxnSpPr>
          <p:cNvPr id="24" name="Straight Connector 23">
            <a:extLst>
              <a:ext uri="{FF2B5EF4-FFF2-40B4-BE49-F238E27FC236}">
                <a16:creationId xmlns:a16="http://schemas.microsoft.com/office/drawing/2014/main" id="{D72DB0D2-3E01-274B-963D-D4733E927928}"/>
              </a:ext>
            </a:extLst>
          </p:cNvPr>
          <p:cNvCxnSpPr>
            <a:cxnSpLocks/>
          </p:cNvCxnSpPr>
          <p:nvPr userDrawn="1"/>
        </p:nvCxnSpPr>
        <p:spPr>
          <a:xfrm>
            <a:off x="5877709" y="1683345"/>
            <a:ext cx="423447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21377E5-A592-3247-9CBF-5C01DA87A24A}"/>
              </a:ext>
            </a:extLst>
          </p:cNvPr>
          <p:cNvSpPr txBox="1"/>
          <p:nvPr userDrawn="1"/>
        </p:nvSpPr>
        <p:spPr>
          <a:xfrm>
            <a:off x="5804817" y="1883971"/>
            <a:ext cx="5630970" cy="910314"/>
          </a:xfrm>
          <a:prstGeom prst="rect">
            <a:avLst/>
          </a:prstGeom>
          <a:noFill/>
        </p:spPr>
        <p:txBody>
          <a:bodyPr wrap="square" rtlCol="0">
            <a:spAutoFit/>
          </a:bodyPr>
          <a:lstStyle/>
          <a:p>
            <a:pPr lvl="0">
              <a:lnSpc>
                <a:spcPts val="2200"/>
              </a:lnSpc>
            </a:pPr>
            <a:r>
              <a:rPr lang="en-US" sz="1400" b="1" i="0" spc="150" baseline="0" dirty="0">
                <a:latin typeface="Tahoma" panose="020B0604030504040204" pitchFamily="34" charset="0"/>
                <a:ea typeface="Tahoma" panose="020B0604030504040204" pitchFamily="34" charset="0"/>
                <a:cs typeface="Tahoma" panose="020B0604030504040204" pitchFamily="34" charset="0"/>
              </a:rPr>
              <a:t>If you wish to use a different layout for your existing slide, there is no need to insert a new one. Simply:</a:t>
            </a:r>
          </a:p>
        </p:txBody>
      </p:sp>
      <p:sp>
        <p:nvSpPr>
          <p:cNvPr id="29" name="TextBox 28">
            <a:extLst>
              <a:ext uri="{FF2B5EF4-FFF2-40B4-BE49-F238E27FC236}">
                <a16:creationId xmlns:a16="http://schemas.microsoft.com/office/drawing/2014/main" id="{6F7555BF-394E-544B-AFEE-01011B501BB5}"/>
              </a:ext>
            </a:extLst>
          </p:cNvPr>
          <p:cNvSpPr txBox="1"/>
          <p:nvPr userDrawn="1"/>
        </p:nvSpPr>
        <p:spPr>
          <a:xfrm>
            <a:off x="5794963" y="2880710"/>
            <a:ext cx="4979724" cy="608628"/>
          </a:xfrm>
          <a:prstGeom prst="rect">
            <a:avLst/>
          </a:prstGeom>
          <a:noFill/>
        </p:spPr>
        <p:txBody>
          <a:bodyPr wrap="square" rtlCol="0">
            <a:spAutoFit/>
          </a:bodyPr>
          <a:lstStyle/>
          <a:p>
            <a:pPr marL="342900" lvl="0" indent="-342900">
              <a:lnSpc>
                <a:spcPct val="150000"/>
              </a:lnSpc>
              <a:buFont typeface="+mj-lt"/>
              <a:buAutoNum type="arabicPeriod"/>
            </a:pPr>
            <a:r>
              <a:rPr lang="en-US" sz="1200" b="0" i="0" spc="150" baseline="0" dirty="0">
                <a:latin typeface="Tahoma" panose="020B0604030504040204" pitchFamily="34" charset="0"/>
                <a:ea typeface="Tahoma" panose="020B0604030504040204" pitchFamily="34" charset="0"/>
                <a:cs typeface="Tahoma" panose="020B0604030504040204" pitchFamily="34" charset="0"/>
              </a:rPr>
              <a:t>With your slide selected, click in the Layout button</a:t>
            </a:r>
          </a:p>
          <a:p>
            <a:pPr marL="342900" lvl="0" indent="-342900">
              <a:lnSpc>
                <a:spcPct val="150000"/>
              </a:lnSpc>
              <a:buFont typeface="+mj-lt"/>
              <a:buAutoNum type="arabicPeriod"/>
            </a:pPr>
            <a:r>
              <a:rPr lang="en-US" sz="1200" b="0" i="0" spc="150" baseline="0" dirty="0">
                <a:latin typeface="Tahoma" panose="020B0604030504040204" pitchFamily="34" charset="0"/>
                <a:ea typeface="Tahoma" panose="020B0604030504040204" pitchFamily="34" charset="0"/>
                <a:cs typeface="Tahoma" panose="020B0604030504040204" pitchFamily="34" charset="0"/>
              </a:rPr>
              <a:t>Choose a new layout from the gallery</a:t>
            </a:r>
          </a:p>
        </p:txBody>
      </p:sp>
      <p:sp>
        <p:nvSpPr>
          <p:cNvPr id="42" name="TextBox 41">
            <a:extLst>
              <a:ext uri="{FF2B5EF4-FFF2-40B4-BE49-F238E27FC236}">
                <a16:creationId xmlns:a16="http://schemas.microsoft.com/office/drawing/2014/main" id="{BBA6189A-EBAD-634F-9743-3A165DEEE7BD}"/>
              </a:ext>
            </a:extLst>
          </p:cNvPr>
          <p:cNvSpPr txBox="1"/>
          <p:nvPr userDrawn="1"/>
        </p:nvSpPr>
        <p:spPr>
          <a:xfrm>
            <a:off x="500412" y="4204094"/>
            <a:ext cx="38160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spc="300" baseline="0" dirty="0">
                <a:solidFill>
                  <a:schemeClr val="tx2"/>
                </a:solidFill>
                <a:latin typeface="Tahoma" panose="020B0604030504040204" pitchFamily="34" charset="0"/>
                <a:ea typeface="Tahoma" panose="020B0604030504040204" pitchFamily="34" charset="0"/>
                <a:cs typeface="Tahoma" panose="020B0604030504040204" pitchFamily="34" charset="0"/>
              </a:rPr>
              <a:t>ADDING PHOTOS</a:t>
            </a:r>
          </a:p>
        </p:txBody>
      </p:sp>
      <p:cxnSp>
        <p:nvCxnSpPr>
          <p:cNvPr id="43" name="Straight Connector 42">
            <a:extLst>
              <a:ext uri="{FF2B5EF4-FFF2-40B4-BE49-F238E27FC236}">
                <a16:creationId xmlns:a16="http://schemas.microsoft.com/office/drawing/2014/main" id="{9127AD25-2D0F-D541-BACA-8D876AF3DC91}"/>
              </a:ext>
            </a:extLst>
          </p:cNvPr>
          <p:cNvCxnSpPr>
            <a:cxnSpLocks/>
          </p:cNvCxnSpPr>
          <p:nvPr userDrawn="1"/>
        </p:nvCxnSpPr>
        <p:spPr>
          <a:xfrm>
            <a:off x="593012" y="4649382"/>
            <a:ext cx="356212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F4649806-39F4-FD45-8B44-B0B24A319D16}"/>
              </a:ext>
            </a:extLst>
          </p:cNvPr>
          <p:cNvSpPr txBox="1"/>
          <p:nvPr userDrawn="1"/>
        </p:nvSpPr>
        <p:spPr>
          <a:xfrm>
            <a:off x="520120" y="4819272"/>
            <a:ext cx="2933258" cy="346057"/>
          </a:xfrm>
          <a:prstGeom prst="rect">
            <a:avLst/>
          </a:prstGeom>
          <a:noFill/>
        </p:spPr>
        <p:txBody>
          <a:bodyPr wrap="square" rtlCol="0">
            <a:spAutoFit/>
          </a:bodyPr>
          <a:lstStyle/>
          <a:p>
            <a:pPr lvl="0">
              <a:lnSpc>
                <a:spcPts val="2200"/>
              </a:lnSpc>
            </a:pPr>
            <a:r>
              <a:rPr lang="en-US" sz="1400" b="1" i="0" spc="150" baseline="0" dirty="0">
                <a:latin typeface="Tahoma" panose="020B0604030504040204" pitchFamily="34" charset="0"/>
                <a:ea typeface="Tahoma" panose="020B0604030504040204" pitchFamily="34" charset="0"/>
                <a:cs typeface="Tahoma" panose="020B0604030504040204" pitchFamily="34" charset="0"/>
              </a:rPr>
              <a:t>To add photos:</a:t>
            </a:r>
          </a:p>
        </p:txBody>
      </p:sp>
      <p:sp>
        <p:nvSpPr>
          <p:cNvPr id="45" name="TextBox 44">
            <a:extLst>
              <a:ext uri="{FF2B5EF4-FFF2-40B4-BE49-F238E27FC236}">
                <a16:creationId xmlns:a16="http://schemas.microsoft.com/office/drawing/2014/main" id="{FAF6B9E1-00FD-FD4B-AA54-BF2C308D7B3D}"/>
              </a:ext>
            </a:extLst>
          </p:cNvPr>
          <p:cNvSpPr txBox="1"/>
          <p:nvPr userDrawn="1"/>
        </p:nvSpPr>
        <p:spPr>
          <a:xfrm>
            <a:off x="520120" y="5236131"/>
            <a:ext cx="7532747" cy="1169551"/>
          </a:xfrm>
          <a:prstGeom prst="rect">
            <a:avLst/>
          </a:prstGeom>
          <a:noFill/>
        </p:spPr>
        <p:txBody>
          <a:bodyPr wrap="square" rtlCol="0">
            <a:spAutoFit/>
          </a:bodyPr>
          <a:lstStyle/>
          <a:p>
            <a:pPr marL="342900" lvl="0" indent="-342900">
              <a:lnSpc>
                <a:spcPct val="150000"/>
              </a:lnSpc>
              <a:buFont typeface="+mj-lt"/>
              <a:buAutoNum type="arabicPeriod"/>
            </a:pPr>
            <a:r>
              <a:rPr lang="en-US" sz="1200" b="0" i="0" spc="150" baseline="0" dirty="0">
                <a:latin typeface="Tahoma" panose="020B0604030504040204" pitchFamily="34" charset="0"/>
                <a:ea typeface="Tahoma" panose="020B0604030504040204" pitchFamily="34" charset="0"/>
                <a:cs typeface="Tahoma" panose="020B0604030504040204" pitchFamily="34" charset="0"/>
              </a:rPr>
              <a:t>Click on the placeholder icon and upload desired image</a:t>
            </a:r>
          </a:p>
          <a:p>
            <a:pPr marL="342900" lvl="0" indent="-342900">
              <a:lnSpc>
                <a:spcPct val="150000"/>
              </a:lnSpc>
              <a:buFont typeface="+mj-lt"/>
              <a:buAutoNum type="arabicPeriod"/>
            </a:pPr>
            <a:r>
              <a:rPr lang="en-US" sz="1200" b="0" i="0" spc="150" baseline="0" dirty="0">
                <a:latin typeface="Tahoma" panose="020B0604030504040204" pitchFamily="34" charset="0"/>
                <a:ea typeface="Tahoma" panose="020B0604030504040204" pitchFamily="34" charset="0"/>
                <a:cs typeface="Tahoma" panose="020B0604030504040204" pitchFamily="34" charset="0"/>
              </a:rPr>
              <a:t>Once uploaded choose “Picture Format” in the top ribbon menu</a:t>
            </a:r>
          </a:p>
          <a:p>
            <a:pPr marL="342900" lvl="0" indent="-342900">
              <a:lnSpc>
                <a:spcPct val="150000"/>
              </a:lnSpc>
              <a:buFont typeface="+mj-lt"/>
              <a:buAutoNum type="arabicPeriod"/>
            </a:pPr>
            <a:r>
              <a:rPr lang="en-US" sz="1200" b="0" i="0" spc="150" baseline="0" dirty="0">
                <a:latin typeface="Tahoma" panose="020B0604030504040204" pitchFamily="34" charset="0"/>
                <a:ea typeface="Tahoma" panose="020B0604030504040204" pitchFamily="34" charset="0"/>
                <a:cs typeface="Tahoma" panose="020B0604030504040204" pitchFamily="34" charset="0"/>
              </a:rPr>
              <a:t>Click on the “Crop” dropdown and choose “Fill” then drag image to reframe</a:t>
            </a:r>
          </a:p>
          <a:p>
            <a:pPr marL="0" lvl="0" indent="0">
              <a:lnSpc>
                <a:spcPct val="100000"/>
              </a:lnSpc>
              <a:buFont typeface="+mj-lt"/>
              <a:buNone/>
            </a:pPr>
            <a:endParaRPr lang="en-US" sz="1600" b="0" i="0" spc="150" baseline="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404726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28D8A-4060-DF4B-B648-0CE27D545B04}"/>
              </a:ext>
            </a:extLst>
          </p:cNvPr>
          <p:cNvSpPr>
            <a:spLocks noGrp="1"/>
          </p:cNvSpPr>
          <p:nvPr>
            <p:ph type="title"/>
          </p:nvPr>
        </p:nvSpPr>
        <p:spPr>
          <a:xfrm>
            <a:off x="1104900" y="365125"/>
            <a:ext cx="8555567" cy="1325563"/>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4A4CA58-3A0F-8149-A47B-4F5E258E98EF}"/>
              </a:ext>
            </a:extLst>
          </p:cNvPr>
          <p:cNvSpPr>
            <a:spLocks noGrp="1"/>
          </p:cNvSpPr>
          <p:nvPr>
            <p:ph type="body" orient="vert" idx="1"/>
          </p:nvPr>
        </p:nvSpPr>
        <p:spPr>
          <a:xfrm>
            <a:off x="1104900" y="1825625"/>
            <a:ext cx="6752167" cy="43513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E354FE3-B10E-A34E-8B85-8C0024E7A6D0}"/>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4">
            <a:extLst>
              <a:ext uri="{FF2B5EF4-FFF2-40B4-BE49-F238E27FC236}">
                <a16:creationId xmlns:a16="http://schemas.microsoft.com/office/drawing/2014/main" id="{C9E843BD-F42A-8E4B-92D6-F66079377A24}"/>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pic>
        <p:nvPicPr>
          <p:cNvPr id="7" name="Picture Placeholder 5">
            <a:extLst>
              <a:ext uri="{FF2B5EF4-FFF2-40B4-BE49-F238E27FC236}">
                <a16:creationId xmlns:a16="http://schemas.microsoft.com/office/drawing/2014/main" id="{22CE7EEB-89A1-2F41-A631-0AAF00B79DD3}"/>
              </a:ext>
            </a:extLst>
          </p:cNvPr>
          <p:cNvPicPr>
            <a:picLocks noChangeAspect="1"/>
          </p:cNvPicPr>
          <p:nvPr userDrawn="1"/>
        </p:nvPicPr>
        <p:blipFill>
          <a:blip r:embed="rId2"/>
          <a:stretch>
            <a:fillRect/>
          </a:stretch>
        </p:blipFill>
        <p:spPr>
          <a:xfrm>
            <a:off x="9142186" y="5934590"/>
            <a:ext cx="2420363" cy="642908"/>
          </a:xfrm>
          <a:prstGeom prst="rect">
            <a:avLst/>
          </a:prstGeom>
        </p:spPr>
      </p:pic>
    </p:spTree>
    <p:extLst>
      <p:ext uri="{BB962C8B-B14F-4D97-AF65-F5344CB8AC3E}">
        <p14:creationId xmlns:p14="http://schemas.microsoft.com/office/powerpoint/2010/main" val="13254188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9C069300-C3E1-814C-AC86-603DECBE905F}"/>
              </a:ext>
            </a:extLst>
          </p:cNvPr>
          <p:cNvSpPr>
            <a:spLocks noChangeAspect="1"/>
          </p:cNvSpPr>
          <p:nvPr userDrawn="1"/>
        </p:nvSpPr>
        <p:spPr>
          <a:xfrm rot="16200000" flipV="1">
            <a:off x="1173464" y="4059257"/>
            <a:ext cx="1625279" cy="3972208"/>
          </a:xfrm>
          <a:prstGeom prst="rtTriangle">
            <a:avLst/>
          </a:prstGeom>
          <a:solidFill>
            <a:srgbClr val="D8AB4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Placeholder 5">
            <a:extLst>
              <a:ext uri="{FF2B5EF4-FFF2-40B4-BE49-F238E27FC236}">
                <a16:creationId xmlns:a16="http://schemas.microsoft.com/office/drawing/2014/main" id="{02E22A5E-A19A-5140-9B7C-4379D77A8235}"/>
              </a:ext>
            </a:extLst>
          </p:cNvPr>
          <p:cNvPicPr>
            <a:picLocks noChangeAspect="1"/>
          </p:cNvPicPr>
          <p:nvPr userDrawn="1"/>
        </p:nvPicPr>
        <p:blipFill>
          <a:blip r:embed="rId2"/>
          <a:stretch>
            <a:fillRect/>
          </a:stretch>
        </p:blipFill>
        <p:spPr>
          <a:xfrm rot="5400000">
            <a:off x="-839578" y="4890211"/>
            <a:ext cx="2924348" cy="256317"/>
          </a:xfrm>
          <a:prstGeom prst="rect">
            <a:avLst/>
          </a:prstGeom>
        </p:spPr>
      </p:pic>
      <p:sp>
        <p:nvSpPr>
          <p:cNvPr id="2" name="Vertical Title 1">
            <a:extLst>
              <a:ext uri="{FF2B5EF4-FFF2-40B4-BE49-F238E27FC236}">
                <a16:creationId xmlns:a16="http://schemas.microsoft.com/office/drawing/2014/main" id="{87DB8D69-5164-F346-81A8-B572439BED6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99A4E95-05AC-4946-A212-6241955E7BF4}"/>
              </a:ext>
            </a:extLst>
          </p:cNvPr>
          <p:cNvSpPr>
            <a:spLocks noGrp="1"/>
          </p:cNvSpPr>
          <p:nvPr>
            <p:ph type="body" orient="vert" idx="1"/>
          </p:nvPr>
        </p:nvSpPr>
        <p:spPr>
          <a:xfrm>
            <a:off x="1104900" y="365125"/>
            <a:ext cx="74676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40815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F038C-AA3E-6640-91F6-1317A74EF1D6}"/>
              </a:ext>
            </a:extLst>
          </p:cNvPr>
          <p:cNvSpPr>
            <a:spLocks noGrp="1"/>
          </p:cNvSpPr>
          <p:nvPr>
            <p:ph type="title" hasCustomPrompt="1"/>
          </p:nvPr>
        </p:nvSpPr>
        <p:spPr>
          <a:xfrm>
            <a:off x="368254" y="2766218"/>
            <a:ext cx="8462479" cy="1325563"/>
          </a:xfrm>
        </p:spPr>
        <p:txBody>
          <a:bodyPr/>
          <a:lstStyle>
            <a:lvl1pPr>
              <a:defRPr>
                <a:solidFill>
                  <a:schemeClr val="accent1"/>
                </a:solidFill>
              </a:defRPr>
            </a:lvl1pPr>
          </a:lstStyle>
          <a:p>
            <a:r>
              <a:rPr lang="en-US" dirty="0"/>
              <a:t>Title goes here,</a:t>
            </a:r>
            <a:br>
              <a:rPr lang="en-US" dirty="0"/>
            </a:br>
            <a:r>
              <a:rPr lang="en-US" dirty="0"/>
              <a:t>Tahoma 45pt font size</a:t>
            </a:r>
          </a:p>
        </p:txBody>
      </p:sp>
      <p:sp>
        <p:nvSpPr>
          <p:cNvPr id="8" name="Freeform 7">
            <a:extLst>
              <a:ext uri="{FF2B5EF4-FFF2-40B4-BE49-F238E27FC236}">
                <a16:creationId xmlns:a16="http://schemas.microsoft.com/office/drawing/2014/main" id="{50FC702F-329D-5344-B0EC-C4E1BDA44137}"/>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a:extLst>
              <a:ext uri="{FF2B5EF4-FFF2-40B4-BE49-F238E27FC236}">
                <a16:creationId xmlns:a16="http://schemas.microsoft.com/office/drawing/2014/main" id="{1AA16BA5-0EF9-FD40-BBED-C8D7AD78CECC}"/>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10" name="Right Triangle 9">
            <a:extLst>
              <a:ext uri="{FF2B5EF4-FFF2-40B4-BE49-F238E27FC236}">
                <a16:creationId xmlns:a16="http://schemas.microsoft.com/office/drawing/2014/main" id="{E6CE3B86-90E9-4E43-A87E-05FDA08E385F}"/>
              </a:ext>
            </a:extLst>
          </p:cNvPr>
          <p:cNvSpPr>
            <a:spLocks noChangeAspect="1"/>
          </p:cNvSpPr>
          <p:nvPr userDrawn="1"/>
        </p:nvSpPr>
        <p:spPr>
          <a:xfrm flipV="1">
            <a:off x="0" y="0"/>
            <a:ext cx="1309484" cy="3200400"/>
          </a:xfrm>
          <a:prstGeom prst="rtTriangle">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Placeholder 5">
            <a:extLst>
              <a:ext uri="{FF2B5EF4-FFF2-40B4-BE49-F238E27FC236}">
                <a16:creationId xmlns:a16="http://schemas.microsoft.com/office/drawing/2014/main" id="{72C035C6-64BE-A24E-9D45-1940C8400FF9}"/>
              </a:ext>
            </a:extLst>
          </p:cNvPr>
          <p:cNvPicPr>
            <a:picLocks noChangeAspect="1"/>
          </p:cNvPicPr>
          <p:nvPr userDrawn="1"/>
        </p:nvPicPr>
        <p:blipFill>
          <a:blip r:embed="rId2"/>
          <a:stretch>
            <a:fillRect/>
          </a:stretch>
        </p:blipFill>
        <p:spPr>
          <a:xfrm>
            <a:off x="8890195" y="6063934"/>
            <a:ext cx="2924348" cy="346511"/>
          </a:xfrm>
          <a:prstGeom prst="rect">
            <a:avLst/>
          </a:prstGeom>
        </p:spPr>
      </p:pic>
      <p:sp>
        <p:nvSpPr>
          <p:cNvPr id="13" name="Subtitle 2">
            <a:extLst>
              <a:ext uri="{FF2B5EF4-FFF2-40B4-BE49-F238E27FC236}">
                <a16:creationId xmlns:a16="http://schemas.microsoft.com/office/drawing/2014/main" id="{7569001D-E804-BA4F-9FCD-5C62632927D8}"/>
              </a:ext>
            </a:extLst>
          </p:cNvPr>
          <p:cNvSpPr>
            <a:spLocks noGrp="1"/>
          </p:cNvSpPr>
          <p:nvPr>
            <p:ph type="subTitle" idx="1" hasCustomPrompt="1"/>
          </p:nvPr>
        </p:nvSpPr>
        <p:spPr>
          <a:xfrm>
            <a:off x="1104900" y="-668868"/>
            <a:ext cx="6100233" cy="440267"/>
          </a:xfrm>
        </p:spPr>
        <p:txBody>
          <a:bodyPr anchor="b"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If needed - Font: Tahoma, no larger than 16pt</a:t>
            </a:r>
          </a:p>
        </p:txBody>
      </p:sp>
    </p:spTree>
    <p:extLst>
      <p:ext uri="{BB962C8B-B14F-4D97-AF65-F5344CB8AC3E}">
        <p14:creationId xmlns:p14="http://schemas.microsoft.com/office/powerpoint/2010/main" val="533732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Slide (Table of Contents)">
    <p:bg>
      <p:bgRef idx="1001">
        <a:schemeClr val="bg1"/>
      </p:bgRef>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7B202779-135A-774B-8DCD-2ED96DA8C226}"/>
              </a:ext>
            </a:extLst>
          </p:cNvPr>
          <p:cNvSpPr/>
          <p:nvPr userDrawn="1"/>
        </p:nvSpPr>
        <p:spPr>
          <a:xfrm>
            <a:off x="9370373" y="0"/>
            <a:ext cx="2821627" cy="6858000"/>
          </a:xfrm>
          <a:custGeom>
            <a:avLst/>
            <a:gdLst>
              <a:gd name="connsiteX0" fmla="*/ 2806037 w 2821627"/>
              <a:gd name="connsiteY0" fmla="*/ 0 h 6858000"/>
              <a:gd name="connsiteX1" fmla="*/ 2821627 w 2821627"/>
              <a:gd name="connsiteY1" fmla="*/ 0 h 6858000"/>
              <a:gd name="connsiteX2" fmla="*/ 2821627 w 2821627"/>
              <a:gd name="connsiteY2" fmla="*/ 6858000 h 6858000"/>
              <a:gd name="connsiteX3" fmla="*/ 2806037 w 2821627"/>
              <a:gd name="connsiteY3" fmla="*/ 6858000 h 6858000"/>
              <a:gd name="connsiteX4" fmla="*/ 2784029 w 2821627"/>
              <a:gd name="connsiteY4" fmla="*/ 6858000 h 6858000"/>
              <a:gd name="connsiteX5" fmla="*/ 0 w 2821627"/>
              <a:gd name="connsiteY5" fmla="*/ 6858000 h 6858000"/>
              <a:gd name="connsiteX6" fmla="*/ 2806037 w 282162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1627" h="6858000">
                <a:moveTo>
                  <a:pt x="2806037" y="0"/>
                </a:moveTo>
                <a:lnTo>
                  <a:pt x="2821627" y="0"/>
                </a:lnTo>
                <a:lnTo>
                  <a:pt x="2821627" y="6858000"/>
                </a:lnTo>
                <a:lnTo>
                  <a:pt x="2806037" y="6858000"/>
                </a:lnTo>
                <a:lnTo>
                  <a:pt x="2784029" y="6858000"/>
                </a:lnTo>
                <a:lnTo>
                  <a:pt x="0" y="6858000"/>
                </a:lnTo>
                <a:lnTo>
                  <a:pt x="2806037"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Placeholder 5">
            <a:extLst>
              <a:ext uri="{FF2B5EF4-FFF2-40B4-BE49-F238E27FC236}">
                <a16:creationId xmlns:a16="http://schemas.microsoft.com/office/drawing/2014/main" id="{56B970FF-B35E-DB45-9B62-794B77385BBB}"/>
              </a:ext>
            </a:extLst>
          </p:cNvPr>
          <p:cNvPicPr>
            <a:picLocks noChangeAspect="1"/>
          </p:cNvPicPr>
          <p:nvPr userDrawn="1"/>
        </p:nvPicPr>
        <p:blipFill rotWithShape="1">
          <a:blip r:embed="rId2"/>
          <a:srcRect t="-34108" b="-34108"/>
          <a:stretch/>
        </p:blipFill>
        <p:spPr>
          <a:xfrm>
            <a:off x="472528" y="6118188"/>
            <a:ext cx="2924348" cy="584463"/>
          </a:xfrm>
          <a:prstGeom prst="rect">
            <a:avLst/>
          </a:prstGeom>
        </p:spPr>
      </p:pic>
      <p:sp>
        <p:nvSpPr>
          <p:cNvPr id="10" name="Title 1">
            <a:extLst>
              <a:ext uri="{FF2B5EF4-FFF2-40B4-BE49-F238E27FC236}">
                <a16:creationId xmlns:a16="http://schemas.microsoft.com/office/drawing/2014/main" id="{A95B5784-884C-D942-BED2-37BDE7F31388}"/>
              </a:ext>
            </a:extLst>
          </p:cNvPr>
          <p:cNvSpPr>
            <a:spLocks noGrp="1"/>
          </p:cNvSpPr>
          <p:nvPr>
            <p:ph type="title" hasCustomPrompt="1"/>
          </p:nvPr>
        </p:nvSpPr>
        <p:spPr>
          <a:xfrm>
            <a:off x="654743" y="287716"/>
            <a:ext cx="11156257" cy="1325563"/>
          </a:xfrm>
        </p:spPr>
        <p:txBody>
          <a:bodyPr/>
          <a:lstStyle>
            <a:lvl1pPr>
              <a:defRPr>
                <a:solidFill>
                  <a:schemeClr val="tx1"/>
                </a:solidFill>
              </a:defRPr>
            </a:lvl1pPr>
          </a:lstStyle>
          <a:p>
            <a:r>
              <a:rPr lang="en-US" dirty="0"/>
              <a:t>Title goes here,</a:t>
            </a:r>
            <a:br>
              <a:rPr lang="en-US" dirty="0"/>
            </a:br>
            <a:r>
              <a:rPr lang="en-US" dirty="0"/>
              <a:t>Tahoma 45pt font size</a:t>
            </a:r>
          </a:p>
        </p:txBody>
      </p:sp>
      <p:sp>
        <p:nvSpPr>
          <p:cNvPr id="3" name="Content Placeholder 2">
            <a:extLst>
              <a:ext uri="{FF2B5EF4-FFF2-40B4-BE49-F238E27FC236}">
                <a16:creationId xmlns:a16="http://schemas.microsoft.com/office/drawing/2014/main" id="{5CEFFDB4-30BC-BE47-8719-6D5C0F96184E}"/>
              </a:ext>
            </a:extLst>
          </p:cNvPr>
          <p:cNvSpPr>
            <a:spLocks noGrp="1"/>
          </p:cNvSpPr>
          <p:nvPr>
            <p:ph sz="quarter" idx="11"/>
          </p:nvPr>
        </p:nvSpPr>
        <p:spPr>
          <a:xfrm>
            <a:off x="654051" y="1828800"/>
            <a:ext cx="11156950" cy="3937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19263194"/>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ED505153-5D88-FA48-860F-16D099B10EAC}"/>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8" name="Freeform 7">
            <a:extLst>
              <a:ext uri="{FF2B5EF4-FFF2-40B4-BE49-F238E27FC236}">
                <a16:creationId xmlns:a16="http://schemas.microsoft.com/office/drawing/2014/main" id="{F88E0E2A-EE43-1441-B64F-F1AB306A3B3A}"/>
              </a:ext>
            </a:extLst>
          </p:cNvPr>
          <p:cNvSpPr/>
          <p:nvPr userDrawn="1"/>
        </p:nvSpPr>
        <p:spPr>
          <a:xfrm>
            <a:off x="9370373" y="0"/>
            <a:ext cx="2821627" cy="6858000"/>
          </a:xfrm>
          <a:custGeom>
            <a:avLst/>
            <a:gdLst>
              <a:gd name="connsiteX0" fmla="*/ 2806037 w 2821627"/>
              <a:gd name="connsiteY0" fmla="*/ 0 h 6858000"/>
              <a:gd name="connsiteX1" fmla="*/ 2821627 w 2821627"/>
              <a:gd name="connsiteY1" fmla="*/ 0 h 6858000"/>
              <a:gd name="connsiteX2" fmla="*/ 2821627 w 2821627"/>
              <a:gd name="connsiteY2" fmla="*/ 6858000 h 6858000"/>
              <a:gd name="connsiteX3" fmla="*/ 2806037 w 2821627"/>
              <a:gd name="connsiteY3" fmla="*/ 6858000 h 6858000"/>
              <a:gd name="connsiteX4" fmla="*/ 2784029 w 2821627"/>
              <a:gd name="connsiteY4" fmla="*/ 6858000 h 6858000"/>
              <a:gd name="connsiteX5" fmla="*/ 0 w 2821627"/>
              <a:gd name="connsiteY5" fmla="*/ 6858000 h 6858000"/>
              <a:gd name="connsiteX6" fmla="*/ 2806037 w 282162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1627" h="6858000">
                <a:moveTo>
                  <a:pt x="2806037" y="0"/>
                </a:moveTo>
                <a:lnTo>
                  <a:pt x="2821627" y="0"/>
                </a:lnTo>
                <a:lnTo>
                  <a:pt x="2821627" y="6858000"/>
                </a:lnTo>
                <a:lnTo>
                  <a:pt x="2806037" y="6858000"/>
                </a:lnTo>
                <a:lnTo>
                  <a:pt x="2784029" y="6858000"/>
                </a:lnTo>
                <a:lnTo>
                  <a:pt x="0" y="6858000"/>
                </a:lnTo>
                <a:lnTo>
                  <a:pt x="2806037"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Placeholder 5">
            <a:extLst>
              <a:ext uri="{FF2B5EF4-FFF2-40B4-BE49-F238E27FC236}">
                <a16:creationId xmlns:a16="http://schemas.microsoft.com/office/drawing/2014/main" id="{B8BCBFF8-30BD-0C43-B2AA-03B6CDC1580B}"/>
              </a:ext>
            </a:extLst>
          </p:cNvPr>
          <p:cNvPicPr>
            <a:picLocks noChangeAspect="1"/>
          </p:cNvPicPr>
          <p:nvPr userDrawn="1"/>
        </p:nvPicPr>
        <p:blipFill rotWithShape="1">
          <a:blip r:embed="rId2"/>
          <a:srcRect t="-34108" b="-34108"/>
          <a:stretch/>
        </p:blipFill>
        <p:spPr>
          <a:xfrm>
            <a:off x="472528" y="6118188"/>
            <a:ext cx="2924348" cy="584463"/>
          </a:xfrm>
          <a:prstGeom prst="rect">
            <a:avLst/>
          </a:prstGeom>
        </p:spPr>
      </p:pic>
      <p:sp>
        <p:nvSpPr>
          <p:cNvPr id="2" name="Title 1">
            <a:extLst>
              <a:ext uri="{FF2B5EF4-FFF2-40B4-BE49-F238E27FC236}">
                <a16:creationId xmlns:a16="http://schemas.microsoft.com/office/drawing/2014/main" id="{2E9F038C-AA3E-6640-91F6-1317A74EF1D6}"/>
              </a:ext>
            </a:extLst>
          </p:cNvPr>
          <p:cNvSpPr>
            <a:spLocks noGrp="1"/>
          </p:cNvSpPr>
          <p:nvPr>
            <p:ph type="title" hasCustomPrompt="1"/>
          </p:nvPr>
        </p:nvSpPr>
        <p:spPr>
          <a:xfrm>
            <a:off x="472529" y="395105"/>
            <a:ext cx="9171004" cy="1325563"/>
          </a:xfrm>
        </p:spPr>
        <p:txBody>
          <a:bodyPr/>
          <a:lstStyle>
            <a:lvl1pPr>
              <a:defRPr>
                <a:solidFill>
                  <a:schemeClr val="accent1"/>
                </a:solidFill>
              </a:defRPr>
            </a:lvl1pPr>
          </a:lstStyle>
          <a:p>
            <a:r>
              <a:rPr lang="en-US" dirty="0"/>
              <a:t>Title goes here,</a:t>
            </a:r>
            <a:br>
              <a:rPr lang="en-US" dirty="0"/>
            </a:br>
            <a:r>
              <a:rPr lang="en-US" dirty="0"/>
              <a:t>Tahoma 45pt font size</a:t>
            </a:r>
          </a:p>
        </p:txBody>
      </p:sp>
      <p:sp>
        <p:nvSpPr>
          <p:cNvPr id="6" name="Content Placeholder 2">
            <a:extLst>
              <a:ext uri="{FF2B5EF4-FFF2-40B4-BE49-F238E27FC236}">
                <a16:creationId xmlns:a16="http://schemas.microsoft.com/office/drawing/2014/main" id="{143971AF-2991-DE4A-A217-4048A98AD12B}"/>
              </a:ext>
            </a:extLst>
          </p:cNvPr>
          <p:cNvSpPr>
            <a:spLocks noGrp="1"/>
          </p:cNvSpPr>
          <p:nvPr>
            <p:ph sz="quarter" idx="11"/>
          </p:nvPr>
        </p:nvSpPr>
        <p:spPr>
          <a:xfrm>
            <a:off x="472528" y="1963553"/>
            <a:ext cx="9171005" cy="3937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0645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image" Target="../media/image8.png"/><Relationship Id="rId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9" Type="http://schemas.openxmlformats.org/officeDocument/2006/relationships/theme" Target="../theme/theme3.xml"/><Relationship Id="rId21" Type="http://schemas.openxmlformats.org/officeDocument/2006/relationships/slideLayout" Target="../slideLayouts/slideLayout50.xml"/><Relationship Id="rId34" Type="http://schemas.openxmlformats.org/officeDocument/2006/relationships/slideLayout" Target="../slideLayouts/slideLayout63.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slideLayout" Target="../slideLayouts/slideLayout62.xml"/><Relationship Id="rId38" Type="http://schemas.openxmlformats.org/officeDocument/2006/relationships/slideLayout" Target="../slideLayouts/slideLayout67.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slideLayout" Target="../slideLayouts/slideLayout61.xml"/><Relationship Id="rId37" Type="http://schemas.openxmlformats.org/officeDocument/2006/relationships/slideLayout" Target="../slideLayouts/slideLayout66.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36" Type="http://schemas.openxmlformats.org/officeDocument/2006/relationships/slideLayout" Target="../slideLayouts/slideLayout65.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slideLayout" Target="../slideLayouts/slideLayout60.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35" Type="http://schemas.openxmlformats.org/officeDocument/2006/relationships/slideLayout" Target="../slideLayouts/slideLayout64.xml"/><Relationship Id="rId8" Type="http://schemas.openxmlformats.org/officeDocument/2006/relationships/slideLayout" Target="../slideLayouts/slideLayout37.xml"/><Relationship Id="rId3"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9D0801-CC78-0842-8A99-B3530ADA5E45}"/>
              </a:ext>
            </a:extLst>
          </p:cNvPr>
          <p:cNvSpPr>
            <a:spLocks noGrp="1"/>
          </p:cNvSpPr>
          <p:nvPr>
            <p:ph type="title"/>
          </p:nvPr>
        </p:nvSpPr>
        <p:spPr>
          <a:xfrm>
            <a:off x="1104900" y="365125"/>
            <a:ext cx="10706100" cy="1325563"/>
          </a:xfrm>
          <a:prstGeom prst="rect">
            <a:avLst/>
          </a:prstGeom>
        </p:spPr>
        <p:txBody>
          <a:bodyPr vert="horz" lIns="91440" tIns="45720" rIns="91440" bIns="45720" rtlCol="0" anchor="b">
            <a:normAutofit/>
          </a:bodyPr>
          <a:lstStyle/>
          <a:p>
            <a:r>
              <a:rPr lang="en-US" dirty="0"/>
              <a:t>Header, 40pt font, all caps, spacing loose </a:t>
            </a:r>
          </a:p>
        </p:txBody>
      </p:sp>
      <p:sp>
        <p:nvSpPr>
          <p:cNvPr id="3" name="Text Placeholder 2">
            <a:extLst>
              <a:ext uri="{FF2B5EF4-FFF2-40B4-BE49-F238E27FC236}">
                <a16:creationId xmlns:a16="http://schemas.microsoft.com/office/drawing/2014/main" id="{C04BA006-44F8-8340-A570-CDB87E5C765D}"/>
              </a:ext>
            </a:extLst>
          </p:cNvPr>
          <p:cNvSpPr>
            <a:spLocks noGrp="1"/>
          </p:cNvSpPr>
          <p:nvPr>
            <p:ph type="body" idx="1"/>
          </p:nvPr>
        </p:nvSpPr>
        <p:spPr>
          <a:xfrm>
            <a:off x="1104900" y="1825625"/>
            <a:ext cx="107061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9266E5E-BEB7-A542-8A6B-6C9C8D2E6DB2}"/>
              </a:ext>
            </a:extLst>
          </p:cNvPr>
          <p:cNvSpPr>
            <a:spLocks noGrp="1"/>
          </p:cNvSpPr>
          <p:nvPr>
            <p:ph type="dt" sz="half" idx="2"/>
          </p:nvPr>
        </p:nvSpPr>
        <p:spPr>
          <a:xfrm>
            <a:off x="1104900" y="6400800"/>
            <a:ext cx="1728917" cy="347472"/>
          </a:xfrm>
          <a:prstGeom prst="rect">
            <a:avLst/>
          </a:prstGeom>
        </p:spPr>
        <p:txBody>
          <a:bodyPr vert="horz" lIns="91440" tIns="45720" rIns="91440" bIns="45720" rtlCol="0" anchor="ctr"/>
          <a:lstStyle>
            <a:lvl1pPr algn="r">
              <a:defRPr sz="900" b="0" i="0" cap="all" spc="150" baseline="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fld id="{A8E66D22-A4D5-334E-A3C8-B8BF60916D39}" type="datetime4">
              <a:rPr lang="en-US" smtClean="0"/>
              <a:pPr/>
              <a:t>June 10, 2021</a:t>
            </a:fld>
            <a:endParaRPr lang="en-US" dirty="0"/>
          </a:p>
        </p:txBody>
      </p:sp>
      <p:sp>
        <p:nvSpPr>
          <p:cNvPr id="6" name="Slide Number Placeholder 5">
            <a:extLst>
              <a:ext uri="{FF2B5EF4-FFF2-40B4-BE49-F238E27FC236}">
                <a16:creationId xmlns:a16="http://schemas.microsoft.com/office/drawing/2014/main" id="{0B1B209C-B32C-6949-A1C4-C8FC70D2D408}"/>
              </a:ext>
            </a:extLst>
          </p:cNvPr>
          <p:cNvSpPr>
            <a:spLocks noGrp="1"/>
          </p:cNvSpPr>
          <p:nvPr>
            <p:ph type="sldNum" sz="quarter" idx="4"/>
          </p:nvPr>
        </p:nvSpPr>
        <p:spPr>
          <a:xfrm>
            <a:off x="2833818" y="6400800"/>
            <a:ext cx="648788" cy="342900"/>
          </a:xfrm>
          <a:prstGeom prst="rect">
            <a:avLst/>
          </a:prstGeom>
        </p:spPr>
        <p:txBody>
          <a:bodyPr vert="horz" lIns="0" tIns="45720" rIns="91440" bIns="45720" rtlCol="0" anchor="ctr"/>
          <a:lstStyle>
            <a:lvl1pPr algn="r">
              <a:defRPr sz="1000" b="0" i="0" spc="150" baseline="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dirty="0"/>
              <a:t>  |  </a:t>
            </a:r>
            <a:fld id="{1801845E-DC57-C64C-8290-2B21F9D8DC7A}" type="slidenum">
              <a:rPr lang="en-US" smtClean="0"/>
              <a:pPr/>
              <a:t>‹#›</a:t>
            </a:fld>
            <a:endParaRPr lang="en-US" dirty="0"/>
          </a:p>
        </p:txBody>
      </p:sp>
      <p:sp>
        <p:nvSpPr>
          <p:cNvPr id="5" name="Rectangle 4">
            <a:extLst>
              <a:ext uri="{FF2B5EF4-FFF2-40B4-BE49-F238E27FC236}">
                <a16:creationId xmlns:a16="http://schemas.microsoft.com/office/drawing/2014/main" id="{EF785F26-70CD-F644-95B2-CD7B35C12BAE}"/>
              </a:ext>
            </a:extLst>
          </p:cNvPr>
          <p:cNvSpPr/>
          <p:nvPr userDrawn="1"/>
        </p:nvSpPr>
        <p:spPr>
          <a:xfrm>
            <a:off x="-1646351" y="618495"/>
            <a:ext cx="1053296" cy="4745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n>
                  <a:noFill/>
                </a:ln>
                <a:solidFill>
                  <a:schemeClr val="tx1"/>
                </a:solidFill>
              </a:rPr>
              <a:t>#D8AB4C</a:t>
            </a:r>
          </a:p>
        </p:txBody>
      </p:sp>
      <p:sp>
        <p:nvSpPr>
          <p:cNvPr id="8" name="Rectangle 7">
            <a:extLst>
              <a:ext uri="{FF2B5EF4-FFF2-40B4-BE49-F238E27FC236}">
                <a16:creationId xmlns:a16="http://schemas.microsoft.com/office/drawing/2014/main" id="{B11ED91F-9220-FB44-8388-9938DAF64F5C}"/>
              </a:ext>
            </a:extLst>
          </p:cNvPr>
          <p:cNvSpPr/>
          <p:nvPr userDrawn="1"/>
        </p:nvSpPr>
        <p:spPr>
          <a:xfrm>
            <a:off x="-1646351" y="1229345"/>
            <a:ext cx="1053296" cy="474562"/>
          </a:xfrm>
          <a:prstGeom prst="rect">
            <a:avLst/>
          </a:prstGeom>
          <a:solidFill>
            <a:srgbClr val="F7E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n>
                  <a:noFill/>
                </a:ln>
                <a:solidFill>
                  <a:schemeClr val="tx1"/>
                </a:solidFill>
              </a:rPr>
              <a:t>#F7EEDB</a:t>
            </a:r>
          </a:p>
        </p:txBody>
      </p:sp>
      <p:sp>
        <p:nvSpPr>
          <p:cNvPr id="9" name="Rectangle 8">
            <a:extLst>
              <a:ext uri="{FF2B5EF4-FFF2-40B4-BE49-F238E27FC236}">
                <a16:creationId xmlns:a16="http://schemas.microsoft.com/office/drawing/2014/main" id="{705AD4A8-746F-5644-BDD4-7B5D56DD063C}"/>
              </a:ext>
            </a:extLst>
          </p:cNvPr>
          <p:cNvSpPr/>
          <p:nvPr userDrawn="1"/>
        </p:nvSpPr>
        <p:spPr>
          <a:xfrm>
            <a:off x="-1646351" y="1840195"/>
            <a:ext cx="1053296" cy="47456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n>
                  <a:noFill/>
                </a:ln>
                <a:solidFill>
                  <a:schemeClr val="bg1"/>
                </a:solidFill>
              </a:rPr>
              <a:t>#333333</a:t>
            </a:r>
          </a:p>
        </p:txBody>
      </p:sp>
      <p:sp>
        <p:nvSpPr>
          <p:cNvPr id="10" name="Rectangle 9">
            <a:extLst>
              <a:ext uri="{FF2B5EF4-FFF2-40B4-BE49-F238E27FC236}">
                <a16:creationId xmlns:a16="http://schemas.microsoft.com/office/drawing/2014/main" id="{85EDA370-D10F-AC4A-A29A-8DAE1DC14E24}"/>
              </a:ext>
            </a:extLst>
          </p:cNvPr>
          <p:cNvSpPr/>
          <p:nvPr userDrawn="1"/>
        </p:nvSpPr>
        <p:spPr>
          <a:xfrm>
            <a:off x="-1646351" y="2451045"/>
            <a:ext cx="1053296" cy="47456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n>
                  <a:noFill/>
                </a:ln>
                <a:solidFill>
                  <a:schemeClr val="tx1"/>
                </a:solidFill>
              </a:rPr>
              <a:t>#DDDDDD</a:t>
            </a:r>
          </a:p>
        </p:txBody>
      </p:sp>
      <p:sp>
        <p:nvSpPr>
          <p:cNvPr id="11" name="Rectangle 10">
            <a:extLst>
              <a:ext uri="{FF2B5EF4-FFF2-40B4-BE49-F238E27FC236}">
                <a16:creationId xmlns:a16="http://schemas.microsoft.com/office/drawing/2014/main" id="{28A58AD4-18F7-C949-9EB6-BC2FCC061523}"/>
              </a:ext>
            </a:extLst>
          </p:cNvPr>
          <p:cNvSpPr/>
          <p:nvPr userDrawn="1"/>
        </p:nvSpPr>
        <p:spPr>
          <a:xfrm>
            <a:off x="-1646351" y="3061894"/>
            <a:ext cx="1053296" cy="4745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n>
                  <a:noFill/>
                </a:ln>
                <a:solidFill>
                  <a:schemeClr val="bg1"/>
                </a:solidFill>
              </a:rPr>
              <a:t>#000000</a:t>
            </a:r>
          </a:p>
        </p:txBody>
      </p:sp>
      <p:sp>
        <p:nvSpPr>
          <p:cNvPr id="12" name="TextBox 11">
            <a:extLst>
              <a:ext uri="{FF2B5EF4-FFF2-40B4-BE49-F238E27FC236}">
                <a16:creationId xmlns:a16="http://schemas.microsoft.com/office/drawing/2014/main" id="{3983E9DF-F374-3D42-B70A-B5CAA5C2C11D}"/>
              </a:ext>
            </a:extLst>
          </p:cNvPr>
          <p:cNvSpPr txBox="1"/>
          <p:nvPr userDrawn="1"/>
        </p:nvSpPr>
        <p:spPr>
          <a:xfrm>
            <a:off x="-1758445" y="-102568"/>
            <a:ext cx="1581462" cy="584775"/>
          </a:xfrm>
          <a:prstGeom prst="rect">
            <a:avLst/>
          </a:prstGeom>
          <a:noFill/>
        </p:spPr>
        <p:txBody>
          <a:bodyPr wrap="square" rtlCol="0">
            <a:spAutoFit/>
          </a:bodyPr>
          <a:lstStyle/>
          <a:p>
            <a:pPr algn="l">
              <a:lnSpc>
                <a:spcPct val="100000"/>
              </a:lnSpc>
            </a:pPr>
            <a:r>
              <a:rPr lang="en-US" sz="1600" b="1" i="0" spc="150" baseline="0" dirty="0">
                <a:latin typeface="Tahoma" panose="020B0604030504040204" pitchFamily="34" charset="0"/>
                <a:ea typeface="Tahoma" panose="020B0604030504040204" pitchFamily="34" charset="0"/>
                <a:cs typeface="Tahoma" panose="020B0604030504040204" pitchFamily="34" charset="0"/>
              </a:rPr>
              <a:t>Color guidelines:</a:t>
            </a:r>
          </a:p>
        </p:txBody>
      </p:sp>
      <p:sp>
        <p:nvSpPr>
          <p:cNvPr id="14" name="TextBox 13">
            <a:extLst>
              <a:ext uri="{FF2B5EF4-FFF2-40B4-BE49-F238E27FC236}">
                <a16:creationId xmlns:a16="http://schemas.microsoft.com/office/drawing/2014/main" id="{2593E40D-85C9-614F-AD7A-6942F81461BF}"/>
              </a:ext>
            </a:extLst>
          </p:cNvPr>
          <p:cNvSpPr txBox="1"/>
          <p:nvPr userDrawn="1"/>
        </p:nvSpPr>
        <p:spPr>
          <a:xfrm>
            <a:off x="-1758445" y="3749904"/>
            <a:ext cx="1581462" cy="584775"/>
          </a:xfrm>
          <a:prstGeom prst="rect">
            <a:avLst/>
          </a:prstGeom>
          <a:noFill/>
        </p:spPr>
        <p:txBody>
          <a:bodyPr wrap="square" rtlCol="0">
            <a:spAutoFit/>
          </a:bodyPr>
          <a:lstStyle/>
          <a:p>
            <a:pPr algn="l">
              <a:lnSpc>
                <a:spcPct val="100000"/>
              </a:lnSpc>
            </a:pPr>
            <a:r>
              <a:rPr lang="en-US" sz="1600" b="1" i="0" spc="150" baseline="0" dirty="0">
                <a:latin typeface="Tahoma" panose="020B0604030504040204" pitchFamily="34" charset="0"/>
                <a:ea typeface="Tahoma" panose="020B0604030504040204" pitchFamily="34" charset="0"/>
                <a:cs typeface="Tahoma" panose="020B0604030504040204" pitchFamily="34" charset="0"/>
              </a:rPr>
              <a:t>Font guidelines:</a:t>
            </a:r>
          </a:p>
        </p:txBody>
      </p:sp>
      <p:sp>
        <p:nvSpPr>
          <p:cNvPr id="15" name="TextBox 14">
            <a:extLst>
              <a:ext uri="{FF2B5EF4-FFF2-40B4-BE49-F238E27FC236}">
                <a16:creationId xmlns:a16="http://schemas.microsoft.com/office/drawing/2014/main" id="{F898AE21-E76A-8C46-B55D-D4EBC8E85213}"/>
              </a:ext>
            </a:extLst>
          </p:cNvPr>
          <p:cNvSpPr txBox="1"/>
          <p:nvPr userDrawn="1"/>
        </p:nvSpPr>
        <p:spPr>
          <a:xfrm>
            <a:off x="-1758445" y="4394480"/>
            <a:ext cx="1581462" cy="2492990"/>
          </a:xfrm>
          <a:prstGeom prst="rect">
            <a:avLst/>
          </a:prstGeom>
          <a:noFill/>
        </p:spPr>
        <p:txBody>
          <a:bodyPr wrap="square" rtlCol="0">
            <a:spAutoFit/>
          </a:bodyPr>
          <a:lstStyle/>
          <a:p>
            <a:pPr algn="l">
              <a:lnSpc>
                <a:spcPct val="100000"/>
              </a:lnSpc>
            </a:pPr>
            <a:r>
              <a:rPr lang="en-US" sz="1200" b="0" i="0" spc="150" baseline="0" dirty="0">
                <a:latin typeface="Tahoma" panose="020B0604030504040204" pitchFamily="34" charset="0"/>
                <a:ea typeface="Tahoma" panose="020B0604030504040204" pitchFamily="34" charset="0"/>
                <a:cs typeface="Tahoma" panose="020B0604030504040204" pitchFamily="34" charset="0"/>
              </a:rPr>
              <a:t>Tahoma</a:t>
            </a:r>
          </a:p>
          <a:p>
            <a:pPr algn="l">
              <a:lnSpc>
                <a:spcPct val="100000"/>
              </a:lnSpc>
            </a:pPr>
            <a:r>
              <a:rPr lang="en-US" sz="1200" b="0" i="0" spc="150" baseline="0" dirty="0">
                <a:latin typeface="Tahoma" panose="020B0604030504040204" pitchFamily="34" charset="0"/>
                <a:ea typeface="Tahoma" panose="020B0604030504040204" pitchFamily="34" charset="0"/>
                <a:cs typeface="Tahoma" panose="020B0604030504040204" pitchFamily="34" charset="0"/>
              </a:rPr>
              <a:t>Georgia</a:t>
            </a:r>
          </a:p>
          <a:p>
            <a:pPr algn="l">
              <a:lnSpc>
                <a:spcPct val="100000"/>
              </a:lnSpc>
            </a:pPr>
            <a:endParaRPr lang="en-US" sz="1200" b="0" i="0" spc="150" baseline="0" dirty="0">
              <a:latin typeface="Tahoma" panose="020B0604030504040204" pitchFamily="34" charset="0"/>
              <a:ea typeface="Tahoma" panose="020B0604030504040204" pitchFamily="34" charset="0"/>
              <a:cs typeface="Tahoma" panose="020B0604030504040204" pitchFamily="34" charset="0"/>
            </a:endParaRPr>
          </a:p>
          <a:p>
            <a:pPr algn="l">
              <a:lnSpc>
                <a:spcPct val="100000"/>
              </a:lnSpc>
            </a:pPr>
            <a:r>
              <a:rPr lang="en-US" sz="1200" b="1" i="0" spc="150" baseline="0" dirty="0">
                <a:latin typeface="Tahoma" panose="020B0604030504040204" pitchFamily="34" charset="0"/>
                <a:ea typeface="Tahoma" panose="020B0604030504040204" pitchFamily="34" charset="0"/>
                <a:cs typeface="Tahoma" panose="020B0604030504040204" pitchFamily="34" charset="0"/>
              </a:rPr>
              <a:t>Titles:</a:t>
            </a:r>
          </a:p>
          <a:p>
            <a:pPr algn="l">
              <a:lnSpc>
                <a:spcPct val="100000"/>
              </a:lnSpc>
            </a:pPr>
            <a:r>
              <a:rPr lang="en-US" sz="1200" b="0" i="0" spc="150" baseline="0" dirty="0">
                <a:latin typeface="Tahoma" panose="020B0604030504040204" pitchFamily="34" charset="0"/>
                <a:ea typeface="Tahoma" panose="020B0604030504040204" pitchFamily="34" charset="0"/>
                <a:cs typeface="Tahoma" panose="020B0604030504040204" pitchFamily="34" charset="0"/>
              </a:rPr>
              <a:t>Tahoma or Georgia</a:t>
            </a:r>
          </a:p>
          <a:p>
            <a:pPr algn="l">
              <a:lnSpc>
                <a:spcPct val="100000"/>
              </a:lnSpc>
            </a:pPr>
            <a:r>
              <a:rPr lang="en-US" sz="1200" b="0" i="0" spc="150" baseline="0" dirty="0">
                <a:latin typeface="Tahoma" panose="020B0604030504040204" pitchFamily="34" charset="0"/>
                <a:ea typeface="Tahoma" panose="020B0604030504040204" pitchFamily="34" charset="0"/>
                <a:cs typeface="Tahoma" panose="020B0604030504040204" pitchFamily="34" charset="0"/>
              </a:rPr>
              <a:t>Bold/All Caps</a:t>
            </a:r>
          </a:p>
          <a:p>
            <a:pPr algn="l">
              <a:lnSpc>
                <a:spcPct val="100000"/>
              </a:lnSpc>
            </a:pPr>
            <a:endParaRPr lang="en-US" sz="1200" b="0" i="0" spc="150" baseline="0" dirty="0">
              <a:latin typeface="Tahoma" panose="020B0604030504040204" pitchFamily="34" charset="0"/>
              <a:ea typeface="Tahoma" panose="020B0604030504040204" pitchFamily="34" charset="0"/>
              <a:cs typeface="Tahoma" panose="020B0604030504040204" pitchFamily="34" charset="0"/>
            </a:endParaRPr>
          </a:p>
          <a:p>
            <a:pPr algn="l">
              <a:lnSpc>
                <a:spcPct val="100000"/>
              </a:lnSpc>
            </a:pPr>
            <a:r>
              <a:rPr lang="en-US" sz="1200" b="1" i="0" spc="150" baseline="0" dirty="0">
                <a:latin typeface="Tahoma" panose="020B0604030504040204" pitchFamily="34" charset="0"/>
                <a:ea typeface="Tahoma" panose="020B0604030504040204" pitchFamily="34" charset="0"/>
                <a:cs typeface="Tahoma" panose="020B0604030504040204" pitchFamily="34" charset="0"/>
              </a:rPr>
              <a:t>Body Copy:</a:t>
            </a:r>
          </a:p>
          <a:p>
            <a:pPr algn="l">
              <a:lnSpc>
                <a:spcPct val="100000"/>
              </a:lnSpc>
            </a:pPr>
            <a:r>
              <a:rPr lang="en-US" sz="1200" b="0" i="0" spc="150" baseline="0" dirty="0">
                <a:latin typeface="Tahoma" panose="020B0604030504040204" pitchFamily="34" charset="0"/>
                <a:ea typeface="Tahoma" panose="020B0604030504040204" pitchFamily="34" charset="0"/>
                <a:cs typeface="Tahoma" panose="020B0604030504040204" pitchFamily="34" charset="0"/>
              </a:rPr>
              <a:t>Tahoma, Regular, 1.5 Extended Spacing</a:t>
            </a:r>
          </a:p>
        </p:txBody>
      </p:sp>
      <p:sp>
        <p:nvSpPr>
          <p:cNvPr id="16" name="Footer Placeholder 15">
            <a:extLst>
              <a:ext uri="{FF2B5EF4-FFF2-40B4-BE49-F238E27FC236}">
                <a16:creationId xmlns:a16="http://schemas.microsoft.com/office/drawing/2014/main" id="{3CAD4B89-1400-D648-874B-14C4E972903E}"/>
              </a:ext>
            </a:extLst>
          </p:cNvPr>
          <p:cNvSpPr>
            <a:spLocks noGrp="1"/>
          </p:cNvSpPr>
          <p:nvPr>
            <p:ph type="ftr" sz="quarter" idx="3"/>
          </p:nvPr>
        </p:nvSpPr>
        <p:spPr>
          <a:xfrm>
            <a:off x="3920067" y="6400800"/>
            <a:ext cx="4114800" cy="34747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083101994"/>
      </p:ext>
    </p:extLst>
  </p:cSld>
  <p:clrMap bg1="lt1" tx1="dk1" bg2="lt2" tx2="dk2" accent1="accent1" accent2="accent2" accent3="accent3" accent4="accent4" accent5="accent5" accent6="accent6" hlink="hlink" folHlink="folHlink"/>
  <p:sldLayoutIdLst>
    <p:sldLayoutId id="2147483649" r:id="rId1"/>
    <p:sldLayoutId id="2147483684" r:id="rId2"/>
    <p:sldLayoutId id="2147483674" r:id="rId3"/>
    <p:sldLayoutId id="2147483664" r:id="rId4"/>
    <p:sldLayoutId id="2147483651" r:id="rId5"/>
    <p:sldLayoutId id="2147483673" r:id="rId6"/>
    <p:sldLayoutId id="2147483671" r:id="rId7"/>
    <p:sldLayoutId id="2147483675" r:id="rId8"/>
    <p:sldLayoutId id="2147483654" r:id="rId9"/>
    <p:sldLayoutId id="2147483662" r:id="rId10"/>
    <p:sldLayoutId id="2147483663" r:id="rId11"/>
    <p:sldLayoutId id="2147483650" r:id="rId12"/>
    <p:sldLayoutId id="2147483660" r:id="rId13"/>
    <p:sldLayoutId id="2147483652" r:id="rId14"/>
    <p:sldLayoutId id="2147483665" r:id="rId15"/>
    <p:sldLayoutId id="2147483666" r:id="rId16"/>
    <p:sldLayoutId id="2147483653" r:id="rId17"/>
    <p:sldLayoutId id="2147483657" r:id="rId18"/>
    <p:sldLayoutId id="2147483667" r:id="rId19"/>
    <p:sldLayoutId id="2147483668" r:id="rId20"/>
    <p:sldLayoutId id="2147483683" r:id="rId21"/>
    <p:sldLayoutId id="2147483669" r:id="rId22"/>
    <p:sldLayoutId id="2147483670" r:id="rId23"/>
    <p:sldLayoutId id="2147483658" r:id="rId24"/>
    <p:sldLayoutId id="2147483659" r:id="rId25"/>
    <p:sldLayoutId id="2147483685" r:id="rId26"/>
    <p:sldLayoutId id="2147483733" r:id="rId27"/>
  </p:sldLayoutIdLst>
  <p:hf hdr="0"/>
  <p:txStyles>
    <p:titleStyle>
      <a:lvl1pPr algn="l" defTabSz="914400" rtl="0" eaLnBrk="1" latinLnBrk="0" hangingPunct="1">
        <a:lnSpc>
          <a:spcPct val="90000"/>
        </a:lnSpc>
        <a:spcBef>
          <a:spcPct val="0"/>
        </a:spcBef>
        <a:buNone/>
        <a:defRPr sz="4000" b="1" i="0" kern="1200" cap="all" spc="300" baseline="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3" pos="7440">
          <p15:clr>
            <a:srgbClr val="F26B43"/>
          </p15:clr>
        </p15:guide>
        <p15:guide id="4" orient="horz" pos="4032">
          <p15:clr>
            <a:srgbClr val="F26B43"/>
          </p15:clr>
        </p15:guide>
        <p15:guide id="5" orient="horz" pos="4248">
          <p15:clr>
            <a:srgbClr val="F26B43"/>
          </p15:clr>
        </p15:guide>
        <p15:guide id="6" pos="696" userDrawn="1">
          <p15:clr>
            <a:srgbClr val="F26B43"/>
          </p15:clr>
        </p15:guide>
        <p15:guide id="7" pos="5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1219200" y="198438"/>
            <a:ext cx="10363200" cy="563562"/>
          </a:xfrm>
          <a:prstGeom prst="rect">
            <a:avLst/>
          </a:prstGeom>
          <a:noFill/>
          <a:ln w="9525">
            <a:noFill/>
            <a:miter lim="800000"/>
            <a:headEnd/>
            <a:tailEnd/>
          </a:ln>
        </p:spPr>
        <p:txBody>
          <a:bodyPr vert="horz" wrap="square" lIns="91440" tIns="45720" rIns="91440" bIns="45720" numCol="1" anchor="ctr" anchorCtr="1" compatLnSpc="1">
            <a:prstTxWarp prst="textNoShape">
              <a:avLst/>
            </a:prstTxWarp>
          </a:bodyPr>
          <a:lstStyle/>
          <a:p>
            <a:pPr lvl="0"/>
            <a:r>
              <a:rPr lang="en-US"/>
              <a:t>Click to edit Master title style</a:t>
            </a:r>
            <a:endParaRPr lang="en-US" dirty="0"/>
          </a:p>
        </p:txBody>
      </p:sp>
      <p:sp>
        <p:nvSpPr>
          <p:cNvPr id="25603"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9262533" y="6457950"/>
            <a:ext cx="2844800" cy="400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BC4966BB-3AC5-435D-BEC2-FE481D8EFB76}" type="slidenum">
              <a:rPr lang="en-US" smtClean="0"/>
              <a:t>‹#›</a:t>
            </a:fld>
            <a:endParaRPr lang="en-US" dirty="0"/>
          </a:p>
        </p:txBody>
      </p:sp>
      <p:pic>
        <p:nvPicPr>
          <p:cNvPr id="25607" name="Picture 17" descr="vu01[1]"/>
          <p:cNvPicPr>
            <a:picLocks noChangeAspect="1" noChangeArrowheads="1"/>
          </p:cNvPicPr>
          <p:nvPr/>
        </p:nvPicPr>
        <p:blipFill>
          <a:blip r:embed="rId4" cstate="print"/>
          <a:srcRect t="20993" b="33183"/>
          <a:stretch>
            <a:fillRect/>
          </a:stretch>
        </p:blipFill>
        <p:spPr bwMode="auto">
          <a:xfrm>
            <a:off x="4741334" y="6619875"/>
            <a:ext cx="2730500" cy="185738"/>
          </a:xfrm>
          <a:prstGeom prst="rect">
            <a:avLst/>
          </a:prstGeom>
          <a:solidFill>
            <a:srgbClr val="CC9900"/>
          </a:solidFill>
          <a:ln w="9525">
            <a:noFill/>
            <a:miter lim="800000"/>
            <a:headEnd/>
            <a:tailEnd/>
          </a:ln>
        </p:spPr>
      </p:pic>
      <p:sp>
        <p:nvSpPr>
          <p:cNvPr id="99336" name="Line 3"/>
          <p:cNvSpPr>
            <a:spLocks noChangeShapeType="1"/>
          </p:cNvSpPr>
          <p:nvPr/>
        </p:nvSpPr>
        <p:spPr bwMode="auto">
          <a:xfrm>
            <a:off x="406400" y="914400"/>
            <a:ext cx="11277600" cy="0"/>
          </a:xfrm>
          <a:prstGeom prst="line">
            <a:avLst/>
          </a:prstGeom>
          <a:noFill/>
          <a:ln w="38100">
            <a:solidFill>
              <a:schemeClr val="tx1"/>
            </a:solidFill>
            <a:round/>
            <a:headEnd/>
            <a:tailEnd/>
          </a:ln>
          <a:effectLst>
            <a:outerShdw dist="85194" dir="1593903" algn="ctr" rotWithShape="0">
              <a:srgbClr val="A28448"/>
            </a:outerShdw>
          </a:effectLst>
        </p:spPr>
        <p:txBody>
          <a:bodyPr/>
          <a:lstStyle/>
          <a:p>
            <a:pPr>
              <a:defRPr/>
            </a:pPr>
            <a:endParaRPr lang="en-US" sz="1800" dirty="0"/>
          </a:p>
        </p:txBody>
      </p:sp>
      <p:pic>
        <p:nvPicPr>
          <p:cNvPr id="25610" name="Picture 29"/>
          <p:cNvPicPr>
            <a:picLocks noChangeAspect="1" noChangeArrowheads="1"/>
          </p:cNvPicPr>
          <p:nvPr/>
        </p:nvPicPr>
        <p:blipFill>
          <a:blip r:embed="rId5" cstate="print"/>
          <a:srcRect/>
          <a:stretch>
            <a:fillRect/>
          </a:stretch>
        </p:blipFill>
        <p:spPr bwMode="auto">
          <a:xfrm>
            <a:off x="76200" y="66676"/>
            <a:ext cx="1143000" cy="771525"/>
          </a:xfrm>
          <a:prstGeom prst="rect">
            <a:avLst/>
          </a:prstGeom>
          <a:noFill/>
          <a:ln w="9525">
            <a:noFill/>
            <a:miter lim="800000"/>
            <a:headEnd/>
            <a:tailEnd/>
          </a:ln>
        </p:spPr>
      </p:pic>
    </p:spTree>
    <p:extLst>
      <p:ext uri="{BB962C8B-B14F-4D97-AF65-F5344CB8AC3E}">
        <p14:creationId xmlns:p14="http://schemas.microsoft.com/office/powerpoint/2010/main" val="2342507527"/>
      </p:ext>
    </p:extLst>
  </p:cSld>
  <p:clrMap bg1="lt1" tx1="dk1" bg2="lt2" tx2="dk2" accent1="accent1" accent2="accent2" accent3="accent3" accent4="accent4" accent5="accent5" accent6="accent6" hlink="hlink" folHlink="folHlink"/>
  <p:sldLayoutIdLst>
    <p:sldLayoutId id="2147483687" r:id="rId1"/>
    <p:sldLayoutId id="2147483688" r:id="rId2"/>
  </p:sldLayoutIdLst>
  <p:hf hdr="0" ftr="0" dt="0"/>
  <p:txStyles>
    <p:titleStyle>
      <a:lvl1pPr algn="ctr" rtl="0" eaLnBrk="1" fontAlgn="base" hangingPunct="1">
        <a:spcBef>
          <a:spcPct val="0"/>
        </a:spcBef>
        <a:spcAft>
          <a:spcPct val="0"/>
        </a:spcAft>
        <a:defRPr sz="2200" b="1">
          <a:solidFill>
            <a:schemeClr val="tx1"/>
          </a:solidFill>
          <a:latin typeface="+mj-lt"/>
          <a:ea typeface="+mj-ea"/>
          <a:cs typeface="+mj-cs"/>
        </a:defRPr>
      </a:lvl1pPr>
      <a:lvl2pPr algn="ctr" rtl="0" eaLnBrk="1" fontAlgn="base" hangingPunct="1">
        <a:spcBef>
          <a:spcPct val="0"/>
        </a:spcBef>
        <a:spcAft>
          <a:spcPct val="0"/>
        </a:spcAft>
        <a:defRPr sz="2200" b="1">
          <a:solidFill>
            <a:schemeClr val="tx2"/>
          </a:solidFill>
          <a:latin typeface="Arial" pitchFamily="34" charset="0"/>
        </a:defRPr>
      </a:lvl2pPr>
      <a:lvl3pPr algn="ctr" rtl="0" eaLnBrk="1" fontAlgn="base" hangingPunct="1">
        <a:spcBef>
          <a:spcPct val="0"/>
        </a:spcBef>
        <a:spcAft>
          <a:spcPct val="0"/>
        </a:spcAft>
        <a:defRPr sz="2200" b="1">
          <a:solidFill>
            <a:schemeClr val="tx2"/>
          </a:solidFill>
          <a:latin typeface="Arial" pitchFamily="34" charset="0"/>
        </a:defRPr>
      </a:lvl3pPr>
      <a:lvl4pPr algn="ctr" rtl="0" eaLnBrk="1" fontAlgn="base" hangingPunct="1">
        <a:spcBef>
          <a:spcPct val="0"/>
        </a:spcBef>
        <a:spcAft>
          <a:spcPct val="0"/>
        </a:spcAft>
        <a:defRPr sz="2200" b="1">
          <a:solidFill>
            <a:schemeClr val="tx2"/>
          </a:solidFill>
          <a:latin typeface="Arial" pitchFamily="34" charset="0"/>
        </a:defRPr>
      </a:lvl4pPr>
      <a:lvl5pPr algn="ctr" rtl="0" eaLnBrk="1" fontAlgn="base" hangingPunct="1">
        <a:spcBef>
          <a:spcPct val="0"/>
        </a:spcBef>
        <a:spcAft>
          <a:spcPct val="0"/>
        </a:spcAft>
        <a:defRPr sz="2200" b="1">
          <a:solidFill>
            <a:schemeClr val="tx2"/>
          </a:solidFill>
          <a:latin typeface="Arial" pitchFamily="34" charset="0"/>
        </a:defRPr>
      </a:lvl5pPr>
      <a:lvl6pPr marL="457200" algn="ctr" rtl="0" eaLnBrk="1" fontAlgn="base" hangingPunct="1">
        <a:spcBef>
          <a:spcPct val="0"/>
        </a:spcBef>
        <a:spcAft>
          <a:spcPct val="0"/>
        </a:spcAft>
        <a:defRPr sz="2200" b="1">
          <a:solidFill>
            <a:schemeClr val="tx2"/>
          </a:solidFill>
          <a:latin typeface="Arial" pitchFamily="34" charset="0"/>
        </a:defRPr>
      </a:lvl6pPr>
      <a:lvl7pPr marL="914400" algn="ctr" rtl="0" eaLnBrk="1" fontAlgn="base" hangingPunct="1">
        <a:spcBef>
          <a:spcPct val="0"/>
        </a:spcBef>
        <a:spcAft>
          <a:spcPct val="0"/>
        </a:spcAft>
        <a:defRPr sz="2200" b="1">
          <a:solidFill>
            <a:schemeClr val="tx2"/>
          </a:solidFill>
          <a:latin typeface="Arial" pitchFamily="34" charset="0"/>
        </a:defRPr>
      </a:lvl7pPr>
      <a:lvl8pPr marL="1371600" algn="ctr" rtl="0" eaLnBrk="1" fontAlgn="base" hangingPunct="1">
        <a:spcBef>
          <a:spcPct val="0"/>
        </a:spcBef>
        <a:spcAft>
          <a:spcPct val="0"/>
        </a:spcAft>
        <a:defRPr sz="2200" b="1">
          <a:solidFill>
            <a:schemeClr val="tx2"/>
          </a:solidFill>
          <a:latin typeface="Arial" pitchFamily="34" charset="0"/>
        </a:defRPr>
      </a:lvl8pPr>
      <a:lvl9pPr marL="1828800" algn="ctr" rtl="0" eaLnBrk="1" fontAlgn="base" hangingPunct="1">
        <a:spcBef>
          <a:spcPct val="0"/>
        </a:spcBef>
        <a:spcAft>
          <a:spcPct val="0"/>
        </a:spcAft>
        <a:defRPr sz="2200" b="1">
          <a:solidFill>
            <a:schemeClr val="tx2"/>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9D0801-CC78-0842-8A99-B3530ADA5E45}"/>
              </a:ext>
            </a:extLst>
          </p:cNvPr>
          <p:cNvSpPr>
            <a:spLocks noGrp="1"/>
          </p:cNvSpPr>
          <p:nvPr>
            <p:ph type="title"/>
          </p:nvPr>
        </p:nvSpPr>
        <p:spPr>
          <a:xfrm>
            <a:off x="1104900" y="365125"/>
            <a:ext cx="10706100" cy="1325563"/>
          </a:xfrm>
          <a:prstGeom prst="rect">
            <a:avLst/>
          </a:prstGeom>
        </p:spPr>
        <p:txBody>
          <a:bodyPr vert="horz" lIns="91440" tIns="45720" rIns="91440" bIns="45720" rtlCol="0" anchor="b">
            <a:normAutofit/>
          </a:bodyPr>
          <a:lstStyle/>
          <a:p>
            <a:r>
              <a:rPr lang="en-US" dirty="0"/>
              <a:t>Header, 40pt font, all caps, spacing loose </a:t>
            </a:r>
          </a:p>
        </p:txBody>
      </p:sp>
      <p:sp>
        <p:nvSpPr>
          <p:cNvPr id="3" name="Text Placeholder 2">
            <a:extLst>
              <a:ext uri="{FF2B5EF4-FFF2-40B4-BE49-F238E27FC236}">
                <a16:creationId xmlns:a16="http://schemas.microsoft.com/office/drawing/2014/main" id="{C04BA006-44F8-8340-A570-CDB87E5C765D}"/>
              </a:ext>
            </a:extLst>
          </p:cNvPr>
          <p:cNvSpPr>
            <a:spLocks noGrp="1"/>
          </p:cNvSpPr>
          <p:nvPr>
            <p:ph type="body" idx="1"/>
          </p:nvPr>
        </p:nvSpPr>
        <p:spPr>
          <a:xfrm>
            <a:off x="1104900" y="1825625"/>
            <a:ext cx="107061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9266E5E-BEB7-A542-8A6B-6C9C8D2E6DB2}"/>
              </a:ext>
            </a:extLst>
          </p:cNvPr>
          <p:cNvSpPr>
            <a:spLocks noGrp="1"/>
          </p:cNvSpPr>
          <p:nvPr>
            <p:ph type="dt" sz="half" idx="2"/>
          </p:nvPr>
        </p:nvSpPr>
        <p:spPr>
          <a:xfrm>
            <a:off x="1104900" y="6400800"/>
            <a:ext cx="1728917" cy="347472"/>
          </a:xfrm>
          <a:prstGeom prst="rect">
            <a:avLst/>
          </a:prstGeom>
        </p:spPr>
        <p:txBody>
          <a:bodyPr vert="horz" lIns="91440" tIns="45720" rIns="91440" bIns="45720" rtlCol="0" anchor="ctr"/>
          <a:lstStyle>
            <a:lvl1pPr algn="r">
              <a:defRPr sz="900" b="0" i="0" cap="all" spc="150" baseline="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sp>
        <p:nvSpPr>
          <p:cNvPr id="6" name="Slide Number Placeholder 5">
            <a:extLst>
              <a:ext uri="{FF2B5EF4-FFF2-40B4-BE49-F238E27FC236}">
                <a16:creationId xmlns:a16="http://schemas.microsoft.com/office/drawing/2014/main" id="{0B1B209C-B32C-6949-A1C4-C8FC70D2D408}"/>
              </a:ext>
            </a:extLst>
          </p:cNvPr>
          <p:cNvSpPr>
            <a:spLocks noGrp="1"/>
          </p:cNvSpPr>
          <p:nvPr>
            <p:ph type="sldNum" sz="quarter" idx="4"/>
          </p:nvPr>
        </p:nvSpPr>
        <p:spPr>
          <a:xfrm>
            <a:off x="2833818" y="6400800"/>
            <a:ext cx="648788" cy="342900"/>
          </a:xfrm>
          <a:prstGeom prst="rect">
            <a:avLst/>
          </a:prstGeom>
        </p:spPr>
        <p:txBody>
          <a:bodyPr vert="horz" lIns="0" tIns="45720" rIns="91440" bIns="45720" rtlCol="0" anchor="ctr"/>
          <a:lstStyle>
            <a:lvl1pPr algn="r">
              <a:defRPr sz="1000" b="0" i="0" spc="150" baseline="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dirty="0"/>
              <a:t>  |  </a:t>
            </a:r>
            <a:fld id="{1801845E-DC57-C64C-8290-2B21F9D8DC7A}" type="slidenum">
              <a:rPr lang="en-US" smtClean="0"/>
              <a:pPr/>
              <a:t>‹#›</a:t>
            </a:fld>
            <a:endParaRPr lang="en-US" dirty="0"/>
          </a:p>
        </p:txBody>
      </p:sp>
      <p:sp>
        <p:nvSpPr>
          <p:cNvPr id="5" name="Rectangle 4">
            <a:extLst>
              <a:ext uri="{FF2B5EF4-FFF2-40B4-BE49-F238E27FC236}">
                <a16:creationId xmlns:a16="http://schemas.microsoft.com/office/drawing/2014/main" id="{EF785F26-70CD-F644-95B2-CD7B35C12BAE}"/>
              </a:ext>
            </a:extLst>
          </p:cNvPr>
          <p:cNvSpPr/>
          <p:nvPr userDrawn="1"/>
        </p:nvSpPr>
        <p:spPr>
          <a:xfrm>
            <a:off x="-2740300" y="618495"/>
            <a:ext cx="1296832" cy="4745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n>
                  <a:noFill/>
                </a:ln>
                <a:solidFill>
                  <a:schemeClr val="tx1"/>
                </a:solidFill>
              </a:rPr>
              <a:t>#D8AB4C</a:t>
            </a:r>
          </a:p>
        </p:txBody>
      </p:sp>
      <p:sp>
        <p:nvSpPr>
          <p:cNvPr id="8" name="Rectangle 7">
            <a:extLst>
              <a:ext uri="{FF2B5EF4-FFF2-40B4-BE49-F238E27FC236}">
                <a16:creationId xmlns:a16="http://schemas.microsoft.com/office/drawing/2014/main" id="{B11ED91F-9220-FB44-8388-9938DAF64F5C}"/>
              </a:ext>
            </a:extLst>
          </p:cNvPr>
          <p:cNvSpPr/>
          <p:nvPr userDrawn="1"/>
        </p:nvSpPr>
        <p:spPr>
          <a:xfrm>
            <a:off x="-2740300" y="1229345"/>
            <a:ext cx="1296832" cy="474562"/>
          </a:xfrm>
          <a:prstGeom prst="rect">
            <a:avLst/>
          </a:prstGeom>
          <a:solidFill>
            <a:srgbClr val="F7E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n>
                  <a:noFill/>
                </a:ln>
                <a:solidFill>
                  <a:schemeClr val="tx1"/>
                </a:solidFill>
              </a:rPr>
              <a:t>#F7EEDB</a:t>
            </a:r>
          </a:p>
        </p:txBody>
      </p:sp>
      <p:sp>
        <p:nvSpPr>
          <p:cNvPr id="9" name="Rectangle 8">
            <a:extLst>
              <a:ext uri="{FF2B5EF4-FFF2-40B4-BE49-F238E27FC236}">
                <a16:creationId xmlns:a16="http://schemas.microsoft.com/office/drawing/2014/main" id="{705AD4A8-746F-5644-BDD4-7B5D56DD063C}"/>
              </a:ext>
            </a:extLst>
          </p:cNvPr>
          <p:cNvSpPr/>
          <p:nvPr userDrawn="1"/>
        </p:nvSpPr>
        <p:spPr>
          <a:xfrm>
            <a:off x="-2740300" y="1840195"/>
            <a:ext cx="1296832" cy="47456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n>
                  <a:noFill/>
                </a:ln>
                <a:solidFill>
                  <a:schemeClr val="bg1"/>
                </a:solidFill>
              </a:rPr>
              <a:t>#333333</a:t>
            </a:r>
          </a:p>
        </p:txBody>
      </p:sp>
      <p:sp>
        <p:nvSpPr>
          <p:cNvPr id="10" name="Rectangle 9">
            <a:extLst>
              <a:ext uri="{FF2B5EF4-FFF2-40B4-BE49-F238E27FC236}">
                <a16:creationId xmlns:a16="http://schemas.microsoft.com/office/drawing/2014/main" id="{85EDA370-D10F-AC4A-A29A-8DAE1DC14E24}"/>
              </a:ext>
            </a:extLst>
          </p:cNvPr>
          <p:cNvSpPr/>
          <p:nvPr userDrawn="1"/>
        </p:nvSpPr>
        <p:spPr>
          <a:xfrm>
            <a:off x="-2740300" y="2451045"/>
            <a:ext cx="1296832" cy="47456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n>
                  <a:noFill/>
                </a:ln>
                <a:solidFill>
                  <a:schemeClr val="tx1"/>
                </a:solidFill>
              </a:rPr>
              <a:t>#DDDDDD</a:t>
            </a:r>
          </a:p>
        </p:txBody>
      </p:sp>
      <p:sp>
        <p:nvSpPr>
          <p:cNvPr id="11" name="Rectangle 10">
            <a:extLst>
              <a:ext uri="{FF2B5EF4-FFF2-40B4-BE49-F238E27FC236}">
                <a16:creationId xmlns:a16="http://schemas.microsoft.com/office/drawing/2014/main" id="{28A58AD4-18F7-C949-9EB6-BC2FCC061523}"/>
              </a:ext>
            </a:extLst>
          </p:cNvPr>
          <p:cNvSpPr/>
          <p:nvPr userDrawn="1"/>
        </p:nvSpPr>
        <p:spPr>
          <a:xfrm>
            <a:off x="-2740300" y="3061894"/>
            <a:ext cx="1296832" cy="4745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n>
                  <a:noFill/>
                </a:ln>
                <a:solidFill>
                  <a:schemeClr val="bg1"/>
                </a:solidFill>
              </a:rPr>
              <a:t>#000000</a:t>
            </a:r>
          </a:p>
        </p:txBody>
      </p:sp>
      <p:sp>
        <p:nvSpPr>
          <p:cNvPr id="12" name="TextBox 11">
            <a:extLst>
              <a:ext uri="{FF2B5EF4-FFF2-40B4-BE49-F238E27FC236}">
                <a16:creationId xmlns:a16="http://schemas.microsoft.com/office/drawing/2014/main" id="{3983E9DF-F374-3D42-B70A-B5CAA5C2C11D}"/>
              </a:ext>
            </a:extLst>
          </p:cNvPr>
          <p:cNvSpPr txBox="1"/>
          <p:nvPr userDrawn="1"/>
        </p:nvSpPr>
        <p:spPr>
          <a:xfrm>
            <a:off x="-2852394" y="-102568"/>
            <a:ext cx="1581462" cy="584775"/>
          </a:xfrm>
          <a:prstGeom prst="rect">
            <a:avLst/>
          </a:prstGeom>
          <a:noFill/>
        </p:spPr>
        <p:txBody>
          <a:bodyPr wrap="square" rtlCol="0">
            <a:spAutoFit/>
          </a:bodyPr>
          <a:lstStyle/>
          <a:p>
            <a:pPr algn="l">
              <a:lnSpc>
                <a:spcPct val="100000"/>
              </a:lnSpc>
            </a:pPr>
            <a:r>
              <a:rPr lang="en-US" sz="1600" b="1" i="0" spc="150" baseline="0" dirty="0">
                <a:latin typeface="Tahoma" panose="020B0604030504040204" pitchFamily="34" charset="0"/>
                <a:ea typeface="Tahoma" panose="020B0604030504040204" pitchFamily="34" charset="0"/>
                <a:cs typeface="Tahoma" panose="020B0604030504040204" pitchFamily="34" charset="0"/>
              </a:rPr>
              <a:t>Color guidelines:</a:t>
            </a:r>
          </a:p>
        </p:txBody>
      </p:sp>
      <p:sp>
        <p:nvSpPr>
          <p:cNvPr id="14" name="TextBox 13">
            <a:extLst>
              <a:ext uri="{FF2B5EF4-FFF2-40B4-BE49-F238E27FC236}">
                <a16:creationId xmlns:a16="http://schemas.microsoft.com/office/drawing/2014/main" id="{2593E40D-85C9-614F-AD7A-6942F81461BF}"/>
              </a:ext>
            </a:extLst>
          </p:cNvPr>
          <p:cNvSpPr txBox="1"/>
          <p:nvPr userDrawn="1"/>
        </p:nvSpPr>
        <p:spPr>
          <a:xfrm>
            <a:off x="-2767334" y="4497717"/>
            <a:ext cx="2469621" cy="338554"/>
          </a:xfrm>
          <a:prstGeom prst="rect">
            <a:avLst/>
          </a:prstGeom>
          <a:noFill/>
        </p:spPr>
        <p:txBody>
          <a:bodyPr wrap="square" rtlCol="0">
            <a:spAutoFit/>
          </a:bodyPr>
          <a:lstStyle/>
          <a:p>
            <a:pPr algn="l">
              <a:lnSpc>
                <a:spcPct val="100000"/>
              </a:lnSpc>
            </a:pPr>
            <a:r>
              <a:rPr lang="en-US" sz="1600" b="1" i="0" spc="150" baseline="0" dirty="0">
                <a:latin typeface="Tahoma" panose="020B0604030504040204" pitchFamily="34" charset="0"/>
                <a:ea typeface="Tahoma" panose="020B0604030504040204" pitchFamily="34" charset="0"/>
                <a:cs typeface="Tahoma" panose="020B0604030504040204" pitchFamily="34" charset="0"/>
              </a:rPr>
              <a:t>Font guidelines:</a:t>
            </a:r>
          </a:p>
        </p:txBody>
      </p:sp>
      <p:sp>
        <p:nvSpPr>
          <p:cNvPr id="15" name="TextBox 14">
            <a:extLst>
              <a:ext uri="{FF2B5EF4-FFF2-40B4-BE49-F238E27FC236}">
                <a16:creationId xmlns:a16="http://schemas.microsoft.com/office/drawing/2014/main" id="{F898AE21-E76A-8C46-B55D-D4EBC8E85213}"/>
              </a:ext>
            </a:extLst>
          </p:cNvPr>
          <p:cNvSpPr txBox="1"/>
          <p:nvPr userDrawn="1"/>
        </p:nvSpPr>
        <p:spPr>
          <a:xfrm>
            <a:off x="-2767334" y="4940274"/>
            <a:ext cx="2458989" cy="1938992"/>
          </a:xfrm>
          <a:prstGeom prst="rect">
            <a:avLst/>
          </a:prstGeom>
          <a:noFill/>
        </p:spPr>
        <p:txBody>
          <a:bodyPr wrap="square" rtlCol="0">
            <a:spAutoFit/>
          </a:bodyPr>
          <a:lstStyle/>
          <a:p>
            <a:pPr algn="l">
              <a:lnSpc>
                <a:spcPct val="100000"/>
              </a:lnSpc>
            </a:pPr>
            <a:r>
              <a:rPr lang="en-US" sz="1200" b="0" i="0" spc="150" baseline="0" dirty="0">
                <a:latin typeface="Tahoma" panose="020B0604030504040204" pitchFamily="34" charset="0"/>
                <a:ea typeface="Tahoma" panose="020B0604030504040204" pitchFamily="34" charset="0"/>
                <a:cs typeface="Tahoma" panose="020B0604030504040204" pitchFamily="34" charset="0"/>
              </a:rPr>
              <a:t>Tahoma</a:t>
            </a:r>
          </a:p>
          <a:p>
            <a:pPr algn="l">
              <a:lnSpc>
                <a:spcPct val="100000"/>
              </a:lnSpc>
            </a:pPr>
            <a:r>
              <a:rPr lang="en-US" sz="1200" b="0" i="0" spc="150" baseline="0" dirty="0">
                <a:latin typeface="Tahoma" panose="020B0604030504040204" pitchFamily="34" charset="0"/>
                <a:ea typeface="Tahoma" panose="020B0604030504040204" pitchFamily="34" charset="0"/>
                <a:cs typeface="Tahoma" panose="020B0604030504040204" pitchFamily="34" charset="0"/>
              </a:rPr>
              <a:t>Georgia</a:t>
            </a:r>
          </a:p>
          <a:p>
            <a:pPr algn="l">
              <a:lnSpc>
                <a:spcPct val="100000"/>
              </a:lnSpc>
            </a:pPr>
            <a:endParaRPr lang="en-US" sz="1200" b="0" i="0" spc="150" baseline="0" dirty="0">
              <a:latin typeface="Tahoma" panose="020B0604030504040204" pitchFamily="34" charset="0"/>
              <a:ea typeface="Tahoma" panose="020B0604030504040204" pitchFamily="34" charset="0"/>
              <a:cs typeface="Tahoma" panose="020B0604030504040204" pitchFamily="34" charset="0"/>
            </a:endParaRPr>
          </a:p>
          <a:p>
            <a:pPr algn="l">
              <a:lnSpc>
                <a:spcPct val="100000"/>
              </a:lnSpc>
            </a:pPr>
            <a:r>
              <a:rPr lang="en-US" sz="1200" b="1" i="0" spc="150" baseline="0" dirty="0">
                <a:latin typeface="Tahoma" panose="020B0604030504040204" pitchFamily="34" charset="0"/>
                <a:ea typeface="Tahoma" panose="020B0604030504040204" pitchFamily="34" charset="0"/>
                <a:cs typeface="Tahoma" panose="020B0604030504040204" pitchFamily="34" charset="0"/>
              </a:rPr>
              <a:t>Titles:</a:t>
            </a:r>
          </a:p>
          <a:p>
            <a:pPr algn="l">
              <a:lnSpc>
                <a:spcPct val="100000"/>
              </a:lnSpc>
            </a:pPr>
            <a:r>
              <a:rPr lang="en-US" sz="1200" b="0" i="0" spc="150" baseline="0" dirty="0">
                <a:latin typeface="Tahoma" panose="020B0604030504040204" pitchFamily="34" charset="0"/>
                <a:ea typeface="Tahoma" panose="020B0604030504040204" pitchFamily="34" charset="0"/>
                <a:cs typeface="Tahoma" panose="020B0604030504040204" pitchFamily="34" charset="0"/>
              </a:rPr>
              <a:t>Tahoma or Georgia</a:t>
            </a:r>
          </a:p>
          <a:p>
            <a:pPr algn="l">
              <a:lnSpc>
                <a:spcPct val="100000"/>
              </a:lnSpc>
            </a:pPr>
            <a:r>
              <a:rPr lang="en-US" sz="1200" b="0" i="0" spc="150" baseline="0" dirty="0">
                <a:latin typeface="Tahoma" panose="020B0604030504040204" pitchFamily="34" charset="0"/>
                <a:ea typeface="Tahoma" panose="020B0604030504040204" pitchFamily="34" charset="0"/>
                <a:cs typeface="Tahoma" panose="020B0604030504040204" pitchFamily="34" charset="0"/>
              </a:rPr>
              <a:t>Bold/All Caps</a:t>
            </a:r>
          </a:p>
          <a:p>
            <a:pPr algn="l">
              <a:lnSpc>
                <a:spcPct val="100000"/>
              </a:lnSpc>
            </a:pPr>
            <a:endParaRPr lang="en-US" sz="1200" b="0" i="0" spc="150" baseline="0" dirty="0">
              <a:latin typeface="Tahoma" panose="020B0604030504040204" pitchFamily="34" charset="0"/>
              <a:ea typeface="Tahoma" panose="020B0604030504040204" pitchFamily="34" charset="0"/>
              <a:cs typeface="Tahoma" panose="020B0604030504040204" pitchFamily="34" charset="0"/>
            </a:endParaRPr>
          </a:p>
          <a:p>
            <a:pPr algn="l">
              <a:lnSpc>
                <a:spcPct val="100000"/>
              </a:lnSpc>
            </a:pPr>
            <a:r>
              <a:rPr lang="en-US" sz="1200" b="1" i="0" spc="150" baseline="0" dirty="0">
                <a:latin typeface="Tahoma" panose="020B0604030504040204" pitchFamily="34" charset="0"/>
                <a:ea typeface="Tahoma" panose="020B0604030504040204" pitchFamily="34" charset="0"/>
                <a:cs typeface="Tahoma" panose="020B0604030504040204" pitchFamily="34" charset="0"/>
              </a:rPr>
              <a:t>Body Copy:</a:t>
            </a:r>
          </a:p>
          <a:p>
            <a:pPr algn="l">
              <a:lnSpc>
                <a:spcPct val="100000"/>
              </a:lnSpc>
            </a:pPr>
            <a:r>
              <a:rPr lang="en-US" sz="1200" b="0" i="0" spc="150" baseline="0" dirty="0">
                <a:latin typeface="Tahoma" panose="020B0604030504040204" pitchFamily="34" charset="0"/>
                <a:ea typeface="Tahoma" panose="020B0604030504040204" pitchFamily="34" charset="0"/>
                <a:cs typeface="Tahoma" panose="020B0604030504040204" pitchFamily="34" charset="0"/>
              </a:rPr>
              <a:t>Tahoma, Regular, 1.5 Extended Spacing</a:t>
            </a:r>
          </a:p>
        </p:txBody>
      </p:sp>
      <p:sp>
        <p:nvSpPr>
          <p:cNvPr id="16" name="Footer Placeholder 15">
            <a:extLst>
              <a:ext uri="{FF2B5EF4-FFF2-40B4-BE49-F238E27FC236}">
                <a16:creationId xmlns:a16="http://schemas.microsoft.com/office/drawing/2014/main" id="{3CAD4B89-1400-D648-874B-14C4E972903E}"/>
              </a:ext>
            </a:extLst>
          </p:cNvPr>
          <p:cNvSpPr>
            <a:spLocks noGrp="1"/>
          </p:cNvSpPr>
          <p:nvPr>
            <p:ph type="ftr" sz="quarter" idx="3"/>
          </p:nvPr>
        </p:nvSpPr>
        <p:spPr>
          <a:xfrm>
            <a:off x="3920067" y="6400800"/>
            <a:ext cx="4114800" cy="347472"/>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Business Confidential: Do Not Distribute</a:t>
            </a:r>
          </a:p>
        </p:txBody>
      </p:sp>
      <p:sp>
        <p:nvSpPr>
          <p:cNvPr id="17" name="Rectangle 16">
            <a:extLst>
              <a:ext uri="{FF2B5EF4-FFF2-40B4-BE49-F238E27FC236}">
                <a16:creationId xmlns:a16="http://schemas.microsoft.com/office/drawing/2014/main" id="{564973EA-4204-574A-8783-2474C384BE93}"/>
              </a:ext>
            </a:extLst>
          </p:cNvPr>
          <p:cNvSpPr/>
          <p:nvPr userDrawn="1"/>
        </p:nvSpPr>
        <p:spPr>
          <a:xfrm>
            <a:off x="-1306052" y="631868"/>
            <a:ext cx="1003955" cy="474562"/>
          </a:xfrm>
          <a:prstGeom prst="rect">
            <a:avLst/>
          </a:prstGeom>
          <a:solidFill>
            <a:srgbClr val="136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ln>
                  <a:noFill/>
                </a:ln>
                <a:solidFill>
                  <a:schemeClr val="bg1"/>
                </a:solidFill>
              </a:rPr>
              <a:t>#136783</a:t>
            </a:r>
          </a:p>
        </p:txBody>
      </p:sp>
      <p:sp>
        <p:nvSpPr>
          <p:cNvPr id="18" name="Rectangle 17">
            <a:extLst>
              <a:ext uri="{FF2B5EF4-FFF2-40B4-BE49-F238E27FC236}">
                <a16:creationId xmlns:a16="http://schemas.microsoft.com/office/drawing/2014/main" id="{572CBA67-9A8B-6547-B14C-02AAB7091818}"/>
              </a:ext>
            </a:extLst>
          </p:cNvPr>
          <p:cNvSpPr/>
          <p:nvPr userDrawn="1"/>
        </p:nvSpPr>
        <p:spPr>
          <a:xfrm>
            <a:off x="-1306052" y="1242718"/>
            <a:ext cx="1003955" cy="474562"/>
          </a:xfrm>
          <a:prstGeom prst="rect">
            <a:avLst/>
          </a:prstGeom>
          <a:solidFill>
            <a:srgbClr val="62B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ln>
                  <a:noFill/>
                </a:ln>
                <a:solidFill>
                  <a:schemeClr val="bg1"/>
                </a:solidFill>
              </a:rPr>
              <a:t>#62B0B8 </a:t>
            </a:r>
          </a:p>
        </p:txBody>
      </p:sp>
      <p:sp>
        <p:nvSpPr>
          <p:cNvPr id="19" name="Rectangle 18">
            <a:extLst>
              <a:ext uri="{FF2B5EF4-FFF2-40B4-BE49-F238E27FC236}">
                <a16:creationId xmlns:a16="http://schemas.microsoft.com/office/drawing/2014/main" id="{EF5990AD-A817-DD43-BD88-ECF6942E8E2F}"/>
              </a:ext>
            </a:extLst>
          </p:cNvPr>
          <p:cNvSpPr/>
          <p:nvPr userDrawn="1"/>
        </p:nvSpPr>
        <p:spPr>
          <a:xfrm>
            <a:off x="-1306052" y="1853568"/>
            <a:ext cx="1003955" cy="474562"/>
          </a:xfrm>
          <a:prstGeom prst="rect">
            <a:avLst/>
          </a:prstGeom>
          <a:solidFill>
            <a:srgbClr val="70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ln>
                  <a:noFill/>
                </a:ln>
                <a:solidFill>
                  <a:schemeClr val="bg1"/>
                </a:solidFill>
              </a:rPr>
              <a:t>#704D69</a:t>
            </a:r>
          </a:p>
        </p:txBody>
      </p:sp>
      <p:sp>
        <p:nvSpPr>
          <p:cNvPr id="20" name="Rectangle 19">
            <a:extLst>
              <a:ext uri="{FF2B5EF4-FFF2-40B4-BE49-F238E27FC236}">
                <a16:creationId xmlns:a16="http://schemas.microsoft.com/office/drawing/2014/main" id="{8F5C55FE-6C83-304F-9719-B71F8A0A5604}"/>
              </a:ext>
            </a:extLst>
          </p:cNvPr>
          <p:cNvSpPr/>
          <p:nvPr userDrawn="1"/>
        </p:nvSpPr>
        <p:spPr>
          <a:xfrm>
            <a:off x="-1306052" y="2464418"/>
            <a:ext cx="1003955" cy="474562"/>
          </a:xfrm>
          <a:prstGeom prst="rect">
            <a:avLst/>
          </a:prstGeom>
          <a:solidFill>
            <a:srgbClr val="C77D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ln>
                  <a:noFill/>
                </a:ln>
                <a:solidFill>
                  <a:schemeClr val="bg1"/>
                </a:solidFill>
              </a:rPr>
              <a:t>#C77D42 </a:t>
            </a:r>
          </a:p>
        </p:txBody>
      </p:sp>
      <p:sp>
        <p:nvSpPr>
          <p:cNvPr id="21" name="Rectangle 20">
            <a:extLst>
              <a:ext uri="{FF2B5EF4-FFF2-40B4-BE49-F238E27FC236}">
                <a16:creationId xmlns:a16="http://schemas.microsoft.com/office/drawing/2014/main" id="{B1701778-CA8D-AC44-A8D4-01197E17B846}"/>
              </a:ext>
            </a:extLst>
          </p:cNvPr>
          <p:cNvSpPr/>
          <p:nvPr userDrawn="1"/>
        </p:nvSpPr>
        <p:spPr>
          <a:xfrm>
            <a:off x="-1306052" y="3075267"/>
            <a:ext cx="1003955" cy="474562"/>
          </a:xfrm>
          <a:prstGeom prst="rect">
            <a:avLst/>
          </a:prstGeom>
          <a:solidFill>
            <a:srgbClr val="B3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ln>
                  <a:noFill/>
                </a:ln>
                <a:solidFill>
                  <a:schemeClr val="bg1"/>
                </a:solidFill>
              </a:rPr>
              <a:t>#B35959 </a:t>
            </a:r>
          </a:p>
        </p:txBody>
      </p:sp>
      <p:sp>
        <p:nvSpPr>
          <p:cNvPr id="22" name="Rectangle 21">
            <a:extLst>
              <a:ext uri="{FF2B5EF4-FFF2-40B4-BE49-F238E27FC236}">
                <a16:creationId xmlns:a16="http://schemas.microsoft.com/office/drawing/2014/main" id="{1242E6A6-7B43-414C-952B-43A36A5DA0D0}"/>
              </a:ext>
            </a:extLst>
          </p:cNvPr>
          <p:cNvSpPr/>
          <p:nvPr userDrawn="1"/>
        </p:nvSpPr>
        <p:spPr>
          <a:xfrm>
            <a:off x="-1306052" y="3670973"/>
            <a:ext cx="1003955" cy="474562"/>
          </a:xfrm>
          <a:prstGeom prst="rect">
            <a:avLst/>
          </a:prstGeom>
          <a:solidFill>
            <a:srgbClr val="53A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ln>
                  <a:noFill/>
                </a:ln>
                <a:solidFill>
                  <a:schemeClr val="bg1"/>
                </a:solidFill>
              </a:rPr>
              <a:t>#53A080 </a:t>
            </a:r>
          </a:p>
        </p:txBody>
      </p:sp>
    </p:spTree>
    <p:extLst>
      <p:ext uri="{BB962C8B-B14F-4D97-AF65-F5344CB8AC3E}">
        <p14:creationId xmlns:p14="http://schemas.microsoft.com/office/powerpoint/2010/main" val="156698790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 id="2147483725" r:id="rId33"/>
    <p:sldLayoutId id="2147483726" r:id="rId34"/>
    <p:sldLayoutId id="2147483727" r:id="rId35"/>
    <p:sldLayoutId id="2147483728" r:id="rId36"/>
    <p:sldLayoutId id="2147483729" r:id="rId37"/>
    <p:sldLayoutId id="2147483730" r:id="rId38"/>
  </p:sldLayoutIdLst>
  <p:hf sldNum="0" hdr="0" dt="0"/>
  <p:txStyles>
    <p:titleStyle>
      <a:lvl1pPr algn="l" defTabSz="914400" rtl="0" eaLnBrk="1" latinLnBrk="0" hangingPunct="1">
        <a:lnSpc>
          <a:spcPct val="90000"/>
        </a:lnSpc>
        <a:spcBef>
          <a:spcPct val="0"/>
        </a:spcBef>
        <a:buNone/>
        <a:defRPr sz="4000" b="1" i="0" kern="1200" cap="all" spc="300" baseline="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3" pos="7440">
          <p15:clr>
            <a:srgbClr val="F26B43"/>
          </p15:clr>
        </p15:guide>
        <p15:guide id="4" orient="horz" pos="4032">
          <p15:clr>
            <a:srgbClr val="F26B43"/>
          </p15:clr>
        </p15:guide>
        <p15:guide id="5" orient="horz" pos="4248">
          <p15:clr>
            <a:srgbClr val="F26B43"/>
          </p15:clr>
        </p15:guide>
        <p15:guide id="6" pos="696">
          <p15:clr>
            <a:srgbClr val="F26B43"/>
          </p15:clr>
        </p15:guide>
        <p15:guide id="7" pos="50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18" Type="http://schemas.openxmlformats.org/officeDocument/2006/relationships/image" Target="../media/image37.png"/><Relationship Id="rId3" Type="http://schemas.openxmlformats.org/officeDocument/2006/relationships/image" Target="../media/image22.png"/><Relationship Id="rId21" Type="http://schemas.openxmlformats.org/officeDocument/2006/relationships/image" Target="../media/image40.svg"/><Relationship Id="rId7" Type="http://schemas.openxmlformats.org/officeDocument/2006/relationships/image" Target="../media/image26.svg"/><Relationship Id="rId12" Type="http://schemas.openxmlformats.org/officeDocument/2006/relationships/image" Target="../media/image31.png"/><Relationship Id="rId17" Type="http://schemas.openxmlformats.org/officeDocument/2006/relationships/image" Target="../media/image36.svg"/><Relationship Id="rId2" Type="http://schemas.openxmlformats.org/officeDocument/2006/relationships/image" Target="../media/image21.png"/><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63.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5" Type="http://schemas.openxmlformats.org/officeDocument/2006/relationships/image" Target="../media/image34.svg"/><Relationship Id="rId10" Type="http://schemas.openxmlformats.org/officeDocument/2006/relationships/image" Target="../media/image29.png"/><Relationship Id="rId19" Type="http://schemas.openxmlformats.org/officeDocument/2006/relationships/image" Target="../media/image38.sv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png"/><Relationship Id="rId22" Type="http://schemas.openxmlformats.org/officeDocument/2006/relationships/comments" Target="../comments/commen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15.svg"/></Relationships>
</file>

<file path=ppt/slides/_rels/slide20.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3" Type="http://schemas.openxmlformats.org/officeDocument/2006/relationships/diagramLayout" Target="../diagrams/layout1.xml"/><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diagramData" Target="../diagrams/data1.xml"/><Relationship Id="rId1" Type="http://schemas.openxmlformats.org/officeDocument/2006/relationships/slideLayout" Target="../slideLayouts/slideLayout43.xml"/><Relationship Id="rId6" Type="http://schemas.microsoft.com/office/2007/relationships/diagramDrawing" Target="../diagrams/drawing1.xml"/><Relationship Id="rId11" Type="http://schemas.openxmlformats.org/officeDocument/2006/relationships/image" Target="../media/image45.png"/><Relationship Id="rId5" Type="http://schemas.openxmlformats.org/officeDocument/2006/relationships/diagramColors" Target="../diagrams/colors1.xml"/><Relationship Id="rId10" Type="http://schemas.openxmlformats.org/officeDocument/2006/relationships/image" Target="../media/image44.svg"/><Relationship Id="rId4" Type="http://schemas.openxmlformats.org/officeDocument/2006/relationships/diagramQuickStyle" Target="../diagrams/quickStyle1.xml"/><Relationship Id="rId9" Type="http://schemas.openxmlformats.org/officeDocument/2006/relationships/image" Target="../media/image43.png"/><Relationship Id="rId14" Type="http://schemas.openxmlformats.org/officeDocument/2006/relationships/image" Target="../media/image48.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4.xml"/><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png"/><Relationship Id="rId26" Type="http://schemas.openxmlformats.org/officeDocument/2006/relationships/image" Target="../media/image74.png"/><Relationship Id="rId3" Type="http://schemas.openxmlformats.org/officeDocument/2006/relationships/image" Target="../media/image51.png"/><Relationship Id="rId21" Type="http://schemas.openxmlformats.org/officeDocument/2006/relationships/image" Target="../media/image69.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5" Type="http://schemas.openxmlformats.org/officeDocument/2006/relationships/image" Target="../media/image73.png"/><Relationship Id="rId2" Type="http://schemas.openxmlformats.org/officeDocument/2006/relationships/notesSlide" Target="../notesSlides/notesSlide6.xml"/><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slideLayout" Target="../slideLayouts/slideLayout59.xml"/><Relationship Id="rId6" Type="http://schemas.openxmlformats.org/officeDocument/2006/relationships/image" Target="../media/image54.png"/><Relationship Id="rId11" Type="http://schemas.openxmlformats.org/officeDocument/2006/relationships/image" Target="../media/image59.png"/><Relationship Id="rId24" Type="http://schemas.openxmlformats.org/officeDocument/2006/relationships/image" Target="../media/image72.png"/><Relationship Id="rId5" Type="http://schemas.openxmlformats.org/officeDocument/2006/relationships/image" Target="../media/image53.png"/><Relationship Id="rId15" Type="http://schemas.openxmlformats.org/officeDocument/2006/relationships/image" Target="../media/image63.png"/><Relationship Id="rId23" Type="http://schemas.openxmlformats.org/officeDocument/2006/relationships/image" Target="../media/image71.png"/><Relationship Id="rId10" Type="http://schemas.openxmlformats.org/officeDocument/2006/relationships/image" Target="../media/image58.png"/><Relationship Id="rId19" Type="http://schemas.openxmlformats.org/officeDocument/2006/relationships/image" Target="../media/image67.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 Id="rId22" Type="http://schemas.openxmlformats.org/officeDocument/2006/relationships/image" Target="../media/image70.png"/><Relationship Id="rId27"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35.xml"/><Relationship Id="rId4" Type="http://schemas.openxmlformats.org/officeDocument/2006/relationships/image" Target="../media/image77.jpeg"/></Relationships>
</file>

<file path=ppt/slides/_rels/slide34.xml.rels><?xml version="1.0" encoding="UTF-8" standalone="yes"?>
<Relationships xmlns="http://schemas.openxmlformats.org/package/2006/relationships"><Relationship Id="rId3" Type="http://schemas.openxmlformats.org/officeDocument/2006/relationships/hyperlink" Target="https://ecsr.fa.us2.oraclecloud.com/hcmUI/faces/deeplink?objType=WLF_LEARN_LEARNING_ITEM&amp;action=NONE&amp;objKey=learningItemId%3D300001870126321" TargetMode="External"/><Relationship Id="rId2" Type="http://schemas.openxmlformats.org/officeDocument/2006/relationships/notesSlide" Target="../notesSlides/notesSlide8.xml"/><Relationship Id="rId1" Type="http://schemas.openxmlformats.org/officeDocument/2006/relationships/slideLayout" Target="../slideLayouts/slideLayout35.xml"/><Relationship Id="rId5" Type="http://schemas.openxmlformats.org/officeDocument/2006/relationships/image" Target="../media/image79.png"/><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hyperlink" Target="https://oraclecloud.vanderbilt.edu/" TargetMode="External"/><Relationship Id="rId7" Type="http://schemas.openxmlformats.org/officeDocument/2006/relationships/image" Target="../media/image82.png"/><Relationship Id="rId2" Type="http://schemas.openxmlformats.org/officeDocument/2006/relationships/notesSlide" Target="../notesSlides/notesSlide9.xml"/><Relationship Id="rId1" Type="http://schemas.openxmlformats.org/officeDocument/2006/relationships/slideLayout" Target="../slideLayouts/slideLayout3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3" Type="http://schemas.openxmlformats.org/officeDocument/2006/relationships/hyperlink" Target="https://research.vanderbilt.edu/vera/vera-training/" TargetMode="External"/><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image" Target="../media/image85.png"/></Relationships>
</file>

<file path=ppt/slides/_rels/slide38.xml.rels><?xml version="1.0" encoding="UTF-8" standalone="yes"?>
<Relationships xmlns="http://schemas.openxmlformats.org/package/2006/relationships"><Relationship Id="rId3" Type="http://schemas.openxmlformats.org/officeDocument/2006/relationships/hyperlink" Target="https://redcap.link/i2nv1d6x" TargetMode="External"/><Relationship Id="rId2" Type="http://schemas.openxmlformats.org/officeDocument/2006/relationships/notesSlide" Target="../notesSlides/notesSlide11.xml"/><Relationship Id="rId1" Type="http://schemas.openxmlformats.org/officeDocument/2006/relationships/slideLayout" Target="../slideLayouts/slideLayout45.xml"/><Relationship Id="rId6" Type="http://schemas.openxmlformats.org/officeDocument/2006/relationships/image" Target="../media/image87.png"/><Relationship Id="rId5" Type="http://schemas.openxmlformats.org/officeDocument/2006/relationships/hyperlink" Target="https://vuspafaqs.wordpress.com/category/vera/" TargetMode="External"/><Relationship Id="rId4" Type="http://schemas.openxmlformats.org/officeDocument/2006/relationships/image" Target="../media/image86.jpeg"/></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12.xml"/><Relationship Id="rId1" Type="http://schemas.openxmlformats.org/officeDocument/2006/relationships/slideLayout" Target="../slideLayouts/slideLayout63.xml"/><Relationship Id="rId6" Type="http://schemas.openxmlformats.org/officeDocument/2006/relationships/image" Target="../media/image91.png"/><Relationship Id="rId5" Type="http://schemas.openxmlformats.org/officeDocument/2006/relationships/image" Target="../media/image90.tiff"/><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41.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90.tiff"/></Relationships>
</file>

<file path=ppt/slides/_rels/slide45.xml.rels><?xml version="1.0" encoding="UTF-8" standalone="yes"?>
<Relationships xmlns="http://schemas.openxmlformats.org/package/2006/relationships"><Relationship Id="rId2" Type="http://schemas.openxmlformats.org/officeDocument/2006/relationships/image" Target="../media/image96.tif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1E638-5A4B-904C-9FC0-4F09DE3339DE}"/>
              </a:ext>
            </a:extLst>
          </p:cNvPr>
          <p:cNvSpPr>
            <a:spLocks noGrp="1"/>
          </p:cNvSpPr>
          <p:nvPr>
            <p:ph type="ctrTitle"/>
          </p:nvPr>
        </p:nvSpPr>
        <p:spPr>
          <a:xfrm>
            <a:off x="435856" y="1764928"/>
            <a:ext cx="8641200" cy="1826443"/>
          </a:xfrm>
        </p:spPr>
        <p:txBody>
          <a:bodyPr>
            <a:noAutofit/>
          </a:bodyPr>
          <a:lstStyle/>
          <a:p>
            <a:pPr algn="ctr"/>
            <a:r>
              <a:rPr lang="en-US" sz="3600" dirty="0">
                <a:latin typeface="Tahoma"/>
                <a:ea typeface="Tahoma"/>
                <a:cs typeface="Tahoma"/>
              </a:rPr>
              <a:t>Grant Manager – </a:t>
            </a:r>
            <a:br>
              <a:rPr lang="en-US" sz="3600" dirty="0">
                <a:latin typeface="Tahoma" panose="020B0604030504040204" pitchFamily="34" charset="0"/>
              </a:rPr>
            </a:br>
            <a:r>
              <a:rPr lang="en-US" sz="3600" dirty="0">
                <a:latin typeface="Tahoma"/>
                <a:ea typeface="Tahoma"/>
                <a:cs typeface="Tahoma"/>
              </a:rPr>
              <a:t>Research Finance – SPA</a:t>
            </a:r>
            <a:br>
              <a:rPr lang="en-US" sz="3600" dirty="0">
                <a:latin typeface="Tahoma" panose="020B0604030504040204" pitchFamily="34" charset="0"/>
              </a:rPr>
            </a:br>
            <a:r>
              <a:rPr lang="en-US" sz="4000" dirty="0">
                <a:latin typeface="Tahoma"/>
                <a:ea typeface="Tahoma"/>
                <a:cs typeface="Tahoma"/>
              </a:rPr>
              <a:t>meeting</a:t>
            </a:r>
            <a:endParaRPr lang="en-US" sz="3600" dirty="0">
              <a:latin typeface="Tahoma"/>
              <a:ea typeface="Tahoma"/>
              <a:cs typeface="Tahoma"/>
            </a:endParaRPr>
          </a:p>
        </p:txBody>
      </p:sp>
      <p:sp>
        <p:nvSpPr>
          <p:cNvPr id="3" name="Subtitle 2">
            <a:extLst>
              <a:ext uri="{FF2B5EF4-FFF2-40B4-BE49-F238E27FC236}">
                <a16:creationId xmlns:a16="http://schemas.microsoft.com/office/drawing/2014/main" id="{50751A0B-12C9-E242-B5D4-E74380A73CCF}"/>
              </a:ext>
            </a:extLst>
          </p:cNvPr>
          <p:cNvSpPr>
            <a:spLocks noGrp="1"/>
          </p:cNvSpPr>
          <p:nvPr>
            <p:ph type="subTitle" idx="1"/>
          </p:nvPr>
        </p:nvSpPr>
        <p:spPr/>
        <p:txBody>
          <a:bodyPr>
            <a:normAutofit/>
          </a:bodyPr>
          <a:lstStyle/>
          <a:p>
            <a:r>
              <a:rPr lang="en-US" sz="2400" dirty="0">
                <a:latin typeface="Tahoma"/>
                <a:ea typeface="Tahoma"/>
                <a:cs typeface="Tahoma"/>
              </a:rPr>
              <a:t>Thursday, </a:t>
            </a:r>
            <a:r>
              <a:rPr lang="en-US" sz="2400" b="1" dirty="0">
                <a:latin typeface="Tahoma"/>
                <a:ea typeface="Tahoma"/>
                <a:cs typeface="Tahoma"/>
              </a:rPr>
              <a:t>June 10</a:t>
            </a:r>
            <a:r>
              <a:rPr lang="en-US" sz="2400" b="1" baseline="30000" dirty="0">
                <a:latin typeface="Tahoma"/>
                <a:ea typeface="Tahoma"/>
                <a:cs typeface="Tahoma"/>
              </a:rPr>
              <a:t>th</a:t>
            </a:r>
            <a:r>
              <a:rPr lang="en-US" sz="2400" dirty="0">
                <a:latin typeface="Tahoma"/>
                <a:ea typeface="Tahoma"/>
                <a:cs typeface="Tahoma"/>
              </a:rPr>
              <a:t>, 2021</a:t>
            </a:r>
          </a:p>
        </p:txBody>
      </p:sp>
    </p:spTree>
    <p:extLst>
      <p:ext uri="{BB962C8B-B14F-4D97-AF65-F5344CB8AC3E}">
        <p14:creationId xmlns:p14="http://schemas.microsoft.com/office/powerpoint/2010/main" val="2929115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73CD9B-7750-43EF-B9E9-C43D5B02AAEC}"/>
              </a:ext>
            </a:extLst>
          </p:cNvPr>
          <p:cNvSpPr>
            <a:spLocks noGrp="1"/>
          </p:cNvSpPr>
          <p:nvPr>
            <p:ph type="title"/>
          </p:nvPr>
        </p:nvSpPr>
        <p:spPr/>
        <p:txBody>
          <a:bodyPr/>
          <a:lstStyle/>
          <a:p>
            <a:r>
              <a:rPr lang="en-US" dirty="0">
                <a:solidFill>
                  <a:schemeClr val="tx1"/>
                </a:solidFill>
              </a:rPr>
              <a:t>Administrative review</a:t>
            </a:r>
          </a:p>
        </p:txBody>
      </p:sp>
      <p:sp>
        <p:nvSpPr>
          <p:cNvPr id="7" name="Content Placeholder 4">
            <a:extLst>
              <a:ext uri="{FF2B5EF4-FFF2-40B4-BE49-F238E27FC236}">
                <a16:creationId xmlns:a16="http://schemas.microsoft.com/office/drawing/2014/main" id="{1852D040-38B9-43BC-82B0-76E18FC3535D}"/>
              </a:ext>
            </a:extLst>
          </p:cNvPr>
          <p:cNvSpPr txBox="1">
            <a:spLocks/>
          </p:cNvSpPr>
          <p:nvPr/>
        </p:nvSpPr>
        <p:spPr>
          <a:xfrm>
            <a:off x="472529" y="2064773"/>
            <a:ext cx="5471980" cy="383577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t>Required Final Documents</a:t>
            </a:r>
          </a:p>
          <a:p>
            <a:pPr marL="0" indent="0">
              <a:buFont typeface="Arial" panose="020B0604020202020204" pitchFamily="34" charset="0"/>
              <a:buNone/>
            </a:pPr>
            <a:endParaRPr lang="en-US" i="1" dirty="0"/>
          </a:p>
          <a:p>
            <a:pPr lvl="1"/>
            <a:r>
              <a:rPr lang="en-US" dirty="0" err="1"/>
              <a:t>Biosketch</a:t>
            </a:r>
            <a:r>
              <a:rPr lang="en-US" dirty="0"/>
              <a:t>(s)</a:t>
            </a:r>
          </a:p>
          <a:p>
            <a:pPr lvl="1"/>
            <a:r>
              <a:rPr lang="en-US" dirty="0"/>
              <a:t>Budget Justification</a:t>
            </a:r>
          </a:p>
          <a:p>
            <a:pPr lvl="1"/>
            <a:r>
              <a:rPr lang="en-US" dirty="0"/>
              <a:t>Subaward Documents</a:t>
            </a:r>
          </a:p>
          <a:p>
            <a:pPr lvl="1"/>
            <a:r>
              <a:rPr lang="en-US" dirty="0"/>
              <a:t>Facilities/Other Resources/Equipment</a:t>
            </a:r>
          </a:p>
          <a:p>
            <a:pPr lvl="1"/>
            <a:r>
              <a:rPr lang="en-US" dirty="0"/>
              <a:t>Other Support (if required)</a:t>
            </a:r>
          </a:p>
          <a:p>
            <a:pPr lvl="1"/>
            <a:r>
              <a:rPr lang="en-US" dirty="0"/>
              <a:t>Anything that requires signature</a:t>
            </a:r>
          </a:p>
          <a:p>
            <a:pPr lvl="1"/>
            <a:r>
              <a:rPr lang="en-US" dirty="0"/>
              <a:t>Additional Pertinent Proposal Information</a:t>
            </a:r>
          </a:p>
          <a:p>
            <a:pPr lvl="2"/>
            <a:r>
              <a:rPr lang="en-US" dirty="0"/>
              <a:t>Study Section Submission</a:t>
            </a:r>
          </a:p>
          <a:p>
            <a:pPr lvl="2"/>
            <a:r>
              <a:rPr lang="en-US" dirty="0"/>
              <a:t>Sponsor Communication regarding proposal</a:t>
            </a:r>
          </a:p>
          <a:p>
            <a:pPr lvl="2"/>
            <a:r>
              <a:rPr lang="en-US" dirty="0"/>
              <a:t>Pre-application information</a:t>
            </a:r>
          </a:p>
          <a:p>
            <a:pPr lvl="2"/>
            <a:r>
              <a:rPr lang="en-US" dirty="0"/>
              <a:t>Limited Submission Approval</a:t>
            </a:r>
          </a:p>
        </p:txBody>
      </p:sp>
      <p:sp>
        <p:nvSpPr>
          <p:cNvPr id="8" name="Content Placeholder 4">
            <a:extLst>
              <a:ext uri="{FF2B5EF4-FFF2-40B4-BE49-F238E27FC236}">
                <a16:creationId xmlns:a16="http://schemas.microsoft.com/office/drawing/2014/main" id="{494FD67E-953D-482C-ACBE-2D7EA8617B32}"/>
              </a:ext>
            </a:extLst>
          </p:cNvPr>
          <p:cNvSpPr txBox="1">
            <a:spLocks/>
          </p:cNvSpPr>
          <p:nvPr/>
        </p:nvSpPr>
        <p:spPr>
          <a:xfrm>
            <a:off x="5339048" y="2064773"/>
            <a:ext cx="4507182" cy="393700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t>Review timeline</a:t>
            </a:r>
          </a:p>
          <a:p>
            <a:pPr marL="0" indent="0">
              <a:buNone/>
            </a:pPr>
            <a:endParaRPr lang="en-US" i="1" dirty="0"/>
          </a:p>
          <a:p>
            <a:pPr lvl="1"/>
            <a:r>
              <a:rPr lang="en-US" dirty="0"/>
              <a:t>All required documents in their final forms will be submitted </a:t>
            </a:r>
            <a:r>
              <a:rPr lang="en-US" u="sng" dirty="0"/>
              <a:t>3 days before the due date of the proposal.</a:t>
            </a:r>
          </a:p>
          <a:p>
            <a:pPr lvl="1"/>
            <a:r>
              <a:rPr lang="en-US" dirty="0"/>
              <a:t>After the review the VERA proposal will be put in “Final Review” status and will not be able to be edited – waiting for submission of Validated SF-424.</a:t>
            </a:r>
          </a:p>
          <a:p>
            <a:pPr lvl="1"/>
            <a:r>
              <a:rPr lang="en-US" dirty="0"/>
              <a:t>Documents can be changed in the SF-424 but there is no guarantee of further review after the administrative review is complete.</a:t>
            </a:r>
          </a:p>
        </p:txBody>
      </p:sp>
    </p:spTree>
    <p:extLst>
      <p:ext uri="{BB962C8B-B14F-4D97-AF65-F5344CB8AC3E}">
        <p14:creationId xmlns:p14="http://schemas.microsoft.com/office/powerpoint/2010/main" val="2009515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E4A1C-7E69-4C94-AA00-55DE525B8312}"/>
              </a:ext>
            </a:extLst>
          </p:cNvPr>
          <p:cNvSpPr>
            <a:spLocks noGrp="1"/>
          </p:cNvSpPr>
          <p:nvPr>
            <p:ph type="title"/>
          </p:nvPr>
        </p:nvSpPr>
        <p:spPr>
          <a:xfrm>
            <a:off x="654743" y="287716"/>
            <a:ext cx="11156257" cy="1325563"/>
          </a:xfrm>
        </p:spPr>
        <p:txBody>
          <a:bodyPr anchor="b">
            <a:normAutofit/>
          </a:bodyPr>
          <a:lstStyle/>
          <a:p>
            <a:r>
              <a:rPr lang="en-US" dirty="0"/>
              <a:t>Questions?</a:t>
            </a:r>
          </a:p>
        </p:txBody>
      </p:sp>
      <p:pic>
        <p:nvPicPr>
          <p:cNvPr id="5" name="Picture 4" descr="Sticky notes with question marks">
            <a:extLst>
              <a:ext uri="{FF2B5EF4-FFF2-40B4-BE49-F238E27FC236}">
                <a16:creationId xmlns:a16="http://schemas.microsoft.com/office/drawing/2014/main" id="{412054FF-B928-498B-B9FA-23F4E1B17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3462" y="1828800"/>
            <a:ext cx="5898127" cy="3937000"/>
          </a:xfrm>
          <a:prstGeom prst="rect">
            <a:avLst/>
          </a:prstGeom>
          <a:noFill/>
        </p:spPr>
      </p:pic>
    </p:spTree>
    <p:extLst>
      <p:ext uri="{BB962C8B-B14F-4D97-AF65-F5344CB8AC3E}">
        <p14:creationId xmlns:p14="http://schemas.microsoft.com/office/powerpoint/2010/main" val="1985139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1E638-5A4B-904C-9FC0-4F09DE3339DE}"/>
              </a:ext>
            </a:extLst>
          </p:cNvPr>
          <p:cNvSpPr>
            <a:spLocks noGrp="1"/>
          </p:cNvSpPr>
          <p:nvPr>
            <p:ph type="ctrTitle"/>
          </p:nvPr>
        </p:nvSpPr>
        <p:spPr>
          <a:xfrm>
            <a:off x="1128066" y="1602557"/>
            <a:ext cx="7899393" cy="1826443"/>
          </a:xfrm>
        </p:spPr>
        <p:txBody>
          <a:bodyPr>
            <a:normAutofit fontScale="90000"/>
          </a:bodyPr>
          <a:lstStyle/>
          <a:p>
            <a:r>
              <a:rPr lang="en-US" sz="3600" b="1" dirty="0"/>
              <a:t>Vanderbilt Electronic research administration (vera) reporting</a:t>
            </a:r>
            <a:endParaRPr lang="en-US" sz="3600" dirty="0"/>
          </a:p>
        </p:txBody>
      </p:sp>
      <p:sp>
        <p:nvSpPr>
          <p:cNvPr id="3" name="Subtitle 2">
            <a:extLst>
              <a:ext uri="{FF2B5EF4-FFF2-40B4-BE49-F238E27FC236}">
                <a16:creationId xmlns:a16="http://schemas.microsoft.com/office/drawing/2014/main" id="{50751A0B-12C9-E242-B5D4-E74380A73CCF}"/>
              </a:ext>
            </a:extLst>
          </p:cNvPr>
          <p:cNvSpPr>
            <a:spLocks noGrp="1"/>
          </p:cNvSpPr>
          <p:nvPr>
            <p:ph type="subTitle" idx="1"/>
          </p:nvPr>
        </p:nvSpPr>
        <p:spPr/>
        <p:txBody>
          <a:bodyPr>
            <a:normAutofit/>
          </a:bodyPr>
          <a:lstStyle/>
          <a:p>
            <a:r>
              <a:rPr lang="en-US" b="1" dirty="0"/>
              <a:t>June 10, 2021: SPA and Research Finance Meeting </a:t>
            </a:r>
            <a:endParaRPr lang="en-US" dirty="0"/>
          </a:p>
        </p:txBody>
      </p:sp>
    </p:spTree>
    <p:extLst>
      <p:ext uri="{BB962C8B-B14F-4D97-AF65-F5344CB8AC3E}">
        <p14:creationId xmlns:p14="http://schemas.microsoft.com/office/powerpoint/2010/main" val="2626274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72C64C-0601-794C-B2CC-BB8D454D24CF}"/>
              </a:ext>
            </a:extLst>
          </p:cNvPr>
          <p:cNvSpPr>
            <a:spLocks noGrp="1"/>
          </p:cNvSpPr>
          <p:nvPr>
            <p:ph type="title"/>
          </p:nvPr>
        </p:nvSpPr>
        <p:spPr/>
        <p:txBody>
          <a:bodyPr/>
          <a:lstStyle/>
          <a:p>
            <a:r>
              <a:rPr lang="en-US" dirty="0"/>
              <a:t>Today’s goals</a:t>
            </a:r>
          </a:p>
        </p:txBody>
      </p:sp>
      <p:sp>
        <p:nvSpPr>
          <p:cNvPr id="5" name="Content Placeholder 4">
            <a:extLst>
              <a:ext uri="{FF2B5EF4-FFF2-40B4-BE49-F238E27FC236}">
                <a16:creationId xmlns:a16="http://schemas.microsoft.com/office/drawing/2014/main" id="{63EA8F77-6EB9-9548-84C4-DEA36972C0D7}"/>
              </a:ext>
            </a:extLst>
          </p:cNvPr>
          <p:cNvSpPr>
            <a:spLocks noGrp="1"/>
          </p:cNvSpPr>
          <p:nvPr>
            <p:ph sz="quarter" idx="11"/>
          </p:nvPr>
        </p:nvSpPr>
        <p:spPr>
          <a:xfrm>
            <a:off x="654051" y="1828800"/>
            <a:ext cx="10234343" cy="3937000"/>
          </a:xfrm>
        </p:spPr>
        <p:txBody>
          <a:bodyPr/>
          <a:lstStyle/>
          <a:p>
            <a:pPr marL="457200" indent="-457200">
              <a:lnSpc>
                <a:spcPct val="150000"/>
              </a:lnSpc>
              <a:buFont typeface="+mj-lt"/>
              <a:buAutoNum type="arabicPeriod"/>
            </a:pPr>
            <a:r>
              <a:rPr lang="en-US" dirty="0"/>
              <a:t>Overview of pre-award reporting through VERA</a:t>
            </a:r>
          </a:p>
          <a:p>
            <a:pPr marL="457200" indent="-457200">
              <a:lnSpc>
                <a:spcPct val="150000"/>
              </a:lnSpc>
              <a:buFont typeface="+mj-lt"/>
              <a:buAutoNum type="arabicPeriod"/>
            </a:pPr>
            <a:r>
              <a:rPr lang="en-US" dirty="0"/>
              <a:t>VERA reporting</a:t>
            </a:r>
          </a:p>
          <a:p>
            <a:pPr marL="914400" lvl="1" indent="-457200">
              <a:lnSpc>
                <a:spcPct val="150000"/>
              </a:lnSpc>
              <a:buFont typeface="+mj-lt"/>
              <a:buAutoNum type="arabicPeriod"/>
            </a:pPr>
            <a:r>
              <a:rPr lang="en-US" dirty="0"/>
              <a:t>Team and process</a:t>
            </a:r>
          </a:p>
          <a:p>
            <a:pPr marL="914400" lvl="1" indent="-457200">
              <a:lnSpc>
                <a:spcPct val="150000"/>
              </a:lnSpc>
              <a:buFont typeface="+mj-lt"/>
              <a:buAutoNum type="arabicPeriod"/>
            </a:pPr>
            <a:r>
              <a:rPr lang="en-US" dirty="0"/>
              <a:t>Reporting pathways</a:t>
            </a:r>
          </a:p>
          <a:p>
            <a:pPr marL="914400" lvl="1" indent="-457200">
              <a:lnSpc>
                <a:spcPct val="150000"/>
              </a:lnSpc>
              <a:buFont typeface="+mj-lt"/>
              <a:buAutoNum type="arabicPeriod"/>
            </a:pPr>
            <a:r>
              <a:rPr lang="en-US" dirty="0"/>
              <a:t>Reports already in progress</a:t>
            </a:r>
          </a:p>
          <a:p>
            <a:pPr marL="457200" indent="-457200">
              <a:lnSpc>
                <a:spcPct val="150000"/>
              </a:lnSpc>
              <a:buFont typeface="+mj-lt"/>
              <a:buAutoNum type="arabicPeriod"/>
            </a:pPr>
            <a:r>
              <a:rPr lang="en-US" dirty="0"/>
              <a:t>Dual reporting VERA data with </a:t>
            </a:r>
            <a:r>
              <a:rPr lang="en-US" dirty="0" err="1"/>
              <a:t>Coeus</a:t>
            </a:r>
            <a:r>
              <a:rPr lang="en-US" dirty="0"/>
              <a:t>/PEER data</a:t>
            </a:r>
          </a:p>
          <a:p>
            <a:pPr marL="457200" indent="-457200">
              <a:lnSpc>
                <a:spcPct val="150000"/>
              </a:lnSpc>
              <a:buFont typeface="+mj-lt"/>
              <a:buAutoNum type="arabicPeriod"/>
            </a:pPr>
            <a:r>
              <a:rPr lang="en-US" dirty="0"/>
              <a:t>Summary and next steps</a:t>
            </a:r>
          </a:p>
        </p:txBody>
      </p:sp>
    </p:spTree>
    <p:extLst>
      <p:ext uri="{BB962C8B-B14F-4D97-AF65-F5344CB8AC3E}">
        <p14:creationId xmlns:p14="http://schemas.microsoft.com/office/powerpoint/2010/main" val="3008915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2DDCB79-468C-084D-A1EC-A5B8545884FE}"/>
              </a:ext>
            </a:extLst>
          </p:cNvPr>
          <p:cNvSpPr>
            <a:spLocks noGrp="1"/>
          </p:cNvSpPr>
          <p:nvPr>
            <p:ph type="body" idx="1"/>
          </p:nvPr>
        </p:nvSpPr>
        <p:spPr>
          <a:xfrm>
            <a:off x="800100" y="3947167"/>
            <a:ext cx="9351433" cy="1254419"/>
          </a:xfrm>
        </p:spPr>
        <p:txBody>
          <a:bodyPr>
            <a:normAutofit/>
          </a:bodyPr>
          <a:lstStyle/>
          <a:p>
            <a:pPr marL="342900" indent="-342900">
              <a:buFont typeface="Arial" panose="020B0604020202020204" pitchFamily="34" charset="0"/>
              <a:buChar char="•"/>
            </a:pPr>
            <a:r>
              <a:rPr lang="en-US" dirty="0"/>
              <a:t>What is pre-award reporting through VERA?</a:t>
            </a:r>
          </a:p>
        </p:txBody>
      </p:sp>
      <p:sp>
        <p:nvSpPr>
          <p:cNvPr id="4" name="Title 3">
            <a:extLst>
              <a:ext uri="{FF2B5EF4-FFF2-40B4-BE49-F238E27FC236}">
                <a16:creationId xmlns:a16="http://schemas.microsoft.com/office/drawing/2014/main" id="{03786FA0-7382-1444-8C8D-5DA907068461}"/>
              </a:ext>
            </a:extLst>
          </p:cNvPr>
          <p:cNvSpPr>
            <a:spLocks noGrp="1"/>
          </p:cNvSpPr>
          <p:nvPr>
            <p:ph type="title"/>
          </p:nvPr>
        </p:nvSpPr>
        <p:spPr/>
        <p:txBody>
          <a:bodyPr/>
          <a:lstStyle/>
          <a:p>
            <a:r>
              <a:rPr lang="en-US" dirty="0"/>
              <a:t>overview</a:t>
            </a:r>
          </a:p>
        </p:txBody>
      </p:sp>
    </p:spTree>
    <p:extLst>
      <p:ext uri="{BB962C8B-B14F-4D97-AF65-F5344CB8AC3E}">
        <p14:creationId xmlns:p14="http://schemas.microsoft.com/office/powerpoint/2010/main" val="1912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 name="Group 193">
            <a:extLst>
              <a:ext uri="{FF2B5EF4-FFF2-40B4-BE49-F238E27FC236}">
                <a16:creationId xmlns:a16="http://schemas.microsoft.com/office/drawing/2014/main" id="{7DB53295-CCE2-1340-8F6A-53FD5643B41C}"/>
              </a:ext>
            </a:extLst>
          </p:cNvPr>
          <p:cNvGrpSpPr/>
          <p:nvPr/>
        </p:nvGrpSpPr>
        <p:grpSpPr>
          <a:xfrm>
            <a:off x="309282" y="1103159"/>
            <a:ext cx="7799821" cy="3720195"/>
            <a:chOff x="309282" y="917963"/>
            <a:chExt cx="7799821" cy="3720195"/>
          </a:xfrm>
        </p:grpSpPr>
        <p:sp>
          <p:nvSpPr>
            <p:cNvPr id="112" name="Rectangle 111">
              <a:extLst>
                <a:ext uri="{FF2B5EF4-FFF2-40B4-BE49-F238E27FC236}">
                  <a16:creationId xmlns:a16="http://schemas.microsoft.com/office/drawing/2014/main" id="{063BA251-F077-8A4B-9CD7-1BF2E45C50F1}"/>
                </a:ext>
              </a:extLst>
            </p:cNvPr>
            <p:cNvSpPr/>
            <p:nvPr/>
          </p:nvSpPr>
          <p:spPr>
            <a:xfrm>
              <a:off x="309282" y="1265264"/>
              <a:ext cx="7799821" cy="3372894"/>
            </a:xfrm>
            <a:prstGeom prst="rect">
              <a:avLst/>
            </a:prstGeom>
            <a:solidFill>
              <a:schemeClr val="accent1">
                <a:alpha val="25000"/>
              </a:schemeClr>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i="1" dirty="0">
                  <a:solidFill>
                    <a:srgbClr val="D8AB4C"/>
                  </a:solidFill>
                </a:rPr>
                <a:t>Pre-award functions</a:t>
              </a:r>
            </a:p>
          </p:txBody>
        </p:sp>
        <p:sp>
          <p:nvSpPr>
            <p:cNvPr id="113" name="TextBox 112">
              <a:extLst>
                <a:ext uri="{FF2B5EF4-FFF2-40B4-BE49-F238E27FC236}">
                  <a16:creationId xmlns:a16="http://schemas.microsoft.com/office/drawing/2014/main" id="{D77E9E04-4528-0649-B66C-4351E4A11DA7}"/>
                </a:ext>
              </a:extLst>
            </p:cNvPr>
            <p:cNvSpPr txBox="1"/>
            <p:nvPr/>
          </p:nvSpPr>
          <p:spPr>
            <a:xfrm>
              <a:off x="3732138" y="917963"/>
              <a:ext cx="954107" cy="400110"/>
            </a:xfrm>
            <a:prstGeom prst="rect">
              <a:avLst/>
            </a:prstGeom>
            <a:noFill/>
          </p:spPr>
          <p:txBody>
            <a:bodyPr wrap="none" rtlCol="0">
              <a:spAutoFit/>
            </a:bodyPr>
            <a:lstStyle/>
            <a:p>
              <a:pPr algn="ctr">
                <a:lnSpc>
                  <a:spcPct val="100000"/>
                </a:lnSpc>
              </a:pPr>
              <a:r>
                <a:rPr lang="en-US" sz="2000" b="1" i="0" spc="150" baseline="0" dirty="0">
                  <a:solidFill>
                    <a:srgbClr val="D8AB4C"/>
                  </a:solidFill>
                  <a:latin typeface="Tahoma" panose="020B0604030504040204" pitchFamily="34" charset="0"/>
                  <a:ea typeface="Tahoma" panose="020B0604030504040204" pitchFamily="34" charset="0"/>
                  <a:cs typeface="Tahoma" panose="020B0604030504040204" pitchFamily="34" charset="0"/>
                </a:rPr>
                <a:t>VERA</a:t>
              </a:r>
            </a:p>
          </p:txBody>
        </p:sp>
      </p:grpSp>
      <p:grpSp>
        <p:nvGrpSpPr>
          <p:cNvPr id="193" name="Group 192">
            <a:extLst>
              <a:ext uri="{FF2B5EF4-FFF2-40B4-BE49-F238E27FC236}">
                <a16:creationId xmlns:a16="http://schemas.microsoft.com/office/drawing/2014/main" id="{2C47B685-A9F1-3C45-9667-1202249F7A6F}"/>
              </a:ext>
            </a:extLst>
          </p:cNvPr>
          <p:cNvGrpSpPr/>
          <p:nvPr/>
        </p:nvGrpSpPr>
        <p:grpSpPr>
          <a:xfrm>
            <a:off x="8825537" y="1730770"/>
            <a:ext cx="2976383" cy="3766852"/>
            <a:chOff x="8825537" y="1545574"/>
            <a:chExt cx="2976383" cy="3766852"/>
          </a:xfrm>
        </p:grpSpPr>
        <p:sp>
          <p:nvSpPr>
            <p:cNvPr id="166" name="Rectangle 165">
              <a:extLst>
                <a:ext uri="{FF2B5EF4-FFF2-40B4-BE49-F238E27FC236}">
                  <a16:creationId xmlns:a16="http://schemas.microsoft.com/office/drawing/2014/main" id="{8D521B82-BB24-4E4B-A289-B991BBC56535}"/>
                </a:ext>
              </a:extLst>
            </p:cNvPr>
            <p:cNvSpPr/>
            <p:nvPr/>
          </p:nvSpPr>
          <p:spPr>
            <a:xfrm>
              <a:off x="8825537" y="1945683"/>
              <a:ext cx="2976383" cy="3366743"/>
            </a:xfrm>
            <a:prstGeom prst="rect">
              <a:avLst/>
            </a:prstGeom>
            <a:solidFill>
              <a:schemeClr val="accent6">
                <a:alpha val="25000"/>
              </a:schemeClr>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i="1" dirty="0">
                  <a:solidFill>
                    <a:schemeClr val="accent6"/>
                  </a:solidFill>
                </a:rPr>
                <a:t>Post-award functions</a:t>
              </a:r>
            </a:p>
          </p:txBody>
        </p:sp>
        <p:sp>
          <p:nvSpPr>
            <p:cNvPr id="165" name="TextBox 164">
              <a:extLst>
                <a:ext uri="{FF2B5EF4-FFF2-40B4-BE49-F238E27FC236}">
                  <a16:creationId xmlns:a16="http://schemas.microsoft.com/office/drawing/2014/main" id="{4FCCF424-1443-DF45-BAE3-78773DB671AD}"/>
                </a:ext>
              </a:extLst>
            </p:cNvPr>
            <p:cNvSpPr txBox="1"/>
            <p:nvPr/>
          </p:nvSpPr>
          <p:spPr>
            <a:xfrm>
              <a:off x="9645917" y="1545574"/>
              <a:ext cx="1335622" cy="400110"/>
            </a:xfrm>
            <a:prstGeom prst="rect">
              <a:avLst/>
            </a:prstGeom>
            <a:noFill/>
          </p:spPr>
          <p:txBody>
            <a:bodyPr wrap="none" rtlCol="0">
              <a:spAutoFit/>
            </a:bodyPr>
            <a:lstStyle/>
            <a:p>
              <a:pPr algn="l">
                <a:lnSpc>
                  <a:spcPct val="100000"/>
                </a:lnSpc>
              </a:pPr>
              <a:r>
                <a:rPr lang="en-US" sz="2000" b="1" spc="150" dirty="0">
                  <a:solidFill>
                    <a:schemeClr val="accent6"/>
                  </a:solidFill>
                  <a:latin typeface="Tahoma" panose="020B0604030504040204" pitchFamily="34" charset="0"/>
                  <a:ea typeface="Tahoma" panose="020B0604030504040204" pitchFamily="34" charset="0"/>
                  <a:cs typeface="Tahoma" panose="020B0604030504040204" pitchFamily="34" charset="0"/>
                </a:rPr>
                <a:t>ORACLE</a:t>
              </a:r>
              <a:endParaRPr lang="en-US" sz="2000" b="1" i="0" spc="150" baseline="0" dirty="0">
                <a:solidFill>
                  <a:schemeClr val="accent6"/>
                </a:solidFill>
                <a:latin typeface="Tahoma" panose="020B0604030504040204" pitchFamily="34" charset="0"/>
                <a:ea typeface="Tahoma" panose="020B0604030504040204" pitchFamily="34" charset="0"/>
                <a:cs typeface="Tahoma" panose="020B0604030504040204" pitchFamily="34" charset="0"/>
              </a:endParaRPr>
            </a:p>
          </p:txBody>
        </p:sp>
      </p:grpSp>
      <p:sp>
        <p:nvSpPr>
          <p:cNvPr id="2" name="Title 1">
            <a:extLst>
              <a:ext uri="{FF2B5EF4-FFF2-40B4-BE49-F238E27FC236}">
                <a16:creationId xmlns:a16="http://schemas.microsoft.com/office/drawing/2014/main" id="{CA98A46C-6783-4FFF-AEFB-7048C69FBF9F}"/>
              </a:ext>
            </a:extLst>
          </p:cNvPr>
          <p:cNvSpPr>
            <a:spLocks noGrp="1"/>
          </p:cNvSpPr>
          <p:nvPr>
            <p:ph type="title" idx="4294967295"/>
          </p:nvPr>
        </p:nvSpPr>
        <p:spPr>
          <a:xfrm>
            <a:off x="517525" y="287338"/>
            <a:ext cx="11156950" cy="1325562"/>
          </a:xfrm>
        </p:spPr>
        <p:txBody>
          <a:bodyPr anchor="t">
            <a:normAutofit/>
          </a:bodyPr>
          <a:lstStyle/>
          <a:p>
            <a:pPr algn="ctr"/>
            <a:r>
              <a:rPr lang="en-US" sz="3000" dirty="0"/>
              <a:t>grant lifecycle: pre- &amp; Post-award data domains</a:t>
            </a:r>
          </a:p>
        </p:txBody>
      </p:sp>
      <p:grpSp>
        <p:nvGrpSpPr>
          <p:cNvPr id="4" name="Group 3">
            <a:extLst>
              <a:ext uri="{FF2B5EF4-FFF2-40B4-BE49-F238E27FC236}">
                <a16:creationId xmlns:a16="http://schemas.microsoft.com/office/drawing/2014/main" id="{68D806B9-275E-3E43-BF37-D703DA67C954}"/>
              </a:ext>
            </a:extLst>
          </p:cNvPr>
          <p:cNvGrpSpPr>
            <a:grpSpLocks noChangeAspect="1"/>
          </p:cNvGrpSpPr>
          <p:nvPr/>
        </p:nvGrpSpPr>
        <p:grpSpPr>
          <a:xfrm>
            <a:off x="718933" y="3286944"/>
            <a:ext cx="1974218" cy="1188720"/>
            <a:chOff x="573883" y="2743199"/>
            <a:chExt cx="2277944" cy="1371600"/>
          </a:xfrm>
        </p:grpSpPr>
        <p:pic>
          <p:nvPicPr>
            <p:cNvPr id="11" name="Picture 10">
              <a:extLst>
                <a:ext uri="{FF2B5EF4-FFF2-40B4-BE49-F238E27FC236}">
                  <a16:creationId xmlns:a16="http://schemas.microsoft.com/office/drawing/2014/main" id="{A146D767-477D-413C-B643-0D31DC12F1F1}"/>
                </a:ext>
              </a:extLst>
            </p:cNvPr>
            <p:cNvPicPr>
              <a:picLocks noChangeAspect="1"/>
            </p:cNvPicPr>
            <p:nvPr/>
          </p:nvPicPr>
          <p:blipFill>
            <a:blip r:embed="rId2"/>
            <a:stretch>
              <a:fillRect/>
            </a:stretch>
          </p:blipFill>
          <p:spPr>
            <a:xfrm>
              <a:off x="573883" y="2743199"/>
              <a:ext cx="2277944" cy="1371600"/>
            </a:xfrm>
            <a:prstGeom prst="rect">
              <a:avLst/>
            </a:prstGeom>
          </p:spPr>
        </p:pic>
        <p:sp>
          <p:nvSpPr>
            <p:cNvPr id="3" name="Rectangle 2">
              <a:extLst>
                <a:ext uri="{FF2B5EF4-FFF2-40B4-BE49-F238E27FC236}">
                  <a16:creationId xmlns:a16="http://schemas.microsoft.com/office/drawing/2014/main" id="{638F64C8-57CE-8745-BFF4-C1DF368BBBDB}"/>
                </a:ext>
              </a:extLst>
            </p:cNvPr>
            <p:cNvSpPr/>
            <p:nvPr/>
          </p:nvSpPr>
          <p:spPr>
            <a:xfrm>
              <a:off x="1400537" y="2835797"/>
              <a:ext cx="1307939" cy="266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Proposal</a:t>
              </a:r>
            </a:p>
          </p:txBody>
        </p:sp>
      </p:grpSp>
      <p:grpSp>
        <p:nvGrpSpPr>
          <p:cNvPr id="6" name="Group 5">
            <a:extLst>
              <a:ext uri="{FF2B5EF4-FFF2-40B4-BE49-F238E27FC236}">
                <a16:creationId xmlns:a16="http://schemas.microsoft.com/office/drawing/2014/main" id="{C1B36597-B18E-7446-B3AC-9116A061110F}"/>
              </a:ext>
            </a:extLst>
          </p:cNvPr>
          <p:cNvGrpSpPr/>
          <p:nvPr/>
        </p:nvGrpSpPr>
        <p:grpSpPr>
          <a:xfrm>
            <a:off x="9205634" y="2474673"/>
            <a:ext cx="2277944" cy="1429773"/>
            <a:chOff x="7994020" y="2714113"/>
            <a:chExt cx="2277944" cy="1429773"/>
          </a:xfrm>
        </p:grpSpPr>
        <p:pic>
          <p:nvPicPr>
            <p:cNvPr id="9" name="Picture 8">
              <a:extLst>
                <a:ext uri="{FF2B5EF4-FFF2-40B4-BE49-F238E27FC236}">
                  <a16:creationId xmlns:a16="http://schemas.microsoft.com/office/drawing/2014/main" id="{F5F34FDF-DFD8-4655-BA21-B4306551EE6A}"/>
                </a:ext>
              </a:extLst>
            </p:cNvPr>
            <p:cNvPicPr>
              <a:picLocks noChangeAspect="1"/>
            </p:cNvPicPr>
            <p:nvPr/>
          </p:nvPicPr>
          <p:blipFill>
            <a:blip r:embed="rId3"/>
            <a:stretch>
              <a:fillRect/>
            </a:stretch>
          </p:blipFill>
          <p:spPr>
            <a:xfrm>
              <a:off x="7994020" y="2714113"/>
              <a:ext cx="2277944" cy="1429773"/>
            </a:xfrm>
            <a:prstGeom prst="rect">
              <a:avLst/>
            </a:prstGeom>
          </p:spPr>
        </p:pic>
        <p:sp>
          <p:nvSpPr>
            <p:cNvPr id="21" name="Rectangle 20">
              <a:extLst>
                <a:ext uri="{FF2B5EF4-FFF2-40B4-BE49-F238E27FC236}">
                  <a16:creationId xmlns:a16="http://schemas.microsoft.com/office/drawing/2014/main" id="{CE05479B-4B9F-5143-BB19-75B683E10D5F}"/>
                </a:ext>
              </a:extLst>
            </p:cNvPr>
            <p:cNvSpPr/>
            <p:nvPr/>
          </p:nvSpPr>
          <p:spPr>
            <a:xfrm>
              <a:off x="8798689" y="2835797"/>
              <a:ext cx="1307939" cy="266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Award</a:t>
              </a:r>
            </a:p>
          </p:txBody>
        </p:sp>
      </p:grpSp>
      <p:grpSp>
        <p:nvGrpSpPr>
          <p:cNvPr id="115" name="Group 114">
            <a:extLst>
              <a:ext uri="{FF2B5EF4-FFF2-40B4-BE49-F238E27FC236}">
                <a16:creationId xmlns:a16="http://schemas.microsoft.com/office/drawing/2014/main" id="{FE272B8E-66A3-D64D-98BE-2581743E7514}"/>
              </a:ext>
            </a:extLst>
          </p:cNvPr>
          <p:cNvGrpSpPr/>
          <p:nvPr/>
        </p:nvGrpSpPr>
        <p:grpSpPr>
          <a:xfrm>
            <a:off x="4114459" y="3260852"/>
            <a:ext cx="1687095" cy="1514545"/>
            <a:chOff x="4085042" y="1834221"/>
            <a:chExt cx="1687095" cy="1514545"/>
          </a:xfrm>
        </p:grpSpPr>
        <p:sp>
          <p:nvSpPr>
            <p:cNvPr id="114" name="Rectangle 113">
              <a:extLst>
                <a:ext uri="{FF2B5EF4-FFF2-40B4-BE49-F238E27FC236}">
                  <a16:creationId xmlns:a16="http://schemas.microsoft.com/office/drawing/2014/main" id="{954E7A7B-960C-3F41-B929-9CF900C76ABD}"/>
                </a:ext>
              </a:extLst>
            </p:cNvPr>
            <p:cNvSpPr/>
            <p:nvPr/>
          </p:nvSpPr>
          <p:spPr>
            <a:xfrm>
              <a:off x="4221533" y="2212479"/>
              <a:ext cx="1386437" cy="768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9FF3B17E-3A8F-624D-8332-07ADB89E1FD7}"/>
                </a:ext>
              </a:extLst>
            </p:cNvPr>
            <p:cNvGrpSpPr/>
            <p:nvPr/>
          </p:nvGrpSpPr>
          <p:grpSpPr>
            <a:xfrm>
              <a:off x="4085042" y="1834221"/>
              <a:ext cx="1687095" cy="1514545"/>
              <a:chOff x="3290231" y="4307695"/>
              <a:chExt cx="1687095" cy="1514545"/>
            </a:xfrm>
          </p:grpSpPr>
          <p:pic>
            <p:nvPicPr>
              <p:cNvPr id="36" name="Graphic 35" descr="Diploma with solid fill">
                <a:extLst>
                  <a:ext uri="{FF2B5EF4-FFF2-40B4-BE49-F238E27FC236}">
                    <a16:creationId xmlns:a16="http://schemas.microsoft.com/office/drawing/2014/main" id="{C661DCDB-AC18-3341-8725-5587814B91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365" r="4365"/>
              <a:stretch/>
            </p:blipFill>
            <p:spPr>
              <a:xfrm>
                <a:off x="3290231" y="4307695"/>
                <a:ext cx="1687095" cy="1514545"/>
              </a:xfrm>
              <a:prstGeom prst="rect">
                <a:avLst/>
              </a:prstGeom>
            </p:spPr>
          </p:pic>
          <p:sp>
            <p:nvSpPr>
              <p:cNvPr id="37" name="TextBox 36">
                <a:extLst>
                  <a:ext uri="{FF2B5EF4-FFF2-40B4-BE49-F238E27FC236}">
                    <a16:creationId xmlns:a16="http://schemas.microsoft.com/office/drawing/2014/main" id="{298A9BD7-7D18-174D-BFBC-8CCB2389FDB2}"/>
                  </a:ext>
                </a:extLst>
              </p:cNvPr>
              <p:cNvSpPr txBox="1"/>
              <p:nvPr/>
            </p:nvSpPr>
            <p:spPr>
              <a:xfrm>
                <a:off x="3478743" y="4736850"/>
                <a:ext cx="1308390" cy="307777"/>
              </a:xfrm>
              <a:prstGeom prst="rect">
                <a:avLst/>
              </a:prstGeom>
              <a:solidFill>
                <a:schemeClr val="bg1"/>
              </a:solidFill>
            </p:spPr>
            <p:txBody>
              <a:bodyPr wrap="square" rtlCol="0">
                <a:spAutoFit/>
              </a:bodyPr>
              <a:lstStyle/>
              <a:p>
                <a:pPr algn="ctr">
                  <a:lnSpc>
                    <a:spcPct val="100000"/>
                  </a:lnSpc>
                </a:pPr>
                <a:r>
                  <a:rPr lang="en-US" sz="1400" b="1" i="0" baseline="0" dirty="0">
                    <a:ea typeface="Tahoma" panose="020B0604030504040204" pitchFamily="34" charset="0"/>
                    <a:cs typeface="Arial" panose="020B0604020202020204" pitchFamily="34" charset="0"/>
                  </a:rPr>
                  <a:t>Grant </a:t>
                </a:r>
                <a:r>
                  <a:rPr lang="en-US" sz="1400" b="1" dirty="0">
                    <a:ea typeface="Tahoma" panose="020B0604030504040204" pitchFamily="34" charset="0"/>
                    <a:cs typeface="Arial" panose="020B0604020202020204" pitchFamily="34" charset="0"/>
                  </a:rPr>
                  <a:t>Award</a:t>
                </a:r>
                <a:endParaRPr lang="en-US" sz="1400" b="1" i="0" baseline="0" dirty="0">
                  <a:ea typeface="Tahoma" panose="020B0604030504040204" pitchFamily="34" charset="0"/>
                  <a:cs typeface="Arial" panose="020B0604020202020204" pitchFamily="34" charset="0"/>
                </a:endParaRPr>
              </a:p>
            </p:txBody>
          </p:sp>
        </p:grpSp>
      </p:grpSp>
      <p:cxnSp>
        <p:nvCxnSpPr>
          <p:cNvPr id="148" name="Straight Arrow Connector 147">
            <a:extLst>
              <a:ext uri="{FF2B5EF4-FFF2-40B4-BE49-F238E27FC236}">
                <a16:creationId xmlns:a16="http://schemas.microsoft.com/office/drawing/2014/main" id="{4D16CA05-23CC-9C47-BBCB-C004C7FC468B}"/>
              </a:ext>
            </a:extLst>
          </p:cNvPr>
          <p:cNvCxnSpPr>
            <a:cxnSpLocks/>
          </p:cNvCxnSpPr>
          <p:nvPr/>
        </p:nvCxnSpPr>
        <p:spPr>
          <a:xfrm>
            <a:off x="5729987" y="2639177"/>
            <a:ext cx="703734"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nvGrpSpPr>
          <p:cNvPr id="117" name="Group 116">
            <a:extLst>
              <a:ext uri="{FF2B5EF4-FFF2-40B4-BE49-F238E27FC236}">
                <a16:creationId xmlns:a16="http://schemas.microsoft.com/office/drawing/2014/main" id="{567BB2EF-07C1-D14F-A41C-E696C6FE936C}"/>
              </a:ext>
            </a:extLst>
          </p:cNvPr>
          <p:cNvGrpSpPr/>
          <p:nvPr/>
        </p:nvGrpSpPr>
        <p:grpSpPr>
          <a:xfrm>
            <a:off x="4114459" y="1881905"/>
            <a:ext cx="1687095" cy="1514545"/>
            <a:chOff x="4085042" y="3385089"/>
            <a:chExt cx="1687095" cy="1514545"/>
          </a:xfrm>
        </p:grpSpPr>
        <p:sp>
          <p:nvSpPr>
            <p:cNvPr id="116" name="Rectangle 115">
              <a:extLst>
                <a:ext uri="{FF2B5EF4-FFF2-40B4-BE49-F238E27FC236}">
                  <a16:creationId xmlns:a16="http://schemas.microsoft.com/office/drawing/2014/main" id="{96B1791F-F80D-F44F-AACE-E4531508B45B}"/>
                </a:ext>
              </a:extLst>
            </p:cNvPr>
            <p:cNvSpPr/>
            <p:nvPr/>
          </p:nvSpPr>
          <p:spPr>
            <a:xfrm>
              <a:off x="4244683" y="3745681"/>
              <a:ext cx="1386437" cy="803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1" name="Group 110">
              <a:extLst>
                <a:ext uri="{FF2B5EF4-FFF2-40B4-BE49-F238E27FC236}">
                  <a16:creationId xmlns:a16="http://schemas.microsoft.com/office/drawing/2014/main" id="{36DF3C3E-6046-6946-AA1A-DE0D8216AD1D}"/>
                </a:ext>
              </a:extLst>
            </p:cNvPr>
            <p:cNvGrpSpPr/>
            <p:nvPr/>
          </p:nvGrpSpPr>
          <p:grpSpPr>
            <a:xfrm>
              <a:off x="4085042" y="3385089"/>
              <a:ext cx="1687095" cy="1514545"/>
              <a:chOff x="4100974" y="3638472"/>
              <a:chExt cx="1687095" cy="1514545"/>
            </a:xfrm>
          </p:grpSpPr>
          <p:pic>
            <p:nvPicPr>
              <p:cNvPr id="108" name="Graphic 107" descr="Diploma with solid fill">
                <a:extLst>
                  <a:ext uri="{FF2B5EF4-FFF2-40B4-BE49-F238E27FC236}">
                    <a16:creationId xmlns:a16="http://schemas.microsoft.com/office/drawing/2014/main" id="{4C3410CE-49B0-D648-8E47-557C6FF2129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365" r="4365"/>
              <a:stretch/>
            </p:blipFill>
            <p:spPr>
              <a:xfrm>
                <a:off x="4100974" y="3638472"/>
                <a:ext cx="1687095" cy="1514545"/>
              </a:xfrm>
              <a:prstGeom prst="rect">
                <a:avLst/>
              </a:prstGeom>
            </p:spPr>
          </p:pic>
          <p:sp>
            <p:nvSpPr>
              <p:cNvPr id="110" name="Rectangle 109">
                <a:extLst>
                  <a:ext uri="{FF2B5EF4-FFF2-40B4-BE49-F238E27FC236}">
                    <a16:creationId xmlns:a16="http://schemas.microsoft.com/office/drawing/2014/main" id="{A466A9AF-CC3A-6148-9426-9776E9F5371E}"/>
                  </a:ext>
                </a:extLst>
              </p:cNvPr>
              <p:cNvSpPr/>
              <p:nvPr/>
            </p:nvSpPr>
            <p:spPr>
              <a:xfrm>
                <a:off x="4350870" y="4089886"/>
                <a:ext cx="1172097" cy="282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a:extLst>
                  <a:ext uri="{FF2B5EF4-FFF2-40B4-BE49-F238E27FC236}">
                    <a16:creationId xmlns:a16="http://schemas.microsoft.com/office/drawing/2014/main" id="{69CDCA7D-D46D-5043-BD00-7B8DB2E2C4B4}"/>
                  </a:ext>
                </a:extLst>
              </p:cNvPr>
              <p:cNvSpPr txBox="1"/>
              <p:nvPr/>
            </p:nvSpPr>
            <p:spPr>
              <a:xfrm>
                <a:off x="4273084" y="4039890"/>
                <a:ext cx="1350818" cy="307777"/>
              </a:xfrm>
              <a:prstGeom prst="rect">
                <a:avLst/>
              </a:prstGeom>
              <a:noFill/>
            </p:spPr>
            <p:txBody>
              <a:bodyPr wrap="square" rtlCol="0">
                <a:spAutoFit/>
              </a:bodyPr>
              <a:lstStyle/>
              <a:p>
                <a:pPr algn="ctr">
                  <a:lnSpc>
                    <a:spcPct val="100000"/>
                  </a:lnSpc>
                </a:pPr>
                <a:r>
                  <a:rPr lang="en-US" sz="1400" b="1" i="0" baseline="0" dirty="0">
                    <a:ea typeface="Tahoma" panose="020B0604030504040204" pitchFamily="34" charset="0"/>
                    <a:cs typeface="Arial" panose="020B0604020202020204" pitchFamily="34" charset="0"/>
                  </a:rPr>
                  <a:t>Contract </a:t>
                </a:r>
                <a:r>
                  <a:rPr lang="en-US" sz="1400" b="1" dirty="0">
                    <a:ea typeface="Tahoma" panose="020B0604030504040204" pitchFamily="34" charset="0"/>
                    <a:cs typeface="Arial" panose="020B0604020202020204" pitchFamily="34" charset="0"/>
                  </a:rPr>
                  <a:t>Award</a:t>
                </a:r>
                <a:endParaRPr lang="en-US" sz="1400" b="1" i="0" baseline="0" dirty="0">
                  <a:ea typeface="Tahoma" panose="020B0604030504040204" pitchFamily="34" charset="0"/>
                  <a:cs typeface="Arial" panose="020B0604020202020204" pitchFamily="34" charset="0"/>
                </a:endParaRPr>
              </a:p>
            </p:txBody>
          </p:sp>
        </p:grpSp>
      </p:grpSp>
      <p:grpSp>
        <p:nvGrpSpPr>
          <p:cNvPr id="119" name="Group 118">
            <a:extLst>
              <a:ext uri="{FF2B5EF4-FFF2-40B4-BE49-F238E27FC236}">
                <a16:creationId xmlns:a16="http://schemas.microsoft.com/office/drawing/2014/main" id="{C491558E-ABDE-2F4E-B212-2FEABB118FAE}"/>
              </a:ext>
            </a:extLst>
          </p:cNvPr>
          <p:cNvGrpSpPr/>
          <p:nvPr/>
        </p:nvGrpSpPr>
        <p:grpSpPr>
          <a:xfrm>
            <a:off x="6063973" y="1954918"/>
            <a:ext cx="2092297" cy="1371600"/>
            <a:chOff x="5932293" y="3659641"/>
            <a:chExt cx="2092297" cy="1371600"/>
          </a:xfrm>
        </p:grpSpPr>
        <p:sp>
          <p:nvSpPr>
            <p:cNvPr id="118" name="Rectangle 117">
              <a:extLst>
                <a:ext uri="{FF2B5EF4-FFF2-40B4-BE49-F238E27FC236}">
                  <a16:creationId xmlns:a16="http://schemas.microsoft.com/office/drawing/2014/main" id="{D18EB41C-3416-934D-8476-D7A429183B6D}"/>
                </a:ext>
              </a:extLst>
            </p:cNvPr>
            <p:cNvSpPr/>
            <p:nvPr/>
          </p:nvSpPr>
          <p:spPr>
            <a:xfrm>
              <a:off x="6324246" y="3710956"/>
              <a:ext cx="1308390" cy="1297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 name="Group 105">
              <a:extLst>
                <a:ext uri="{FF2B5EF4-FFF2-40B4-BE49-F238E27FC236}">
                  <a16:creationId xmlns:a16="http://schemas.microsoft.com/office/drawing/2014/main" id="{5544FAB1-83B6-BB41-9BFD-86A0D7391B6C}"/>
                </a:ext>
              </a:extLst>
            </p:cNvPr>
            <p:cNvGrpSpPr/>
            <p:nvPr/>
          </p:nvGrpSpPr>
          <p:grpSpPr>
            <a:xfrm>
              <a:off x="5932293" y="3659641"/>
              <a:ext cx="2092297" cy="1371600"/>
              <a:chOff x="3756984" y="4525425"/>
              <a:chExt cx="2092297" cy="1371600"/>
            </a:xfrm>
          </p:grpSpPr>
          <p:pic>
            <p:nvPicPr>
              <p:cNvPr id="15" name="Graphic 14" descr="Contract with solid fill">
                <a:extLst>
                  <a:ext uri="{FF2B5EF4-FFF2-40B4-BE49-F238E27FC236}">
                    <a16:creationId xmlns:a16="http://schemas.microsoft.com/office/drawing/2014/main" id="{14B0EF4B-4F5A-4CE4-864C-DE275E4FE4A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9350" b="9350"/>
              <a:stretch/>
            </p:blipFill>
            <p:spPr>
              <a:xfrm>
                <a:off x="3756984" y="4525425"/>
                <a:ext cx="2092297" cy="1371600"/>
              </a:xfrm>
              <a:prstGeom prst="rect">
                <a:avLst/>
              </a:prstGeom>
            </p:spPr>
          </p:pic>
          <p:sp>
            <p:nvSpPr>
              <p:cNvPr id="105" name="Rectangle 104">
                <a:extLst>
                  <a:ext uri="{FF2B5EF4-FFF2-40B4-BE49-F238E27FC236}">
                    <a16:creationId xmlns:a16="http://schemas.microsoft.com/office/drawing/2014/main" id="{4C62A120-0612-3646-8B48-201CF17A69D0}"/>
                  </a:ext>
                </a:extLst>
              </p:cNvPr>
              <p:cNvSpPr/>
              <p:nvPr/>
            </p:nvSpPr>
            <p:spPr>
              <a:xfrm>
                <a:off x="4304570" y="4676172"/>
                <a:ext cx="948643" cy="173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B4538E20-2206-214D-9769-0A53DA76D556}"/>
                  </a:ext>
                </a:extLst>
              </p:cNvPr>
              <p:cNvSpPr txBox="1"/>
              <p:nvPr/>
            </p:nvSpPr>
            <p:spPr>
              <a:xfrm>
                <a:off x="4148937" y="4576740"/>
                <a:ext cx="1308390" cy="307777"/>
              </a:xfrm>
              <a:prstGeom prst="rect">
                <a:avLst/>
              </a:prstGeom>
              <a:noFill/>
            </p:spPr>
            <p:txBody>
              <a:bodyPr wrap="square" rtlCol="0">
                <a:spAutoFit/>
              </a:bodyPr>
              <a:lstStyle/>
              <a:p>
                <a:pPr algn="ctr">
                  <a:lnSpc>
                    <a:spcPct val="100000"/>
                  </a:lnSpc>
                </a:pPr>
                <a:r>
                  <a:rPr lang="en-US" sz="1400" b="1" i="0" baseline="0" dirty="0">
                    <a:ea typeface="Tahoma" panose="020B0604030504040204" pitchFamily="34" charset="0"/>
                    <a:cs typeface="Arial" panose="020B0604020202020204" pitchFamily="34" charset="0"/>
                  </a:rPr>
                  <a:t>Agreement</a:t>
                </a:r>
              </a:p>
            </p:txBody>
          </p:sp>
        </p:grpSp>
      </p:grpSp>
      <p:grpSp>
        <p:nvGrpSpPr>
          <p:cNvPr id="13" name="Group 12">
            <a:extLst>
              <a:ext uri="{FF2B5EF4-FFF2-40B4-BE49-F238E27FC236}">
                <a16:creationId xmlns:a16="http://schemas.microsoft.com/office/drawing/2014/main" id="{0C2BA179-9A6F-3C49-89F9-F53A71845F48}"/>
              </a:ext>
            </a:extLst>
          </p:cNvPr>
          <p:cNvGrpSpPr/>
          <p:nvPr/>
        </p:nvGrpSpPr>
        <p:grpSpPr>
          <a:xfrm>
            <a:off x="2686355" y="5420753"/>
            <a:ext cx="1188720" cy="1216934"/>
            <a:chOff x="1157468" y="4484985"/>
            <a:chExt cx="1188720" cy="1216934"/>
          </a:xfrm>
        </p:grpSpPr>
        <p:sp>
          <p:nvSpPr>
            <p:cNvPr id="8" name="Oval 7">
              <a:extLst>
                <a:ext uri="{FF2B5EF4-FFF2-40B4-BE49-F238E27FC236}">
                  <a16:creationId xmlns:a16="http://schemas.microsoft.com/office/drawing/2014/main" id="{12684EFF-7D4A-0549-A491-02C7F1772CC1}"/>
                </a:ext>
              </a:extLst>
            </p:cNvPr>
            <p:cNvSpPr/>
            <p:nvPr/>
          </p:nvSpPr>
          <p:spPr>
            <a:xfrm>
              <a:off x="1157468" y="4484985"/>
              <a:ext cx="1188720" cy="1188720"/>
            </a:xfrm>
            <a:prstGeom prst="ellipse">
              <a:avLst/>
            </a:prstGeom>
            <a:solidFill>
              <a:schemeClr val="accent4">
                <a:lumMod val="60000"/>
                <a:lumOff val="40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b="1" dirty="0">
                  <a:solidFill>
                    <a:schemeClr val="tx1"/>
                  </a:solidFill>
                </a:rPr>
                <a:t>Sponsor</a:t>
              </a:r>
            </a:p>
          </p:txBody>
        </p:sp>
        <p:pic>
          <p:nvPicPr>
            <p:cNvPr id="12" name="Graphic 11" descr="Handshake with solid fill">
              <a:extLst>
                <a:ext uri="{FF2B5EF4-FFF2-40B4-BE49-F238E27FC236}">
                  <a16:creationId xmlns:a16="http://schemas.microsoft.com/office/drawing/2014/main" id="{A3C8B564-BC2F-A64E-ACCB-7A8B9BDC092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94628" y="4787519"/>
              <a:ext cx="914400" cy="914400"/>
            </a:xfrm>
            <a:prstGeom prst="rect">
              <a:avLst/>
            </a:prstGeom>
          </p:spPr>
        </p:pic>
      </p:grpSp>
      <p:cxnSp>
        <p:nvCxnSpPr>
          <p:cNvPr id="139" name="Elbow Connector 138">
            <a:extLst>
              <a:ext uri="{FF2B5EF4-FFF2-40B4-BE49-F238E27FC236}">
                <a16:creationId xmlns:a16="http://schemas.microsoft.com/office/drawing/2014/main" id="{06B8ECA5-769F-6A4A-AAFB-1EF417E8BFFA}"/>
              </a:ext>
            </a:extLst>
          </p:cNvPr>
          <p:cNvCxnSpPr>
            <a:stCxn id="11" idx="2"/>
            <a:endCxn id="8" idx="2"/>
          </p:cNvCxnSpPr>
          <p:nvPr/>
        </p:nvCxnSpPr>
        <p:spPr>
          <a:xfrm rot="16200000" flipH="1">
            <a:off x="1426474" y="4755231"/>
            <a:ext cx="1539449" cy="980313"/>
          </a:xfrm>
          <a:prstGeom prst="bentConnector2">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40" name="Elbow Connector 139">
            <a:extLst>
              <a:ext uri="{FF2B5EF4-FFF2-40B4-BE49-F238E27FC236}">
                <a16:creationId xmlns:a16="http://schemas.microsoft.com/office/drawing/2014/main" id="{E928F2F6-54FA-5946-A9E2-8E24522B1F23}"/>
              </a:ext>
            </a:extLst>
          </p:cNvPr>
          <p:cNvCxnSpPr>
            <a:cxnSpLocks/>
            <a:stCxn id="8" idx="0"/>
            <a:endCxn id="36" idx="1"/>
          </p:cNvCxnSpPr>
          <p:nvPr/>
        </p:nvCxnSpPr>
        <p:spPr>
          <a:xfrm rot="5400000" flipH="1" flipV="1">
            <a:off x="2996273" y="4302567"/>
            <a:ext cx="1402628" cy="833744"/>
          </a:xfrm>
          <a:prstGeom prst="bentConnector2">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44" name="Elbow Connector 143">
            <a:extLst>
              <a:ext uri="{FF2B5EF4-FFF2-40B4-BE49-F238E27FC236}">
                <a16:creationId xmlns:a16="http://schemas.microsoft.com/office/drawing/2014/main" id="{F6219760-275E-5A47-89AC-A4665AFC7950}"/>
              </a:ext>
            </a:extLst>
          </p:cNvPr>
          <p:cNvCxnSpPr>
            <a:cxnSpLocks/>
            <a:stCxn id="8" idx="0"/>
            <a:endCxn id="108" idx="1"/>
          </p:cNvCxnSpPr>
          <p:nvPr/>
        </p:nvCxnSpPr>
        <p:spPr>
          <a:xfrm rot="5400000" flipH="1" flipV="1">
            <a:off x="2306800" y="3613094"/>
            <a:ext cx="2781575" cy="833744"/>
          </a:xfrm>
          <a:prstGeom prst="bentConnector2">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58" name="Elbow Connector 157">
            <a:extLst>
              <a:ext uri="{FF2B5EF4-FFF2-40B4-BE49-F238E27FC236}">
                <a16:creationId xmlns:a16="http://schemas.microsoft.com/office/drawing/2014/main" id="{9351F011-0AFD-1E4E-AD06-6E011BC0D567}"/>
              </a:ext>
            </a:extLst>
          </p:cNvPr>
          <p:cNvCxnSpPr>
            <a:cxnSpLocks/>
            <a:endCxn id="9" idx="1"/>
          </p:cNvCxnSpPr>
          <p:nvPr/>
        </p:nvCxnSpPr>
        <p:spPr>
          <a:xfrm>
            <a:off x="7809671" y="2596357"/>
            <a:ext cx="1395963" cy="593203"/>
          </a:xfrm>
          <a:prstGeom prst="bentConnector3">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60" name="Elbow Connector 159">
            <a:extLst>
              <a:ext uri="{FF2B5EF4-FFF2-40B4-BE49-F238E27FC236}">
                <a16:creationId xmlns:a16="http://schemas.microsoft.com/office/drawing/2014/main" id="{857C33C4-8C82-AD4E-9AC6-861D85D82CAF}"/>
              </a:ext>
            </a:extLst>
          </p:cNvPr>
          <p:cNvCxnSpPr>
            <a:cxnSpLocks/>
            <a:stCxn id="36" idx="3"/>
            <a:endCxn id="9" idx="1"/>
          </p:cNvCxnSpPr>
          <p:nvPr/>
        </p:nvCxnSpPr>
        <p:spPr>
          <a:xfrm flipV="1">
            <a:off x="5801554" y="3189560"/>
            <a:ext cx="3404080" cy="828565"/>
          </a:xfrm>
          <a:prstGeom prst="bentConnector3">
            <a:avLst>
              <a:gd name="adj1" fmla="val 79582"/>
            </a:avLst>
          </a:prstGeom>
          <a:ln w="76200">
            <a:tailEnd type="triangle"/>
          </a:ln>
        </p:spPr>
        <p:style>
          <a:lnRef idx="1">
            <a:schemeClr val="accent1"/>
          </a:lnRef>
          <a:fillRef idx="0">
            <a:schemeClr val="accent1"/>
          </a:fillRef>
          <a:effectRef idx="0">
            <a:schemeClr val="accent1"/>
          </a:effectRef>
          <a:fontRef idx="minor">
            <a:schemeClr val="tx1"/>
          </a:fontRef>
        </p:style>
      </p:cxnSp>
      <p:grpSp>
        <p:nvGrpSpPr>
          <p:cNvPr id="182" name="Group 181">
            <a:extLst>
              <a:ext uri="{FF2B5EF4-FFF2-40B4-BE49-F238E27FC236}">
                <a16:creationId xmlns:a16="http://schemas.microsoft.com/office/drawing/2014/main" id="{B1CB37AF-327E-8242-BA6D-A662FF6F7962}"/>
              </a:ext>
            </a:extLst>
          </p:cNvPr>
          <p:cNvGrpSpPr/>
          <p:nvPr/>
        </p:nvGrpSpPr>
        <p:grpSpPr>
          <a:xfrm>
            <a:off x="330872" y="1809905"/>
            <a:ext cx="914400" cy="1037071"/>
            <a:chOff x="5766158" y="5022038"/>
            <a:chExt cx="914400" cy="1037071"/>
          </a:xfrm>
        </p:grpSpPr>
        <p:pic>
          <p:nvPicPr>
            <p:cNvPr id="170" name="Graphic 169" descr="Female Profile with solid fill">
              <a:extLst>
                <a:ext uri="{FF2B5EF4-FFF2-40B4-BE49-F238E27FC236}">
                  <a16:creationId xmlns:a16="http://schemas.microsoft.com/office/drawing/2014/main" id="{416EDC07-3C15-0449-8940-EBBDC59EEB6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766158" y="5022038"/>
              <a:ext cx="914400" cy="914400"/>
            </a:xfrm>
            <a:prstGeom prst="rect">
              <a:avLst/>
            </a:prstGeom>
          </p:spPr>
        </p:pic>
        <p:sp>
          <p:nvSpPr>
            <p:cNvPr id="177" name="TextBox 176">
              <a:extLst>
                <a:ext uri="{FF2B5EF4-FFF2-40B4-BE49-F238E27FC236}">
                  <a16:creationId xmlns:a16="http://schemas.microsoft.com/office/drawing/2014/main" id="{0F471621-87DD-1643-A2F3-F64DDA6E443B}"/>
                </a:ext>
              </a:extLst>
            </p:cNvPr>
            <p:cNvSpPr txBox="1"/>
            <p:nvPr/>
          </p:nvSpPr>
          <p:spPr>
            <a:xfrm>
              <a:off x="5825365" y="5782110"/>
              <a:ext cx="795987" cy="276999"/>
            </a:xfrm>
            <a:prstGeom prst="rect">
              <a:avLst/>
            </a:prstGeom>
            <a:noFill/>
          </p:spPr>
          <p:txBody>
            <a:bodyPr wrap="none" rtlCol="0">
              <a:spAutoFit/>
            </a:bodyPr>
            <a:lstStyle/>
            <a:p>
              <a:pPr algn="ctr">
                <a:lnSpc>
                  <a:spcPct val="100000"/>
                </a:lnSpc>
              </a:pPr>
              <a:r>
                <a:rPr lang="en-US" sz="1200" b="1" i="0" baseline="0" dirty="0">
                  <a:ea typeface="Tahoma" panose="020B0604030504040204" pitchFamily="34" charset="0"/>
                  <a:cs typeface="Tahoma" panose="020B0604030504040204" pitchFamily="34" charset="0"/>
                </a:rPr>
                <a:t>Faculty PI</a:t>
              </a:r>
            </a:p>
          </p:txBody>
        </p:sp>
      </p:grpSp>
      <p:grpSp>
        <p:nvGrpSpPr>
          <p:cNvPr id="181" name="Group 180">
            <a:extLst>
              <a:ext uri="{FF2B5EF4-FFF2-40B4-BE49-F238E27FC236}">
                <a16:creationId xmlns:a16="http://schemas.microsoft.com/office/drawing/2014/main" id="{A9C55AB4-80AF-8443-BC21-7B863CDA54B4}"/>
              </a:ext>
            </a:extLst>
          </p:cNvPr>
          <p:cNvGrpSpPr/>
          <p:nvPr/>
        </p:nvGrpSpPr>
        <p:grpSpPr>
          <a:xfrm>
            <a:off x="1089303" y="1810356"/>
            <a:ext cx="1143198" cy="1422231"/>
            <a:chOff x="7260884" y="5188539"/>
            <a:chExt cx="1143198" cy="1422231"/>
          </a:xfrm>
        </p:grpSpPr>
        <p:pic>
          <p:nvPicPr>
            <p:cNvPr id="176" name="Graphic 175" descr="Male profile with solid fill">
              <a:extLst>
                <a:ext uri="{FF2B5EF4-FFF2-40B4-BE49-F238E27FC236}">
                  <a16:creationId xmlns:a16="http://schemas.microsoft.com/office/drawing/2014/main" id="{6A552C08-F8FA-4245-B884-15D85C968C8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375283" y="5188539"/>
              <a:ext cx="914400" cy="914400"/>
            </a:xfrm>
            <a:prstGeom prst="rect">
              <a:avLst/>
            </a:prstGeom>
          </p:spPr>
        </p:pic>
        <p:sp>
          <p:nvSpPr>
            <p:cNvPr id="178" name="TextBox 177">
              <a:extLst>
                <a:ext uri="{FF2B5EF4-FFF2-40B4-BE49-F238E27FC236}">
                  <a16:creationId xmlns:a16="http://schemas.microsoft.com/office/drawing/2014/main" id="{0690EF80-8CD1-7448-BEB9-7A799D142FD1}"/>
                </a:ext>
              </a:extLst>
            </p:cNvPr>
            <p:cNvSpPr txBox="1"/>
            <p:nvPr/>
          </p:nvSpPr>
          <p:spPr>
            <a:xfrm>
              <a:off x="7260884" y="5964439"/>
              <a:ext cx="1143198" cy="646331"/>
            </a:xfrm>
            <a:prstGeom prst="rect">
              <a:avLst/>
            </a:prstGeom>
            <a:noFill/>
          </p:spPr>
          <p:txBody>
            <a:bodyPr wrap="none" rtlCol="0">
              <a:spAutoFit/>
            </a:bodyPr>
            <a:lstStyle/>
            <a:p>
              <a:pPr algn="ctr">
                <a:lnSpc>
                  <a:spcPct val="100000"/>
                </a:lnSpc>
              </a:pPr>
              <a:r>
                <a:rPr lang="en-US" sz="1200" b="1" i="0" baseline="0" dirty="0">
                  <a:ea typeface="Tahoma" panose="020B0604030504040204" pitchFamily="34" charset="0"/>
                  <a:cs typeface="Tahoma" panose="020B0604030504040204" pitchFamily="34" charset="0"/>
                </a:rPr>
                <a:t>Pre-Award</a:t>
              </a:r>
            </a:p>
            <a:p>
              <a:pPr algn="ctr">
                <a:lnSpc>
                  <a:spcPct val="100000"/>
                </a:lnSpc>
              </a:pPr>
              <a:r>
                <a:rPr lang="en-US" sz="1200" b="1" dirty="0">
                  <a:ea typeface="Tahoma" panose="020B0604030504040204" pitchFamily="34" charset="0"/>
                  <a:cs typeface="Tahoma" panose="020B0604030504040204" pitchFamily="34" charset="0"/>
                </a:rPr>
                <a:t>School/College</a:t>
              </a:r>
            </a:p>
            <a:p>
              <a:pPr algn="ctr">
                <a:lnSpc>
                  <a:spcPct val="100000"/>
                </a:lnSpc>
              </a:pPr>
              <a:r>
                <a:rPr lang="en-US" sz="1200" b="1" i="0" baseline="0" dirty="0">
                  <a:ea typeface="Tahoma" panose="020B0604030504040204" pitchFamily="34" charset="0"/>
                  <a:cs typeface="Tahoma" panose="020B0604030504040204" pitchFamily="34" charset="0"/>
                </a:rPr>
                <a:t>Administrator</a:t>
              </a:r>
            </a:p>
          </p:txBody>
        </p:sp>
      </p:grpSp>
      <p:grpSp>
        <p:nvGrpSpPr>
          <p:cNvPr id="180" name="Group 179">
            <a:extLst>
              <a:ext uri="{FF2B5EF4-FFF2-40B4-BE49-F238E27FC236}">
                <a16:creationId xmlns:a16="http://schemas.microsoft.com/office/drawing/2014/main" id="{FF72F2AF-F9EF-5646-8D5E-1B2D45EBC10A}"/>
              </a:ext>
            </a:extLst>
          </p:cNvPr>
          <p:cNvGrpSpPr/>
          <p:nvPr/>
        </p:nvGrpSpPr>
        <p:grpSpPr>
          <a:xfrm>
            <a:off x="2094138" y="1774282"/>
            <a:ext cx="1141530" cy="1512738"/>
            <a:chOff x="9384989" y="4590201"/>
            <a:chExt cx="1141530" cy="1512738"/>
          </a:xfrm>
        </p:grpSpPr>
        <p:pic>
          <p:nvPicPr>
            <p:cNvPr id="174" name="Graphic 173" descr="Users with solid fill">
              <a:extLst>
                <a:ext uri="{FF2B5EF4-FFF2-40B4-BE49-F238E27FC236}">
                  <a16:creationId xmlns:a16="http://schemas.microsoft.com/office/drawing/2014/main" id="{5CA973C6-C873-934F-96F5-C6AE41FCD84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498554" y="4590201"/>
              <a:ext cx="914400" cy="914400"/>
            </a:xfrm>
            <a:prstGeom prst="rect">
              <a:avLst/>
            </a:prstGeom>
          </p:spPr>
        </p:pic>
        <p:sp>
          <p:nvSpPr>
            <p:cNvPr id="179" name="TextBox 178">
              <a:extLst>
                <a:ext uri="{FF2B5EF4-FFF2-40B4-BE49-F238E27FC236}">
                  <a16:creationId xmlns:a16="http://schemas.microsoft.com/office/drawing/2014/main" id="{4DEAB895-10D9-7145-B279-FDD2F1646776}"/>
                </a:ext>
              </a:extLst>
            </p:cNvPr>
            <p:cNvSpPr txBox="1"/>
            <p:nvPr/>
          </p:nvSpPr>
          <p:spPr>
            <a:xfrm>
              <a:off x="9384989" y="5271942"/>
              <a:ext cx="1141530" cy="830997"/>
            </a:xfrm>
            <a:prstGeom prst="rect">
              <a:avLst/>
            </a:prstGeom>
            <a:noFill/>
          </p:spPr>
          <p:txBody>
            <a:bodyPr wrap="none" rtlCol="0">
              <a:spAutoFit/>
            </a:bodyPr>
            <a:lstStyle/>
            <a:p>
              <a:pPr algn="ctr">
                <a:lnSpc>
                  <a:spcPct val="100000"/>
                </a:lnSpc>
              </a:pPr>
              <a:r>
                <a:rPr lang="en-US" sz="1200" b="1" i="0" baseline="0" dirty="0">
                  <a:ea typeface="Tahoma" panose="020B0604030504040204" pitchFamily="34" charset="0"/>
                  <a:cs typeface="Tahoma" panose="020B0604030504040204" pitchFamily="34" charset="0"/>
                </a:rPr>
                <a:t>Sponsored</a:t>
              </a:r>
            </a:p>
            <a:p>
              <a:pPr algn="ctr">
                <a:lnSpc>
                  <a:spcPct val="100000"/>
                </a:lnSpc>
              </a:pPr>
              <a:r>
                <a:rPr lang="en-US" sz="1200" b="1" dirty="0">
                  <a:ea typeface="Tahoma" panose="020B0604030504040204" pitchFamily="34" charset="0"/>
                  <a:cs typeface="Tahoma" panose="020B0604030504040204" pitchFamily="34" charset="0"/>
                </a:rPr>
                <a:t>Programs</a:t>
              </a:r>
            </a:p>
            <a:p>
              <a:pPr algn="ctr">
                <a:lnSpc>
                  <a:spcPct val="100000"/>
                </a:lnSpc>
              </a:pPr>
              <a:r>
                <a:rPr lang="en-US" sz="1200" b="1" i="0" baseline="0" dirty="0">
                  <a:ea typeface="Tahoma" panose="020B0604030504040204" pitchFamily="34" charset="0"/>
                  <a:cs typeface="Tahoma" panose="020B0604030504040204" pitchFamily="34" charset="0"/>
                </a:rPr>
                <a:t>Administration</a:t>
              </a:r>
            </a:p>
            <a:p>
              <a:pPr algn="ctr">
                <a:lnSpc>
                  <a:spcPct val="100000"/>
                </a:lnSpc>
              </a:pPr>
              <a:r>
                <a:rPr lang="en-US" sz="1200" b="1" dirty="0">
                  <a:ea typeface="Tahoma" panose="020B0604030504040204" pitchFamily="34" charset="0"/>
                  <a:cs typeface="Tahoma" panose="020B0604030504040204" pitchFamily="34" charset="0"/>
                </a:rPr>
                <a:t>(SPA) Team</a:t>
              </a:r>
              <a:endParaRPr lang="en-US" sz="1200" b="1" i="0" baseline="0" dirty="0">
                <a:ea typeface="Tahoma" panose="020B0604030504040204" pitchFamily="34" charset="0"/>
                <a:cs typeface="Tahoma" panose="020B0604030504040204" pitchFamily="34" charset="0"/>
              </a:endParaRPr>
            </a:p>
          </p:txBody>
        </p:sp>
      </p:grpSp>
      <p:grpSp>
        <p:nvGrpSpPr>
          <p:cNvPr id="183" name="Group 182">
            <a:extLst>
              <a:ext uri="{FF2B5EF4-FFF2-40B4-BE49-F238E27FC236}">
                <a16:creationId xmlns:a16="http://schemas.microsoft.com/office/drawing/2014/main" id="{59D00D9D-3F05-374D-84DF-7BAB0DBD9BDC}"/>
              </a:ext>
            </a:extLst>
          </p:cNvPr>
          <p:cNvGrpSpPr/>
          <p:nvPr/>
        </p:nvGrpSpPr>
        <p:grpSpPr>
          <a:xfrm>
            <a:off x="8938714" y="3962886"/>
            <a:ext cx="914400" cy="1037071"/>
            <a:chOff x="5766158" y="5022038"/>
            <a:chExt cx="914400" cy="1037071"/>
          </a:xfrm>
        </p:grpSpPr>
        <p:pic>
          <p:nvPicPr>
            <p:cNvPr id="184" name="Graphic 183" descr="Female Profile with solid fill">
              <a:extLst>
                <a:ext uri="{FF2B5EF4-FFF2-40B4-BE49-F238E27FC236}">
                  <a16:creationId xmlns:a16="http://schemas.microsoft.com/office/drawing/2014/main" id="{53D1862C-9730-544C-B1AC-6BD7669FBC4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766158" y="5022038"/>
              <a:ext cx="914400" cy="914400"/>
            </a:xfrm>
            <a:prstGeom prst="rect">
              <a:avLst/>
            </a:prstGeom>
          </p:spPr>
        </p:pic>
        <p:sp>
          <p:nvSpPr>
            <p:cNvPr id="185" name="TextBox 184">
              <a:extLst>
                <a:ext uri="{FF2B5EF4-FFF2-40B4-BE49-F238E27FC236}">
                  <a16:creationId xmlns:a16="http://schemas.microsoft.com/office/drawing/2014/main" id="{2E281A4A-51EB-5744-B761-775759FD1443}"/>
                </a:ext>
              </a:extLst>
            </p:cNvPr>
            <p:cNvSpPr txBox="1"/>
            <p:nvPr/>
          </p:nvSpPr>
          <p:spPr>
            <a:xfrm>
              <a:off x="5825365" y="5782110"/>
              <a:ext cx="795987" cy="276999"/>
            </a:xfrm>
            <a:prstGeom prst="rect">
              <a:avLst/>
            </a:prstGeom>
            <a:noFill/>
          </p:spPr>
          <p:txBody>
            <a:bodyPr wrap="none" rtlCol="0">
              <a:spAutoFit/>
            </a:bodyPr>
            <a:lstStyle/>
            <a:p>
              <a:pPr algn="ctr">
                <a:lnSpc>
                  <a:spcPct val="100000"/>
                </a:lnSpc>
              </a:pPr>
              <a:r>
                <a:rPr lang="en-US" sz="1200" b="1" i="0" baseline="0" dirty="0">
                  <a:ea typeface="Tahoma" panose="020B0604030504040204" pitchFamily="34" charset="0"/>
                  <a:cs typeface="Tahoma" panose="020B0604030504040204" pitchFamily="34" charset="0"/>
                </a:rPr>
                <a:t>Faculty PI</a:t>
              </a:r>
            </a:p>
          </p:txBody>
        </p:sp>
      </p:grpSp>
      <p:grpSp>
        <p:nvGrpSpPr>
          <p:cNvPr id="186" name="Group 185">
            <a:extLst>
              <a:ext uri="{FF2B5EF4-FFF2-40B4-BE49-F238E27FC236}">
                <a16:creationId xmlns:a16="http://schemas.microsoft.com/office/drawing/2014/main" id="{5E8D4942-4D21-474C-8C5D-FC000BCB4CB9}"/>
              </a:ext>
            </a:extLst>
          </p:cNvPr>
          <p:cNvGrpSpPr/>
          <p:nvPr/>
        </p:nvGrpSpPr>
        <p:grpSpPr>
          <a:xfrm>
            <a:off x="9708720" y="3963337"/>
            <a:ext cx="1143198" cy="1422231"/>
            <a:chOff x="7260884" y="5188539"/>
            <a:chExt cx="1143198" cy="1422231"/>
          </a:xfrm>
        </p:grpSpPr>
        <p:pic>
          <p:nvPicPr>
            <p:cNvPr id="187" name="Graphic 186" descr="Male profile with solid fill">
              <a:extLst>
                <a:ext uri="{FF2B5EF4-FFF2-40B4-BE49-F238E27FC236}">
                  <a16:creationId xmlns:a16="http://schemas.microsoft.com/office/drawing/2014/main" id="{CAD1D525-9555-A444-8976-95225D42574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375283" y="5188539"/>
              <a:ext cx="914400" cy="914400"/>
            </a:xfrm>
            <a:prstGeom prst="rect">
              <a:avLst/>
            </a:prstGeom>
          </p:spPr>
        </p:pic>
        <p:sp>
          <p:nvSpPr>
            <p:cNvPr id="188" name="TextBox 187">
              <a:extLst>
                <a:ext uri="{FF2B5EF4-FFF2-40B4-BE49-F238E27FC236}">
                  <a16:creationId xmlns:a16="http://schemas.microsoft.com/office/drawing/2014/main" id="{6A42DA43-6B1F-0D4E-9E05-4DF2848A4627}"/>
                </a:ext>
              </a:extLst>
            </p:cNvPr>
            <p:cNvSpPr txBox="1"/>
            <p:nvPr/>
          </p:nvSpPr>
          <p:spPr>
            <a:xfrm>
              <a:off x="7260884" y="5964439"/>
              <a:ext cx="1143198" cy="646331"/>
            </a:xfrm>
            <a:prstGeom prst="rect">
              <a:avLst/>
            </a:prstGeom>
            <a:noFill/>
          </p:spPr>
          <p:txBody>
            <a:bodyPr wrap="none" rtlCol="0">
              <a:spAutoFit/>
            </a:bodyPr>
            <a:lstStyle/>
            <a:p>
              <a:pPr algn="ctr">
                <a:lnSpc>
                  <a:spcPct val="100000"/>
                </a:lnSpc>
              </a:pPr>
              <a:r>
                <a:rPr lang="en-US" sz="1200" b="1" i="0" baseline="0" dirty="0">
                  <a:ea typeface="Tahoma" panose="020B0604030504040204" pitchFamily="34" charset="0"/>
                  <a:cs typeface="Tahoma" panose="020B0604030504040204" pitchFamily="34" charset="0"/>
                </a:rPr>
                <a:t>Post-Award</a:t>
              </a:r>
            </a:p>
            <a:p>
              <a:pPr algn="ctr">
                <a:lnSpc>
                  <a:spcPct val="100000"/>
                </a:lnSpc>
              </a:pPr>
              <a:r>
                <a:rPr lang="en-US" sz="1200" b="1" dirty="0">
                  <a:ea typeface="Tahoma" panose="020B0604030504040204" pitchFamily="34" charset="0"/>
                  <a:cs typeface="Tahoma" panose="020B0604030504040204" pitchFamily="34" charset="0"/>
                </a:rPr>
                <a:t>School/College</a:t>
              </a:r>
            </a:p>
            <a:p>
              <a:pPr algn="ctr">
                <a:lnSpc>
                  <a:spcPct val="100000"/>
                </a:lnSpc>
              </a:pPr>
              <a:r>
                <a:rPr lang="en-US" sz="1200" b="1" i="0" baseline="0" dirty="0">
                  <a:ea typeface="Tahoma" panose="020B0604030504040204" pitchFamily="34" charset="0"/>
                  <a:cs typeface="Tahoma" panose="020B0604030504040204" pitchFamily="34" charset="0"/>
                </a:rPr>
                <a:t>Administrator</a:t>
              </a:r>
            </a:p>
          </p:txBody>
        </p:sp>
      </p:grpSp>
      <p:grpSp>
        <p:nvGrpSpPr>
          <p:cNvPr id="189" name="Group 188">
            <a:extLst>
              <a:ext uri="{FF2B5EF4-FFF2-40B4-BE49-F238E27FC236}">
                <a16:creationId xmlns:a16="http://schemas.microsoft.com/office/drawing/2014/main" id="{0776A7C0-FC37-D44F-88C0-5AE1E140C295}"/>
              </a:ext>
            </a:extLst>
          </p:cNvPr>
          <p:cNvGrpSpPr/>
          <p:nvPr/>
        </p:nvGrpSpPr>
        <p:grpSpPr>
          <a:xfrm>
            <a:off x="10734028" y="4001692"/>
            <a:ext cx="914400" cy="1328072"/>
            <a:chOff x="9498554" y="4590201"/>
            <a:chExt cx="914400" cy="1328072"/>
          </a:xfrm>
        </p:grpSpPr>
        <p:pic>
          <p:nvPicPr>
            <p:cNvPr id="190" name="Graphic 189" descr="Users with solid fill">
              <a:extLst>
                <a:ext uri="{FF2B5EF4-FFF2-40B4-BE49-F238E27FC236}">
                  <a16:creationId xmlns:a16="http://schemas.microsoft.com/office/drawing/2014/main" id="{EDDF460E-81D5-554F-8023-3DA21839B33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498554" y="4590201"/>
              <a:ext cx="914400" cy="914400"/>
            </a:xfrm>
            <a:prstGeom prst="rect">
              <a:avLst/>
            </a:prstGeom>
          </p:spPr>
        </p:pic>
        <p:sp>
          <p:nvSpPr>
            <p:cNvPr id="191" name="TextBox 190">
              <a:extLst>
                <a:ext uri="{FF2B5EF4-FFF2-40B4-BE49-F238E27FC236}">
                  <a16:creationId xmlns:a16="http://schemas.microsoft.com/office/drawing/2014/main" id="{04784210-CF35-5148-9FBF-ACE0D9F3FCA0}"/>
                </a:ext>
              </a:extLst>
            </p:cNvPr>
            <p:cNvSpPr txBox="1"/>
            <p:nvPr/>
          </p:nvSpPr>
          <p:spPr>
            <a:xfrm>
              <a:off x="9576291" y="5271942"/>
              <a:ext cx="758926" cy="646331"/>
            </a:xfrm>
            <a:prstGeom prst="rect">
              <a:avLst/>
            </a:prstGeom>
            <a:noFill/>
          </p:spPr>
          <p:txBody>
            <a:bodyPr wrap="none" rtlCol="0">
              <a:spAutoFit/>
            </a:bodyPr>
            <a:lstStyle/>
            <a:p>
              <a:pPr algn="ctr">
                <a:lnSpc>
                  <a:spcPct val="100000"/>
                </a:lnSpc>
              </a:pPr>
              <a:r>
                <a:rPr lang="en-US" sz="1200" b="1" i="0" baseline="0" dirty="0">
                  <a:ea typeface="Tahoma" panose="020B0604030504040204" pitchFamily="34" charset="0"/>
                  <a:cs typeface="Tahoma" panose="020B0604030504040204" pitchFamily="34" charset="0"/>
                </a:rPr>
                <a:t>Research</a:t>
              </a:r>
            </a:p>
            <a:p>
              <a:pPr algn="ctr">
                <a:lnSpc>
                  <a:spcPct val="100000"/>
                </a:lnSpc>
              </a:pPr>
              <a:r>
                <a:rPr lang="en-US" sz="1200" b="1" dirty="0">
                  <a:ea typeface="Tahoma" panose="020B0604030504040204" pitchFamily="34" charset="0"/>
                  <a:cs typeface="Tahoma" panose="020B0604030504040204" pitchFamily="34" charset="0"/>
                </a:rPr>
                <a:t>Finance*</a:t>
              </a:r>
            </a:p>
            <a:p>
              <a:pPr algn="ctr">
                <a:lnSpc>
                  <a:spcPct val="100000"/>
                </a:lnSpc>
              </a:pPr>
              <a:r>
                <a:rPr lang="en-US" sz="1200" b="1" dirty="0">
                  <a:ea typeface="Tahoma" panose="020B0604030504040204" pitchFamily="34" charset="0"/>
                  <a:cs typeface="Tahoma" panose="020B0604030504040204" pitchFamily="34" charset="0"/>
                </a:rPr>
                <a:t>Team</a:t>
              </a:r>
              <a:endParaRPr lang="en-US" sz="1200" b="1" i="0" baseline="0" dirty="0">
                <a:ea typeface="Tahoma" panose="020B0604030504040204" pitchFamily="34" charset="0"/>
                <a:cs typeface="Tahoma" panose="020B0604030504040204" pitchFamily="34" charset="0"/>
              </a:endParaRPr>
            </a:p>
          </p:txBody>
        </p:sp>
      </p:grpSp>
      <p:sp>
        <p:nvSpPr>
          <p:cNvPr id="198" name="TextBox 197">
            <a:extLst>
              <a:ext uri="{FF2B5EF4-FFF2-40B4-BE49-F238E27FC236}">
                <a16:creationId xmlns:a16="http://schemas.microsoft.com/office/drawing/2014/main" id="{8653EDC1-01DB-174A-B917-3538D145A557}"/>
              </a:ext>
            </a:extLst>
          </p:cNvPr>
          <p:cNvSpPr txBox="1"/>
          <p:nvPr/>
        </p:nvSpPr>
        <p:spPr>
          <a:xfrm>
            <a:off x="8517428" y="6570662"/>
            <a:ext cx="3701591" cy="276999"/>
          </a:xfrm>
          <a:prstGeom prst="rect">
            <a:avLst/>
          </a:prstGeom>
          <a:noFill/>
        </p:spPr>
        <p:txBody>
          <a:bodyPr wrap="none" rtlCol="0">
            <a:spAutoFit/>
          </a:bodyPr>
          <a:lstStyle/>
          <a:p>
            <a:pPr algn="l">
              <a:lnSpc>
                <a:spcPct val="100000"/>
              </a:lnSpc>
            </a:pPr>
            <a:r>
              <a:rPr lang="en-US" sz="1200" b="0" i="1" baseline="0" dirty="0">
                <a:ea typeface="Tahoma" panose="020B0604030504040204" pitchFamily="34" charset="0"/>
                <a:cs typeface="Tahoma" panose="020B0604030504040204" pitchFamily="34" charset="0"/>
              </a:rPr>
              <a:t>*Formerly Office of Contract &amp; Grant Accounting (OCGA)</a:t>
            </a:r>
          </a:p>
        </p:txBody>
      </p:sp>
      <p:sp>
        <p:nvSpPr>
          <p:cNvPr id="5" name="TextBox 4">
            <a:extLst>
              <a:ext uri="{FF2B5EF4-FFF2-40B4-BE49-F238E27FC236}">
                <a16:creationId xmlns:a16="http://schemas.microsoft.com/office/drawing/2014/main" id="{51417DF7-22FD-AA49-BE50-0986061F8B57}"/>
              </a:ext>
            </a:extLst>
          </p:cNvPr>
          <p:cNvSpPr txBox="1"/>
          <p:nvPr/>
        </p:nvSpPr>
        <p:spPr>
          <a:xfrm>
            <a:off x="4209191" y="4967974"/>
            <a:ext cx="3544560" cy="954107"/>
          </a:xfrm>
          <a:prstGeom prst="rect">
            <a:avLst/>
          </a:prstGeom>
          <a:noFill/>
        </p:spPr>
        <p:txBody>
          <a:bodyPr wrap="none" rtlCol="0">
            <a:spAutoFit/>
          </a:bodyPr>
          <a:lstStyle/>
          <a:p>
            <a:pPr algn="l">
              <a:lnSpc>
                <a:spcPct val="100000"/>
              </a:lnSpc>
            </a:pPr>
            <a:r>
              <a:rPr lang="en-US" sz="1400" b="1" i="0" spc="150" baseline="0" dirty="0">
                <a:solidFill>
                  <a:schemeClr val="accent1"/>
                </a:solidFill>
                <a:latin typeface="Tahoma" panose="020B0604030504040204" pitchFamily="34" charset="0"/>
                <a:ea typeface="Tahoma" panose="020B0604030504040204" pitchFamily="34" charset="0"/>
                <a:cs typeface="Tahoma" panose="020B0604030504040204" pitchFamily="34" charset="0"/>
              </a:rPr>
              <a:t>VERA data are </a:t>
            </a:r>
            <a:r>
              <a:rPr lang="en-US" sz="1400" b="1" spc="150" dirty="0">
                <a:solidFill>
                  <a:schemeClr val="accent1"/>
                </a:solidFill>
                <a:latin typeface="Tahoma" panose="020B0604030504040204" pitchFamily="34" charset="0"/>
                <a:ea typeface="Tahoma" panose="020B0604030504040204" pitchFamily="34" charset="0"/>
                <a:cs typeface="Tahoma" panose="020B0604030504040204" pitchFamily="34" charset="0"/>
              </a:rPr>
              <a:t>p</a:t>
            </a:r>
            <a:r>
              <a:rPr lang="en-US" sz="1400" b="1" i="0" spc="150" baseline="0" dirty="0">
                <a:solidFill>
                  <a:schemeClr val="accent1"/>
                </a:solidFill>
                <a:latin typeface="Tahoma" panose="020B0604030504040204" pitchFamily="34" charset="0"/>
                <a:ea typeface="Tahoma" panose="020B0604030504040204" pitchFamily="34" charset="0"/>
                <a:cs typeface="Tahoma" panose="020B0604030504040204" pitchFamily="34" charset="0"/>
              </a:rPr>
              <a:t>re-award data:</a:t>
            </a:r>
          </a:p>
          <a:p>
            <a:pPr marL="285750" indent="-285750" algn="l">
              <a:lnSpc>
                <a:spcPct val="100000"/>
              </a:lnSpc>
              <a:buFont typeface="Arial" panose="020B0604020202020204" pitchFamily="34" charset="0"/>
              <a:buChar char="•"/>
            </a:pPr>
            <a:r>
              <a:rPr lang="en-US" sz="1400" spc="150" dirty="0">
                <a:solidFill>
                  <a:schemeClr val="accent1"/>
                </a:solidFill>
                <a:latin typeface="Tahoma" panose="020B0604030504040204" pitchFamily="34" charset="0"/>
                <a:ea typeface="Tahoma" panose="020B0604030504040204" pitchFamily="34" charset="0"/>
                <a:cs typeface="Tahoma" panose="020B0604030504040204" pitchFamily="34" charset="0"/>
              </a:rPr>
              <a:t>Proposals</a:t>
            </a:r>
          </a:p>
          <a:p>
            <a:pPr marL="285750" indent="-285750" algn="l">
              <a:lnSpc>
                <a:spcPct val="100000"/>
              </a:lnSpc>
              <a:buFont typeface="Arial" panose="020B0604020202020204" pitchFamily="34" charset="0"/>
              <a:buChar char="•"/>
            </a:pPr>
            <a:r>
              <a:rPr lang="en-US" sz="1400" i="0" spc="150" baseline="0" dirty="0">
                <a:solidFill>
                  <a:schemeClr val="accent1"/>
                </a:solidFill>
                <a:latin typeface="Tahoma" panose="020B0604030504040204" pitchFamily="34" charset="0"/>
                <a:ea typeface="Tahoma" panose="020B0604030504040204" pitchFamily="34" charset="0"/>
                <a:cs typeface="Tahoma" panose="020B0604030504040204" pitchFamily="34" charset="0"/>
              </a:rPr>
              <a:t>Awards (grants and contracts)</a:t>
            </a:r>
            <a:endParaRPr lang="en-US" sz="1400" spc="150" dirty="0">
              <a:solidFill>
                <a:schemeClr val="accent1"/>
              </a:solidFill>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00000"/>
              </a:lnSpc>
              <a:buFont typeface="Arial" panose="020B0604020202020204" pitchFamily="34" charset="0"/>
              <a:buChar char="•"/>
            </a:pPr>
            <a:r>
              <a:rPr lang="en-US" sz="1400" i="0" spc="150" baseline="0" dirty="0">
                <a:solidFill>
                  <a:schemeClr val="accent1"/>
                </a:solidFill>
                <a:latin typeface="Tahoma" panose="020B0604030504040204" pitchFamily="34" charset="0"/>
                <a:ea typeface="Tahoma" panose="020B0604030504040204" pitchFamily="34" charset="0"/>
                <a:cs typeface="Tahoma" panose="020B0604030504040204" pitchFamily="34" charset="0"/>
              </a:rPr>
              <a:t>Agreements</a:t>
            </a:r>
          </a:p>
        </p:txBody>
      </p:sp>
      <p:sp>
        <p:nvSpPr>
          <p:cNvPr id="63" name="TextBox 62">
            <a:extLst>
              <a:ext uri="{FF2B5EF4-FFF2-40B4-BE49-F238E27FC236}">
                <a16:creationId xmlns:a16="http://schemas.microsoft.com/office/drawing/2014/main" id="{F060EA55-D590-2C4A-BF6B-F0CD0A89CAAE}"/>
              </a:ext>
            </a:extLst>
          </p:cNvPr>
          <p:cNvSpPr txBox="1"/>
          <p:nvPr/>
        </p:nvSpPr>
        <p:spPr>
          <a:xfrm>
            <a:off x="8467912" y="5613256"/>
            <a:ext cx="3789820" cy="954107"/>
          </a:xfrm>
          <a:prstGeom prst="rect">
            <a:avLst/>
          </a:prstGeom>
          <a:noFill/>
        </p:spPr>
        <p:txBody>
          <a:bodyPr wrap="none" rtlCol="0">
            <a:spAutoFit/>
          </a:bodyPr>
          <a:lstStyle/>
          <a:p>
            <a:pPr algn="l">
              <a:lnSpc>
                <a:spcPct val="100000"/>
              </a:lnSpc>
            </a:pPr>
            <a:r>
              <a:rPr lang="en-US" sz="1400" b="1" i="0" spc="150" baseline="0" dirty="0">
                <a:solidFill>
                  <a:schemeClr val="accent6"/>
                </a:solidFill>
                <a:latin typeface="Tahoma" panose="020B0604030504040204" pitchFamily="34" charset="0"/>
                <a:ea typeface="Tahoma" panose="020B0604030504040204" pitchFamily="34" charset="0"/>
                <a:cs typeface="Tahoma" panose="020B0604030504040204" pitchFamily="34" charset="0"/>
              </a:rPr>
              <a:t>Oracle data are </a:t>
            </a:r>
            <a:r>
              <a:rPr lang="en-US" sz="1400" b="1" spc="150" dirty="0">
                <a:solidFill>
                  <a:schemeClr val="accent6"/>
                </a:solidFill>
                <a:latin typeface="Tahoma" panose="020B0604030504040204" pitchFamily="34" charset="0"/>
                <a:ea typeface="Tahoma" panose="020B0604030504040204" pitchFamily="34" charset="0"/>
                <a:cs typeface="Tahoma" panose="020B0604030504040204" pitchFamily="34" charset="0"/>
              </a:rPr>
              <a:t>post</a:t>
            </a:r>
            <a:r>
              <a:rPr lang="en-US" sz="1400" b="1" i="0" spc="150" baseline="0" dirty="0">
                <a:solidFill>
                  <a:schemeClr val="accent6"/>
                </a:solidFill>
                <a:latin typeface="Tahoma" panose="020B0604030504040204" pitchFamily="34" charset="0"/>
                <a:ea typeface="Tahoma" panose="020B0604030504040204" pitchFamily="34" charset="0"/>
                <a:cs typeface="Tahoma" panose="020B0604030504040204" pitchFamily="34" charset="0"/>
              </a:rPr>
              <a:t>-award data:</a:t>
            </a:r>
          </a:p>
          <a:p>
            <a:pPr marL="285750" indent="-285750" algn="l">
              <a:lnSpc>
                <a:spcPct val="100000"/>
              </a:lnSpc>
              <a:buFont typeface="Arial" panose="020B0604020202020204" pitchFamily="34" charset="0"/>
              <a:buChar char="•"/>
            </a:pPr>
            <a:r>
              <a:rPr lang="en-US" sz="1400" spc="150" dirty="0">
                <a:solidFill>
                  <a:schemeClr val="accent6"/>
                </a:solidFill>
                <a:latin typeface="Tahoma" panose="020B0604030504040204" pitchFamily="34" charset="0"/>
                <a:ea typeface="Tahoma" panose="020B0604030504040204" pitchFamily="34" charset="0"/>
                <a:cs typeface="Tahoma" panose="020B0604030504040204" pitchFamily="34" charset="0"/>
              </a:rPr>
              <a:t>Expenditures</a:t>
            </a:r>
          </a:p>
          <a:p>
            <a:pPr marL="285750" indent="-285750">
              <a:buFont typeface="Arial" panose="020B0604020202020204" pitchFamily="34" charset="0"/>
              <a:buChar char="•"/>
            </a:pPr>
            <a:r>
              <a:rPr lang="en-US" sz="1400" spc="150" dirty="0">
                <a:solidFill>
                  <a:schemeClr val="accent6"/>
                </a:solidFill>
                <a:latin typeface="Tahoma" panose="020B0604030504040204" pitchFamily="34" charset="0"/>
                <a:ea typeface="Tahoma" panose="020B0604030504040204" pitchFamily="34" charset="0"/>
                <a:cs typeface="Tahoma" panose="020B0604030504040204" pitchFamily="34" charset="0"/>
              </a:rPr>
              <a:t>Costing and billing</a:t>
            </a:r>
          </a:p>
          <a:p>
            <a:pPr marL="285750" indent="-285750" algn="l">
              <a:lnSpc>
                <a:spcPct val="100000"/>
              </a:lnSpc>
              <a:buFont typeface="Arial" panose="020B0604020202020204" pitchFamily="34" charset="0"/>
              <a:buChar char="•"/>
            </a:pPr>
            <a:r>
              <a:rPr lang="en-US" sz="1400" spc="150" dirty="0">
                <a:solidFill>
                  <a:schemeClr val="accent6"/>
                </a:solidFill>
                <a:latin typeface="Tahoma" panose="020B0604030504040204" pitchFamily="34" charset="0"/>
                <a:ea typeface="Tahoma" panose="020B0604030504040204" pitchFamily="34" charset="0"/>
                <a:cs typeface="Tahoma" panose="020B0604030504040204" pitchFamily="34" charset="0"/>
              </a:rPr>
              <a:t>COAs, POETs, etc.</a:t>
            </a:r>
          </a:p>
        </p:txBody>
      </p:sp>
      <p:sp>
        <p:nvSpPr>
          <p:cNvPr id="7" name="Oval 6">
            <a:extLst>
              <a:ext uri="{FF2B5EF4-FFF2-40B4-BE49-F238E27FC236}">
                <a16:creationId xmlns:a16="http://schemas.microsoft.com/office/drawing/2014/main" id="{B27A5B4B-576D-6847-A406-C00BA6E12EFE}"/>
              </a:ext>
            </a:extLst>
          </p:cNvPr>
          <p:cNvSpPr/>
          <p:nvPr/>
        </p:nvSpPr>
        <p:spPr>
          <a:xfrm>
            <a:off x="3828070" y="4623830"/>
            <a:ext cx="4151994" cy="1578471"/>
          </a:xfrm>
          <a:prstGeom prst="ellipse">
            <a:avLst/>
          </a:prstGeom>
          <a:noFill/>
          <a:ln w="57150">
            <a:solidFill>
              <a:srgbClr val="53A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170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CD8005-D406-2245-AED8-DD1970E21275}"/>
              </a:ext>
            </a:extLst>
          </p:cNvPr>
          <p:cNvSpPr>
            <a:spLocks noGrp="1"/>
          </p:cNvSpPr>
          <p:nvPr>
            <p:ph type="title"/>
          </p:nvPr>
        </p:nvSpPr>
        <p:spPr/>
        <p:txBody>
          <a:bodyPr>
            <a:normAutofit/>
          </a:bodyPr>
          <a:lstStyle/>
          <a:p>
            <a:r>
              <a:rPr lang="en-US" dirty="0"/>
              <a:t>pre-award reporting</a:t>
            </a:r>
            <a:br>
              <a:rPr lang="en-US" dirty="0"/>
            </a:br>
            <a:r>
              <a:rPr lang="en-US" sz="3000" cap="none" dirty="0"/>
              <a:t>Sponsored Programs Administration (SPA)</a:t>
            </a:r>
            <a:endParaRPr lang="en-US" sz="3000" dirty="0"/>
          </a:p>
        </p:txBody>
      </p:sp>
      <p:sp>
        <p:nvSpPr>
          <p:cNvPr id="5" name="Content Placeholder 4">
            <a:extLst>
              <a:ext uri="{FF2B5EF4-FFF2-40B4-BE49-F238E27FC236}">
                <a16:creationId xmlns:a16="http://schemas.microsoft.com/office/drawing/2014/main" id="{F27BF038-BB71-5C45-B876-D9C0F96685D6}"/>
              </a:ext>
            </a:extLst>
          </p:cNvPr>
          <p:cNvSpPr>
            <a:spLocks noGrp="1"/>
          </p:cNvSpPr>
          <p:nvPr>
            <p:ph sz="quarter" idx="11"/>
          </p:nvPr>
        </p:nvSpPr>
        <p:spPr>
          <a:xfrm>
            <a:off x="654051" y="1828799"/>
            <a:ext cx="11156950" cy="4224759"/>
          </a:xfrm>
        </p:spPr>
        <p:txBody>
          <a:bodyPr>
            <a:normAutofit/>
          </a:bodyPr>
          <a:lstStyle/>
          <a:p>
            <a:r>
              <a:rPr lang="en-US" sz="1600" dirty="0"/>
              <a:t>Pre-award reporting enables end-users – VU faculty, staff, and leadership – to review and assess </a:t>
            </a:r>
            <a:r>
              <a:rPr lang="en-US" sz="1600" b="1" dirty="0"/>
              <a:t>research-restricted, externally funded proposal and award activity</a:t>
            </a:r>
            <a:r>
              <a:rPr lang="en-US" sz="1600" dirty="0"/>
              <a:t>, answering questions like:</a:t>
            </a:r>
          </a:p>
          <a:p>
            <a:pPr lvl="1"/>
            <a:r>
              <a:rPr lang="en-US" sz="1400" dirty="0"/>
              <a:t>Of all the proposals faculty have submitted over the last fiscal year, how many have been funded by external sponsors?</a:t>
            </a:r>
          </a:p>
          <a:p>
            <a:pPr lvl="1"/>
            <a:r>
              <a:rPr lang="en-US" sz="1400" dirty="0"/>
              <a:t>How much external research funding has been awarded to X department over the last quarter?</a:t>
            </a:r>
          </a:p>
          <a:p>
            <a:pPr lvl="1"/>
            <a:r>
              <a:rPr lang="en-US" sz="1400" dirty="0"/>
              <a:t>What type of external sponsors fund the majority the research portfolio of Y school or college?</a:t>
            </a:r>
          </a:p>
          <a:p>
            <a:pPr lvl="1"/>
            <a:r>
              <a:rPr lang="en-US" sz="1400" dirty="0"/>
              <a:t>How many subawards does Z school or college have in place with other entities outside VU?</a:t>
            </a:r>
          </a:p>
          <a:p>
            <a:pPr lvl="1"/>
            <a:r>
              <a:rPr lang="en-US" sz="1400" dirty="0"/>
              <a:t>What is the portfolio of awards funded by a particular sponsor?</a:t>
            </a:r>
          </a:p>
          <a:p>
            <a:pPr lvl="1"/>
            <a:r>
              <a:rPr lang="en-US" sz="1400" dirty="0"/>
              <a:t>Etc.</a:t>
            </a:r>
          </a:p>
          <a:p>
            <a:r>
              <a:rPr lang="en-US" sz="1600" dirty="0"/>
              <a:t>Pre-award reporting can be used for:</a:t>
            </a:r>
          </a:p>
          <a:p>
            <a:pPr lvl="1"/>
            <a:r>
              <a:rPr lang="en-US" sz="1400" dirty="0"/>
              <a:t>Assessing current proposal and award activity against past activity</a:t>
            </a:r>
          </a:p>
          <a:p>
            <a:pPr lvl="1"/>
            <a:r>
              <a:rPr lang="en-US" sz="1400" dirty="0"/>
              <a:t>Forecasting future proposal and award activity</a:t>
            </a:r>
          </a:p>
          <a:p>
            <a:pPr lvl="1"/>
            <a:r>
              <a:rPr lang="en-US" sz="1400" dirty="0"/>
              <a:t>Reporting current and past activity to external entities (e.g., FFATA reporting required for compliance with certain federal subawards, reporting current awards and pending proposals to sponsors when submitting a new proposal)</a:t>
            </a:r>
          </a:p>
          <a:p>
            <a:pPr lvl="1"/>
            <a:endParaRPr lang="en-US" sz="1400" dirty="0"/>
          </a:p>
        </p:txBody>
      </p:sp>
      <p:sp>
        <p:nvSpPr>
          <p:cNvPr id="7" name="TextBox 6">
            <a:extLst>
              <a:ext uri="{FF2B5EF4-FFF2-40B4-BE49-F238E27FC236}">
                <a16:creationId xmlns:a16="http://schemas.microsoft.com/office/drawing/2014/main" id="{213D1C80-6361-3B41-A8B9-25C0298EB6D0}"/>
              </a:ext>
            </a:extLst>
          </p:cNvPr>
          <p:cNvSpPr txBox="1"/>
          <p:nvPr/>
        </p:nvSpPr>
        <p:spPr>
          <a:xfrm>
            <a:off x="4273889" y="5951106"/>
            <a:ext cx="4946162" cy="584775"/>
          </a:xfrm>
          <a:prstGeom prst="rect">
            <a:avLst/>
          </a:prstGeom>
          <a:solidFill>
            <a:schemeClr val="accent1">
              <a:lumMod val="60000"/>
              <a:lumOff val="40000"/>
            </a:schemeClr>
          </a:solidFill>
        </p:spPr>
        <p:txBody>
          <a:bodyPr wrap="none" rtlCol="0">
            <a:spAutoFit/>
          </a:bodyPr>
          <a:lstStyle/>
          <a:p>
            <a:pPr algn="ctr">
              <a:lnSpc>
                <a:spcPct val="100000"/>
              </a:lnSpc>
            </a:pPr>
            <a:r>
              <a:rPr lang="en-US" sz="1600" b="0" i="0" spc="150" baseline="0" dirty="0">
                <a:latin typeface="Tahoma" panose="020B0604030504040204" pitchFamily="34" charset="0"/>
                <a:ea typeface="Tahoma" panose="020B0604030504040204" pitchFamily="34" charset="0"/>
                <a:cs typeface="Tahoma" panose="020B0604030504040204" pitchFamily="34" charset="0"/>
              </a:rPr>
              <a:t>PRE-AWARD REPORTING SYSTEM(S):</a:t>
            </a:r>
          </a:p>
          <a:p>
            <a:pPr algn="ctr">
              <a:lnSpc>
                <a:spcPct val="100000"/>
              </a:lnSpc>
            </a:pPr>
            <a:r>
              <a:rPr lang="en-US" sz="1600" spc="150" dirty="0">
                <a:latin typeface="Tahoma" panose="020B0604030504040204" pitchFamily="34" charset="0"/>
                <a:ea typeface="Tahoma" panose="020B0604030504040204" pitchFamily="34" charset="0"/>
                <a:cs typeface="Tahoma" panose="020B0604030504040204" pitchFamily="34" charset="0"/>
              </a:rPr>
              <a:t>Currently</a:t>
            </a:r>
            <a:r>
              <a:rPr lang="en-US" sz="1600" b="1" spc="150" dirty="0">
                <a:latin typeface="Tahoma" panose="020B0604030504040204" pitchFamily="34" charset="0"/>
                <a:ea typeface="Tahoma" panose="020B0604030504040204" pitchFamily="34" charset="0"/>
                <a:cs typeface="Tahoma" panose="020B0604030504040204" pitchFamily="34" charset="0"/>
              </a:rPr>
              <a:t> </a:t>
            </a:r>
            <a:r>
              <a:rPr lang="en-US" sz="1600" b="1" spc="150" dirty="0" err="1">
                <a:latin typeface="Tahoma" panose="020B0604030504040204" pitchFamily="34" charset="0"/>
                <a:ea typeface="Tahoma" panose="020B0604030504040204" pitchFamily="34" charset="0"/>
                <a:cs typeface="Tahoma" panose="020B0604030504040204" pitchFamily="34" charset="0"/>
              </a:rPr>
              <a:t>Coeus</a:t>
            </a:r>
            <a:r>
              <a:rPr lang="en-US" sz="1600" b="1" spc="150" dirty="0">
                <a:latin typeface="Tahoma" panose="020B0604030504040204" pitchFamily="34" charset="0"/>
                <a:ea typeface="Tahoma" panose="020B0604030504040204" pitchFamily="34" charset="0"/>
                <a:cs typeface="Tahoma" panose="020B0604030504040204" pitchFamily="34" charset="0"/>
              </a:rPr>
              <a:t>/PEER, </a:t>
            </a:r>
            <a:r>
              <a:rPr lang="en-US" sz="1600" spc="150" dirty="0">
                <a:latin typeface="Tahoma" panose="020B0604030504040204" pitchFamily="34" charset="0"/>
                <a:ea typeface="Tahoma" panose="020B0604030504040204" pitchFamily="34" charset="0"/>
                <a:cs typeface="Tahoma" panose="020B0604030504040204" pitchFamily="34" charset="0"/>
              </a:rPr>
              <a:t>phasing into </a:t>
            </a:r>
            <a:r>
              <a:rPr lang="en-US" sz="1600" b="1" spc="150" dirty="0">
                <a:latin typeface="Tahoma" panose="020B0604030504040204" pitchFamily="34" charset="0"/>
                <a:ea typeface="Tahoma" panose="020B0604030504040204" pitchFamily="34" charset="0"/>
                <a:cs typeface="Tahoma" panose="020B0604030504040204" pitchFamily="34" charset="0"/>
              </a:rPr>
              <a:t>VERA</a:t>
            </a:r>
            <a:endParaRPr lang="en-US" sz="1600" b="1" i="0" spc="150" baseline="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391729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4E8B3-F59F-6946-88AA-4241AD1A5D08}"/>
              </a:ext>
            </a:extLst>
          </p:cNvPr>
          <p:cNvSpPr>
            <a:spLocks noGrp="1"/>
          </p:cNvSpPr>
          <p:nvPr>
            <p:ph type="title"/>
          </p:nvPr>
        </p:nvSpPr>
        <p:spPr/>
        <p:txBody>
          <a:bodyPr/>
          <a:lstStyle/>
          <a:p>
            <a:r>
              <a:rPr lang="en-US" dirty="0"/>
              <a:t>post-award reporting </a:t>
            </a:r>
            <a:br>
              <a:rPr lang="en-US" dirty="0"/>
            </a:br>
            <a:r>
              <a:rPr lang="en-US" sz="3000" cap="none" dirty="0"/>
              <a:t>Research Finance (RF)</a:t>
            </a:r>
            <a:endParaRPr lang="en-US" sz="3000" dirty="0">
              <a:solidFill>
                <a:srgbClr val="FF0000"/>
              </a:solidFill>
            </a:endParaRPr>
          </a:p>
        </p:txBody>
      </p:sp>
      <p:sp>
        <p:nvSpPr>
          <p:cNvPr id="3" name="Content Placeholder 2">
            <a:extLst>
              <a:ext uri="{FF2B5EF4-FFF2-40B4-BE49-F238E27FC236}">
                <a16:creationId xmlns:a16="http://schemas.microsoft.com/office/drawing/2014/main" id="{1BBC132E-F7C1-BA45-9A03-00761B409324}"/>
              </a:ext>
            </a:extLst>
          </p:cNvPr>
          <p:cNvSpPr>
            <a:spLocks noGrp="1"/>
          </p:cNvSpPr>
          <p:nvPr>
            <p:ph sz="quarter" idx="11"/>
          </p:nvPr>
        </p:nvSpPr>
        <p:spPr/>
        <p:txBody>
          <a:bodyPr>
            <a:normAutofit/>
          </a:bodyPr>
          <a:lstStyle/>
          <a:p>
            <a:r>
              <a:rPr lang="en-US" dirty="0"/>
              <a:t>Pre-award reporting is </a:t>
            </a:r>
            <a:r>
              <a:rPr lang="en-US" b="1" dirty="0"/>
              <a:t>separate </a:t>
            </a:r>
            <a:r>
              <a:rPr lang="en-US" dirty="0"/>
              <a:t>from post-award reporting. </a:t>
            </a:r>
          </a:p>
          <a:p>
            <a:pPr marL="0" indent="0">
              <a:buNone/>
            </a:pPr>
            <a:endParaRPr lang="en-US" dirty="0"/>
          </a:p>
          <a:p>
            <a:r>
              <a:rPr lang="en-US" b="1" dirty="0"/>
              <a:t>Only post-award reporting </a:t>
            </a:r>
            <a:r>
              <a:rPr lang="en-US" dirty="0"/>
              <a:t>includes </a:t>
            </a:r>
            <a:r>
              <a:rPr lang="en-US" b="1" dirty="0"/>
              <a:t>financial information </a:t>
            </a:r>
            <a:r>
              <a:rPr lang="en-US" dirty="0"/>
              <a:t>about current or past awards like research expenditures, costing, billing, COAs, POETs, etc., and can be used to answer questions like:</a:t>
            </a:r>
          </a:p>
          <a:p>
            <a:pPr lvl="1"/>
            <a:r>
              <a:rPr lang="en-US" dirty="0"/>
              <a:t>How much money has a researcher charged to a given award to date?</a:t>
            </a:r>
          </a:p>
          <a:p>
            <a:pPr lvl="1"/>
            <a:r>
              <a:rPr lang="en-US" dirty="0"/>
              <a:t>How much money remains on a given award?</a:t>
            </a:r>
          </a:p>
          <a:p>
            <a:pPr lvl="1"/>
            <a:r>
              <a:rPr lang="en-US" dirty="0"/>
              <a:t>What are the total research expenditures within a given school or college over the past fiscal year?</a:t>
            </a:r>
          </a:p>
        </p:txBody>
      </p:sp>
      <p:sp>
        <p:nvSpPr>
          <p:cNvPr id="6" name="TextBox 5">
            <a:extLst>
              <a:ext uri="{FF2B5EF4-FFF2-40B4-BE49-F238E27FC236}">
                <a16:creationId xmlns:a16="http://schemas.microsoft.com/office/drawing/2014/main" id="{43FE93FB-B440-9847-AA68-83B059F013D1}"/>
              </a:ext>
            </a:extLst>
          </p:cNvPr>
          <p:cNvSpPr txBox="1"/>
          <p:nvPr/>
        </p:nvSpPr>
        <p:spPr>
          <a:xfrm>
            <a:off x="4486179" y="5181025"/>
            <a:ext cx="4534191" cy="584775"/>
          </a:xfrm>
          <a:prstGeom prst="rect">
            <a:avLst/>
          </a:prstGeom>
          <a:solidFill>
            <a:schemeClr val="accent6">
              <a:lumMod val="60000"/>
              <a:lumOff val="40000"/>
            </a:schemeClr>
          </a:solidFill>
        </p:spPr>
        <p:txBody>
          <a:bodyPr wrap="none" rtlCol="0">
            <a:spAutoFit/>
          </a:bodyPr>
          <a:lstStyle/>
          <a:p>
            <a:pPr algn="ctr">
              <a:lnSpc>
                <a:spcPct val="100000"/>
              </a:lnSpc>
            </a:pPr>
            <a:r>
              <a:rPr lang="en-US" sz="1600" spc="150" dirty="0">
                <a:latin typeface="Tahoma" panose="020B0604030504040204" pitchFamily="34" charset="0"/>
                <a:ea typeface="Tahoma" panose="020B0604030504040204" pitchFamily="34" charset="0"/>
                <a:cs typeface="Tahoma" panose="020B0604030504040204" pitchFamily="34" charset="0"/>
              </a:rPr>
              <a:t>POST-AWARD</a:t>
            </a:r>
            <a:r>
              <a:rPr lang="en-US" sz="1600" b="0" i="0" spc="150" baseline="0" dirty="0">
                <a:latin typeface="Tahoma" panose="020B0604030504040204" pitchFamily="34" charset="0"/>
                <a:ea typeface="Tahoma" panose="020B0604030504040204" pitchFamily="34" charset="0"/>
                <a:cs typeface="Tahoma" panose="020B0604030504040204" pitchFamily="34" charset="0"/>
              </a:rPr>
              <a:t> REPORTING SYSTEM:</a:t>
            </a:r>
          </a:p>
          <a:p>
            <a:pPr algn="ctr">
              <a:lnSpc>
                <a:spcPct val="100000"/>
              </a:lnSpc>
            </a:pPr>
            <a:r>
              <a:rPr lang="en-US" sz="1600" spc="150" dirty="0">
                <a:latin typeface="Tahoma" panose="020B0604030504040204" pitchFamily="34" charset="0"/>
                <a:ea typeface="Tahoma" panose="020B0604030504040204" pitchFamily="34" charset="0"/>
                <a:cs typeface="Tahoma" panose="020B0604030504040204" pitchFamily="34" charset="0"/>
              </a:rPr>
              <a:t>Currently</a:t>
            </a:r>
            <a:r>
              <a:rPr lang="en-US" sz="1600" b="1" spc="150" dirty="0">
                <a:latin typeface="Tahoma" panose="020B0604030504040204" pitchFamily="34" charset="0"/>
                <a:ea typeface="Tahoma" panose="020B0604030504040204" pitchFamily="34" charset="0"/>
                <a:cs typeface="Tahoma" panose="020B0604030504040204" pitchFamily="34" charset="0"/>
              </a:rPr>
              <a:t> Oracle, </a:t>
            </a:r>
            <a:r>
              <a:rPr lang="en-US" sz="1600" spc="150" dirty="0">
                <a:latin typeface="Tahoma" panose="020B0604030504040204" pitchFamily="34" charset="0"/>
                <a:ea typeface="Tahoma" panose="020B0604030504040204" pitchFamily="34" charset="0"/>
                <a:cs typeface="Tahoma" panose="020B0604030504040204" pitchFamily="34" charset="0"/>
              </a:rPr>
              <a:t>continuing as </a:t>
            </a:r>
            <a:r>
              <a:rPr lang="en-US" sz="1600" b="1" spc="150" dirty="0">
                <a:latin typeface="Tahoma" panose="020B0604030504040204" pitchFamily="34" charset="0"/>
                <a:ea typeface="Tahoma" panose="020B0604030504040204" pitchFamily="34" charset="0"/>
                <a:cs typeface="Tahoma" panose="020B0604030504040204" pitchFamily="34" charset="0"/>
              </a:rPr>
              <a:t>Oracle</a:t>
            </a:r>
            <a:endParaRPr lang="en-US" sz="1600" b="1" i="0" spc="150" baseline="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0287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2DDCB79-468C-084D-A1EC-A5B8545884FE}"/>
              </a:ext>
            </a:extLst>
          </p:cNvPr>
          <p:cNvSpPr>
            <a:spLocks noGrp="1"/>
          </p:cNvSpPr>
          <p:nvPr>
            <p:ph type="body" idx="1"/>
          </p:nvPr>
        </p:nvSpPr>
        <p:spPr>
          <a:xfrm>
            <a:off x="800100" y="3947168"/>
            <a:ext cx="9351433" cy="1643404"/>
          </a:xfrm>
        </p:spPr>
        <p:txBody>
          <a:bodyPr>
            <a:normAutofit lnSpcReduction="10000"/>
          </a:bodyPr>
          <a:lstStyle/>
          <a:p>
            <a:pPr marL="342900" indent="-342900">
              <a:buFont typeface="Arial" panose="020B0604020202020204" pitchFamily="34" charset="0"/>
              <a:buChar char="•"/>
            </a:pPr>
            <a:r>
              <a:rPr lang="en-US" dirty="0"/>
              <a:t>Mission</a:t>
            </a:r>
          </a:p>
          <a:p>
            <a:pPr marL="342900" indent="-342900">
              <a:buFont typeface="Arial" panose="020B0604020202020204" pitchFamily="34" charset="0"/>
              <a:buChar char="•"/>
            </a:pPr>
            <a:r>
              <a:rPr lang="en-US" dirty="0"/>
              <a:t>Team and process</a:t>
            </a:r>
          </a:p>
          <a:p>
            <a:pPr marL="342900" indent="-342900">
              <a:buFont typeface="Arial" panose="020B0604020202020204" pitchFamily="34" charset="0"/>
              <a:buChar char="•"/>
            </a:pPr>
            <a:r>
              <a:rPr lang="en-US" dirty="0"/>
              <a:t>Reporting pathways</a:t>
            </a:r>
          </a:p>
          <a:p>
            <a:pPr marL="342900" indent="-342900">
              <a:buFont typeface="Arial" panose="020B0604020202020204" pitchFamily="34" charset="0"/>
              <a:buChar char="•"/>
            </a:pPr>
            <a:r>
              <a:rPr lang="en-US" dirty="0"/>
              <a:t>Reports in progress</a:t>
            </a:r>
          </a:p>
        </p:txBody>
      </p:sp>
      <p:sp>
        <p:nvSpPr>
          <p:cNvPr id="4" name="Title 3">
            <a:extLst>
              <a:ext uri="{FF2B5EF4-FFF2-40B4-BE49-F238E27FC236}">
                <a16:creationId xmlns:a16="http://schemas.microsoft.com/office/drawing/2014/main" id="{03786FA0-7382-1444-8C8D-5DA907068461}"/>
              </a:ext>
            </a:extLst>
          </p:cNvPr>
          <p:cNvSpPr>
            <a:spLocks noGrp="1"/>
          </p:cNvSpPr>
          <p:nvPr>
            <p:ph type="title"/>
          </p:nvPr>
        </p:nvSpPr>
        <p:spPr/>
        <p:txBody>
          <a:bodyPr/>
          <a:lstStyle/>
          <a:p>
            <a:r>
              <a:rPr lang="en-US" dirty="0"/>
              <a:t>Vera Reporting</a:t>
            </a:r>
          </a:p>
        </p:txBody>
      </p:sp>
    </p:spTree>
    <p:extLst>
      <p:ext uri="{BB962C8B-B14F-4D97-AF65-F5344CB8AC3E}">
        <p14:creationId xmlns:p14="http://schemas.microsoft.com/office/powerpoint/2010/main" val="1542186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679A46-CF93-E148-A64B-54D03357B1C3}"/>
              </a:ext>
            </a:extLst>
          </p:cNvPr>
          <p:cNvSpPr>
            <a:spLocks noGrp="1"/>
          </p:cNvSpPr>
          <p:nvPr>
            <p:ph type="title"/>
          </p:nvPr>
        </p:nvSpPr>
        <p:spPr/>
        <p:txBody>
          <a:bodyPr/>
          <a:lstStyle/>
          <a:p>
            <a:r>
              <a:rPr lang="en-US" dirty="0"/>
              <a:t>mission</a:t>
            </a:r>
          </a:p>
        </p:txBody>
      </p:sp>
      <p:sp>
        <p:nvSpPr>
          <p:cNvPr id="5" name="Content Placeholder 4">
            <a:extLst>
              <a:ext uri="{FF2B5EF4-FFF2-40B4-BE49-F238E27FC236}">
                <a16:creationId xmlns:a16="http://schemas.microsoft.com/office/drawing/2014/main" id="{1ABCB94F-2CA2-944A-860C-1AD13D78B202}"/>
              </a:ext>
            </a:extLst>
          </p:cNvPr>
          <p:cNvSpPr>
            <a:spLocks noGrp="1"/>
          </p:cNvSpPr>
          <p:nvPr>
            <p:ph sz="quarter" idx="11"/>
          </p:nvPr>
        </p:nvSpPr>
        <p:spPr>
          <a:xfrm>
            <a:off x="654051" y="1828800"/>
            <a:ext cx="10687049" cy="3937000"/>
          </a:xfrm>
        </p:spPr>
        <p:txBody>
          <a:bodyPr/>
          <a:lstStyle/>
          <a:p>
            <a:r>
              <a:rPr lang="en-US" dirty="0"/>
              <a:t>Our mission is ensuring our research community’s pre-award reporting needs are met leading up to, during, and after the phased launch of VERA, starting with “soft launch”.</a:t>
            </a:r>
          </a:p>
          <a:p>
            <a:r>
              <a:rPr lang="en-US" dirty="0"/>
              <a:t>Soft launch is the first of two phases in shifting to VERA as the functional pre-award system and system of record for pre-award data. </a:t>
            </a:r>
          </a:p>
          <a:p>
            <a:endParaRPr lang="en-US" dirty="0"/>
          </a:p>
        </p:txBody>
      </p:sp>
      <p:sp>
        <p:nvSpPr>
          <p:cNvPr id="6" name="Rectangle 5">
            <a:extLst>
              <a:ext uri="{FF2B5EF4-FFF2-40B4-BE49-F238E27FC236}">
                <a16:creationId xmlns:a16="http://schemas.microsoft.com/office/drawing/2014/main" id="{8561A20C-07F9-5543-AA43-94384AF70917}"/>
              </a:ext>
            </a:extLst>
          </p:cNvPr>
          <p:cNvSpPr/>
          <p:nvPr/>
        </p:nvSpPr>
        <p:spPr>
          <a:xfrm>
            <a:off x="380999" y="3987800"/>
            <a:ext cx="4895851" cy="2501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solidFill>
                  <a:schemeClr val="tx1"/>
                </a:solidFill>
              </a:rPr>
              <a:t>SOFT LAUNCH: Proposals</a:t>
            </a:r>
            <a:endParaRPr lang="en-US" sz="1600" dirty="0">
              <a:solidFill>
                <a:schemeClr val="tx1"/>
              </a:solidFill>
            </a:endParaRPr>
          </a:p>
          <a:p>
            <a:pPr marL="285750" indent="-285750">
              <a:buFont typeface="Arial" panose="020B0604020202020204" pitchFamily="34" charset="0"/>
              <a:buChar char="•"/>
            </a:pPr>
            <a:endParaRPr lang="en-US" sz="1600" dirty="0">
              <a:solidFill>
                <a:schemeClr val="tx1"/>
              </a:solidFill>
            </a:endParaRPr>
          </a:p>
          <a:p>
            <a:pPr marL="285750" indent="-285750">
              <a:buFont typeface="Arial" panose="020B0604020202020204" pitchFamily="34" charset="0"/>
              <a:buChar char="•"/>
            </a:pPr>
            <a:r>
              <a:rPr lang="en-US" sz="1600" dirty="0">
                <a:solidFill>
                  <a:schemeClr val="tx1"/>
                </a:solidFill>
              </a:rPr>
              <a:t>At soft launch, new proposals can be prepared and submitted through VERA for the first time. </a:t>
            </a:r>
          </a:p>
          <a:p>
            <a:pPr marL="285750" indent="-285750">
              <a:buFont typeface="Arial" panose="020B0604020202020204" pitchFamily="34" charset="0"/>
              <a:buChar char="•"/>
            </a:pPr>
            <a:endParaRPr lang="en-US" sz="1600" dirty="0">
              <a:solidFill>
                <a:schemeClr val="tx1"/>
              </a:solidFill>
            </a:endParaRPr>
          </a:p>
          <a:p>
            <a:pPr marL="285750" indent="-285750">
              <a:buFont typeface="Arial" panose="020B0604020202020204" pitchFamily="34" charset="0"/>
              <a:buChar char="•"/>
            </a:pPr>
            <a:r>
              <a:rPr lang="en-US" sz="1600" dirty="0">
                <a:solidFill>
                  <a:schemeClr val="tx1"/>
                </a:solidFill>
              </a:rPr>
              <a:t>Users can still prepare and submit new proposals through </a:t>
            </a:r>
            <a:r>
              <a:rPr lang="en-US" sz="1600" dirty="0" err="1">
                <a:solidFill>
                  <a:schemeClr val="tx1"/>
                </a:solidFill>
              </a:rPr>
              <a:t>Coeus</a:t>
            </a:r>
            <a:r>
              <a:rPr lang="en-US" sz="1600" dirty="0">
                <a:solidFill>
                  <a:schemeClr val="tx1"/>
                </a:solidFill>
              </a:rPr>
              <a:t> or other means (e.g., NSF Fastlane, </a:t>
            </a:r>
            <a:r>
              <a:rPr lang="en-US" sz="1600" dirty="0" err="1">
                <a:solidFill>
                  <a:schemeClr val="tx1"/>
                </a:solidFill>
              </a:rPr>
              <a:t>Grants.gov</a:t>
            </a:r>
            <a:r>
              <a:rPr lang="en-US" sz="1600" dirty="0">
                <a:solidFill>
                  <a:schemeClr val="tx1"/>
                </a:solidFill>
              </a:rPr>
              <a:t>, etc.) as usual.</a:t>
            </a:r>
          </a:p>
        </p:txBody>
      </p:sp>
      <p:sp>
        <p:nvSpPr>
          <p:cNvPr id="8" name="Rectangle 7">
            <a:extLst>
              <a:ext uri="{FF2B5EF4-FFF2-40B4-BE49-F238E27FC236}">
                <a16:creationId xmlns:a16="http://schemas.microsoft.com/office/drawing/2014/main" id="{8DFFC5FA-E189-CA4A-A4E7-9D180F2C6BAD}"/>
              </a:ext>
            </a:extLst>
          </p:cNvPr>
          <p:cNvSpPr/>
          <p:nvPr/>
        </p:nvSpPr>
        <p:spPr>
          <a:xfrm>
            <a:off x="6449060" y="3984244"/>
            <a:ext cx="4892040" cy="2505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solidFill>
                  <a:schemeClr val="tx1"/>
                </a:solidFill>
              </a:rPr>
              <a:t>SOFT LAUNCH: Awards and Agreements</a:t>
            </a:r>
          </a:p>
          <a:p>
            <a:pPr algn="ctr"/>
            <a:endParaRPr lang="en-US" sz="1600" dirty="0">
              <a:solidFill>
                <a:schemeClr val="tx1"/>
              </a:solidFill>
            </a:endParaRPr>
          </a:p>
          <a:p>
            <a:pPr marL="285750" indent="-285750">
              <a:buFont typeface="Arial" panose="020B0604020202020204" pitchFamily="34" charset="0"/>
              <a:buChar char="•"/>
            </a:pPr>
            <a:r>
              <a:rPr lang="en-US" sz="1600" dirty="0">
                <a:solidFill>
                  <a:schemeClr val="tx1"/>
                </a:solidFill>
              </a:rPr>
              <a:t>Ongoing awards and agreements are copied from </a:t>
            </a:r>
            <a:r>
              <a:rPr lang="en-US" sz="1600" dirty="0" err="1">
                <a:solidFill>
                  <a:schemeClr val="tx1"/>
                </a:solidFill>
              </a:rPr>
              <a:t>Coeus</a:t>
            </a:r>
            <a:r>
              <a:rPr lang="en-US" sz="1600" dirty="0">
                <a:solidFill>
                  <a:schemeClr val="tx1"/>
                </a:solidFill>
              </a:rPr>
              <a:t>/PEER to VERA; any future adjustments to ongoing awards and agreements will be made in VERA only.</a:t>
            </a:r>
          </a:p>
          <a:p>
            <a:pPr marL="285750" indent="-285750">
              <a:buFont typeface="Arial" panose="020B0604020202020204" pitchFamily="34" charset="0"/>
              <a:buChar char="•"/>
            </a:pPr>
            <a:endParaRPr lang="en-US" sz="1600" dirty="0">
              <a:solidFill>
                <a:schemeClr val="tx1"/>
              </a:solidFill>
            </a:endParaRPr>
          </a:p>
          <a:p>
            <a:pPr marL="285750" indent="-285750">
              <a:buFont typeface="Arial" panose="020B0604020202020204" pitchFamily="34" charset="0"/>
              <a:buChar char="•"/>
            </a:pPr>
            <a:r>
              <a:rPr lang="en-US" sz="1600" dirty="0">
                <a:solidFill>
                  <a:schemeClr val="tx1"/>
                </a:solidFill>
              </a:rPr>
              <a:t>New awards and agreements are created in VERA only (not </a:t>
            </a:r>
            <a:r>
              <a:rPr lang="en-US" sz="1600" dirty="0" err="1">
                <a:solidFill>
                  <a:schemeClr val="tx1"/>
                </a:solidFill>
              </a:rPr>
              <a:t>Coeus</a:t>
            </a:r>
            <a:r>
              <a:rPr lang="en-US" sz="1600" dirty="0">
                <a:solidFill>
                  <a:schemeClr val="tx1"/>
                </a:solidFill>
              </a:rPr>
              <a:t> or PEER).</a:t>
            </a:r>
          </a:p>
          <a:p>
            <a:endParaRPr lang="en-US" sz="1600" dirty="0">
              <a:solidFill>
                <a:schemeClr val="tx1"/>
              </a:solidFill>
            </a:endParaRPr>
          </a:p>
        </p:txBody>
      </p:sp>
    </p:spTree>
    <p:extLst>
      <p:ext uri="{BB962C8B-B14F-4D97-AF65-F5344CB8AC3E}">
        <p14:creationId xmlns:p14="http://schemas.microsoft.com/office/powerpoint/2010/main" val="1029516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8462106-698A-D949-94E4-A74ACCD5B7F8}"/>
              </a:ext>
            </a:extLst>
          </p:cNvPr>
          <p:cNvSpPr>
            <a:spLocks noGrp="1"/>
          </p:cNvSpPr>
          <p:nvPr>
            <p:ph sz="quarter" idx="11"/>
          </p:nvPr>
        </p:nvSpPr>
        <p:spPr>
          <a:xfrm>
            <a:off x="581343" y="1360330"/>
            <a:ext cx="11326206" cy="4459062"/>
          </a:xfrm>
        </p:spPr>
        <p:txBody>
          <a:bodyPr vert="horz" lIns="91440" tIns="45720" rIns="91440" bIns="45720" rtlCol="0" anchor="t">
            <a:normAutofit fontScale="62500" lnSpcReduction="20000"/>
          </a:bodyPr>
          <a:lstStyle/>
          <a:p>
            <a:pPr>
              <a:lnSpc>
                <a:spcPct val="150000"/>
              </a:lnSpc>
              <a:buBlip>
                <a:blip r:embed="rId3">
                  <a:extLst>
                    <a:ext uri="{96DAC541-7B7A-43D3-8B79-37D633B846F1}">
                      <asvg:svgBlip xmlns:asvg="http://schemas.microsoft.com/office/drawing/2016/SVG/main" r:embed="rId4"/>
                    </a:ext>
                  </a:extLst>
                </a:blip>
              </a:buBlip>
            </a:pPr>
            <a:r>
              <a:rPr lang="en-US" sz="3800" dirty="0">
                <a:solidFill>
                  <a:srgbClr val="548235"/>
                </a:solidFill>
              </a:rPr>
              <a:t>Welcome</a:t>
            </a:r>
          </a:p>
          <a:p>
            <a:pPr lvl="1">
              <a:lnSpc>
                <a:spcPct val="150000"/>
              </a:lnSpc>
              <a:buFont typeface="Courier New" panose="02070309020205020404" pitchFamily="49" charset="0"/>
              <a:buChar char="o"/>
            </a:pPr>
            <a:r>
              <a:rPr lang="en-US" sz="3600" dirty="0">
                <a:solidFill>
                  <a:srgbClr val="548235"/>
                </a:solidFill>
                <a:latin typeface="Tahoma"/>
                <a:ea typeface="Tahoma"/>
                <a:cs typeface="Tahoma"/>
              </a:rPr>
              <a:t>Research Finance </a:t>
            </a:r>
          </a:p>
          <a:p>
            <a:pPr lvl="1">
              <a:lnSpc>
                <a:spcPct val="150000"/>
              </a:lnSpc>
              <a:buFont typeface="Courier New" panose="02070309020205020404" pitchFamily="49" charset="0"/>
              <a:buChar char="o"/>
            </a:pPr>
            <a:r>
              <a:rPr lang="en-US" sz="3600" dirty="0">
                <a:solidFill>
                  <a:srgbClr val="548235"/>
                </a:solidFill>
                <a:latin typeface="Tahoma"/>
                <a:ea typeface="Tahoma"/>
                <a:cs typeface="Tahoma"/>
              </a:rPr>
              <a:t>SPA</a:t>
            </a:r>
            <a:endParaRPr lang="en-US" sz="2500" i="1" dirty="0">
              <a:solidFill>
                <a:srgbClr val="548235"/>
              </a:solidFill>
              <a:latin typeface="Tahoma"/>
              <a:ea typeface="Tahoma"/>
              <a:cs typeface="Tahoma"/>
            </a:endParaRPr>
          </a:p>
          <a:p>
            <a:pPr>
              <a:lnSpc>
                <a:spcPct val="150000"/>
              </a:lnSpc>
              <a:buBlip>
                <a:blip r:embed="rId5">
                  <a:extLst>
                    <a:ext uri="{96DAC541-7B7A-43D3-8B79-37D633B846F1}">
                      <asvg:svgBlip xmlns:asvg="http://schemas.microsoft.com/office/drawing/2016/SVG/main" r:embed="rId4"/>
                    </a:ext>
                  </a:extLst>
                </a:blip>
              </a:buBlip>
            </a:pPr>
            <a:r>
              <a:rPr lang="en-US" sz="3800" dirty="0">
                <a:solidFill>
                  <a:srgbClr val="548235"/>
                </a:solidFill>
                <a:latin typeface="Tahoma"/>
                <a:ea typeface="Tahoma"/>
                <a:cs typeface="Tahoma"/>
              </a:rPr>
              <a:t>VERA </a:t>
            </a:r>
          </a:p>
          <a:p>
            <a:pPr lvl="1">
              <a:lnSpc>
                <a:spcPct val="150000"/>
              </a:lnSpc>
              <a:buFont typeface="Courier New" panose="02070309020205020404" pitchFamily="49" charset="0"/>
              <a:buChar char="o"/>
            </a:pPr>
            <a:r>
              <a:rPr lang="en-US" sz="3600" dirty="0">
                <a:solidFill>
                  <a:srgbClr val="548235"/>
                </a:solidFill>
                <a:latin typeface="Tahoma"/>
                <a:ea typeface="Tahoma"/>
                <a:cs typeface="Tahoma"/>
              </a:rPr>
              <a:t>Updates</a:t>
            </a:r>
          </a:p>
          <a:p>
            <a:pPr lvl="1">
              <a:lnSpc>
                <a:spcPct val="150000"/>
              </a:lnSpc>
              <a:buFont typeface="Courier New" panose="02070309020205020404" pitchFamily="49" charset="0"/>
              <a:buChar char="o"/>
            </a:pPr>
            <a:r>
              <a:rPr lang="en-US" sz="3600" dirty="0">
                <a:solidFill>
                  <a:srgbClr val="548235"/>
                </a:solidFill>
                <a:latin typeface="Tahoma"/>
                <a:ea typeface="Tahoma"/>
                <a:cs typeface="Tahoma"/>
              </a:rPr>
              <a:t>Reporting</a:t>
            </a:r>
          </a:p>
          <a:p>
            <a:pPr lvl="1">
              <a:lnSpc>
                <a:spcPct val="150000"/>
              </a:lnSpc>
              <a:buFont typeface="Courier New" panose="02070309020205020404" pitchFamily="49" charset="0"/>
              <a:buChar char="o"/>
            </a:pPr>
            <a:r>
              <a:rPr lang="en-US" sz="3600" dirty="0">
                <a:solidFill>
                  <a:srgbClr val="548235"/>
                </a:solidFill>
                <a:latin typeface="Tahoma"/>
                <a:ea typeface="Tahoma"/>
                <a:cs typeface="Tahoma"/>
              </a:rPr>
              <a:t>Training</a:t>
            </a:r>
          </a:p>
          <a:p>
            <a:pPr>
              <a:lnSpc>
                <a:spcPct val="150000"/>
              </a:lnSpc>
              <a:buBlip>
                <a:blip r:embed="rId5">
                  <a:extLst>
                    <a:ext uri="{96DAC541-7B7A-43D3-8B79-37D633B846F1}">
                      <asvg:svgBlip xmlns:asvg="http://schemas.microsoft.com/office/drawing/2016/SVG/main" r:embed="rId4"/>
                    </a:ext>
                  </a:extLst>
                </a:blip>
              </a:buBlip>
            </a:pPr>
            <a:r>
              <a:rPr lang="en-US" sz="3800" dirty="0">
                <a:solidFill>
                  <a:srgbClr val="548235"/>
                </a:solidFill>
              </a:rPr>
              <a:t>Q&amp;A – 15 minutes</a:t>
            </a:r>
          </a:p>
        </p:txBody>
      </p:sp>
      <p:sp>
        <p:nvSpPr>
          <p:cNvPr id="4" name="Title 3">
            <a:extLst>
              <a:ext uri="{FF2B5EF4-FFF2-40B4-BE49-F238E27FC236}">
                <a16:creationId xmlns:a16="http://schemas.microsoft.com/office/drawing/2014/main" id="{9D187858-B92F-2F46-86AC-008C823854C4}"/>
              </a:ext>
            </a:extLst>
          </p:cNvPr>
          <p:cNvSpPr>
            <a:spLocks noGrp="1"/>
          </p:cNvSpPr>
          <p:nvPr>
            <p:ph type="title"/>
          </p:nvPr>
        </p:nvSpPr>
        <p:spPr>
          <a:xfrm>
            <a:off x="379680" y="163552"/>
            <a:ext cx="11156257" cy="1107757"/>
          </a:xfrm>
        </p:spPr>
        <p:txBody>
          <a:bodyPr/>
          <a:lstStyle/>
          <a:p>
            <a:pPr algn="ctr"/>
            <a:r>
              <a:rPr lang="en-US" sz="5400" b="0" spc="150" dirty="0">
                <a:solidFill>
                  <a:srgbClr val="548235"/>
                </a:solidFill>
                <a:latin typeface="Calibri" panose="020F0502020204030204" pitchFamily="34" charset="0"/>
              </a:rPr>
              <a:t>AGENDA</a:t>
            </a:r>
            <a:endParaRPr lang="en-US" sz="4400" b="0" spc="150" dirty="0">
              <a:solidFill>
                <a:srgbClr val="548235"/>
              </a:solidFill>
              <a:latin typeface="Calibri" panose="020F0502020204030204" pitchFamily="34" charset="0"/>
            </a:endParaRPr>
          </a:p>
        </p:txBody>
      </p:sp>
    </p:spTree>
    <p:extLst>
      <p:ext uri="{BB962C8B-B14F-4D97-AF65-F5344CB8AC3E}">
        <p14:creationId xmlns:p14="http://schemas.microsoft.com/office/powerpoint/2010/main" val="2461195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67209D5-33D2-C74C-BB6E-C3EF306D63C7}"/>
              </a:ext>
            </a:extLst>
          </p:cNvPr>
          <p:cNvSpPr/>
          <p:nvPr/>
        </p:nvSpPr>
        <p:spPr>
          <a:xfrm>
            <a:off x="185127" y="6047761"/>
            <a:ext cx="4071432" cy="624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4C840A6-3E42-7D42-B3DC-86366EA30325}"/>
              </a:ext>
            </a:extLst>
          </p:cNvPr>
          <p:cNvSpPr>
            <a:spLocks noGrp="1"/>
          </p:cNvSpPr>
          <p:nvPr>
            <p:ph type="title"/>
          </p:nvPr>
        </p:nvSpPr>
        <p:spPr/>
        <p:txBody>
          <a:bodyPr/>
          <a:lstStyle/>
          <a:p>
            <a:r>
              <a:rPr lang="en-US" dirty="0"/>
              <a:t>team &amp; process</a:t>
            </a:r>
          </a:p>
        </p:txBody>
      </p:sp>
      <p:graphicFrame>
        <p:nvGraphicFramePr>
          <p:cNvPr id="6" name="Content Placeholder 5">
            <a:extLst>
              <a:ext uri="{FF2B5EF4-FFF2-40B4-BE49-F238E27FC236}">
                <a16:creationId xmlns:a16="http://schemas.microsoft.com/office/drawing/2014/main" id="{ECCA3E16-8A47-414A-AF78-41DF9D17DA3B}"/>
              </a:ext>
            </a:extLst>
          </p:cNvPr>
          <p:cNvGraphicFramePr>
            <a:graphicFrameLocks noGrp="1"/>
          </p:cNvGraphicFramePr>
          <p:nvPr>
            <p:ph sz="quarter" idx="11"/>
          </p:nvPr>
        </p:nvGraphicFramePr>
        <p:xfrm>
          <a:off x="185127" y="2051636"/>
          <a:ext cx="10858011" cy="393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Graphic 7" descr="Research with solid fill">
            <a:extLst>
              <a:ext uri="{FF2B5EF4-FFF2-40B4-BE49-F238E27FC236}">
                <a16:creationId xmlns:a16="http://schemas.microsoft.com/office/drawing/2014/main" id="{1B6312A0-E3A1-7848-B28B-0DBB1DDCAE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7249" y="3873178"/>
            <a:ext cx="547359" cy="562429"/>
          </a:xfrm>
          <a:prstGeom prst="rect">
            <a:avLst/>
          </a:prstGeom>
        </p:spPr>
      </p:pic>
      <p:pic>
        <p:nvPicPr>
          <p:cNvPr id="12" name="Graphic 11" descr="Mining tools with solid fill">
            <a:extLst>
              <a:ext uri="{FF2B5EF4-FFF2-40B4-BE49-F238E27FC236}">
                <a16:creationId xmlns:a16="http://schemas.microsoft.com/office/drawing/2014/main" id="{DF4C7929-60D5-CB4F-8030-420331840D1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8997" y="3873177"/>
            <a:ext cx="547359" cy="562429"/>
          </a:xfrm>
          <a:prstGeom prst="rect">
            <a:avLst/>
          </a:prstGeom>
        </p:spPr>
      </p:pic>
      <p:pic>
        <p:nvPicPr>
          <p:cNvPr id="14" name="Graphic 13" descr="Blueprint with solid fill">
            <a:extLst>
              <a:ext uri="{FF2B5EF4-FFF2-40B4-BE49-F238E27FC236}">
                <a16:creationId xmlns:a16="http://schemas.microsoft.com/office/drawing/2014/main" id="{BFD39B9C-2EB8-3C49-98DA-02892C74B36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61044" y="3855035"/>
            <a:ext cx="547359" cy="562429"/>
          </a:xfrm>
          <a:prstGeom prst="rect">
            <a:avLst/>
          </a:prstGeom>
        </p:spPr>
      </p:pic>
      <p:pic>
        <p:nvPicPr>
          <p:cNvPr id="16" name="Graphic 15" descr="Clipboard Mixed with solid fill">
            <a:extLst>
              <a:ext uri="{FF2B5EF4-FFF2-40B4-BE49-F238E27FC236}">
                <a16:creationId xmlns:a16="http://schemas.microsoft.com/office/drawing/2014/main" id="{117259C6-AE4C-F147-97A7-DF41D4D179B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674664" y="3878619"/>
            <a:ext cx="547359" cy="562429"/>
          </a:xfrm>
          <a:prstGeom prst="rect">
            <a:avLst/>
          </a:prstGeom>
        </p:spPr>
      </p:pic>
      <p:sp>
        <p:nvSpPr>
          <p:cNvPr id="17" name="Rounded Rectangle 16">
            <a:extLst>
              <a:ext uri="{FF2B5EF4-FFF2-40B4-BE49-F238E27FC236}">
                <a16:creationId xmlns:a16="http://schemas.microsoft.com/office/drawing/2014/main" id="{258BDB45-E64A-9A4F-A389-8D47D7D2F308}"/>
              </a:ext>
            </a:extLst>
          </p:cNvPr>
          <p:cNvSpPr/>
          <p:nvPr/>
        </p:nvSpPr>
        <p:spPr>
          <a:xfrm>
            <a:off x="11127642" y="3392951"/>
            <a:ext cx="926123" cy="1042655"/>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ysClr val="windowText" lastClr="000000"/>
                </a:solidFill>
              </a:rPr>
              <a:t>VERA soft launch*</a:t>
            </a:r>
          </a:p>
        </p:txBody>
      </p:sp>
      <p:sp>
        <p:nvSpPr>
          <p:cNvPr id="18" name="Content Placeholder 2">
            <a:extLst>
              <a:ext uri="{FF2B5EF4-FFF2-40B4-BE49-F238E27FC236}">
                <a16:creationId xmlns:a16="http://schemas.microsoft.com/office/drawing/2014/main" id="{198FA8C6-DC32-5D47-A5AE-46FF50021F10}"/>
              </a:ext>
            </a:extLst>
          </p:cNvPr>
          <p:cNvSpPr txBox="1">
            <a:spLocks/>
          </p:cNvSpPr>
          <p:nvPr/>
        </p:nvSpPr>
        <p:spPr>
          <a:xfrm>
            <a:off x="654051" y="1828800"/>
            <a:ext cx="10858011" cy="3937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VERA reporting is a joint effort between SPA, Process Solution Implementation (PSI), Planning and Institutional Effectiveness (PIE), VUIT, and the Huron implementation support team in collaboration with end-users.</a:t>
            </a:r>
          </a:p>
        </p:txBody>
      </p:sp>
      <p:sp>
        <p:nvSpPr>
          <p:cNvPr id="19" name="TextBox 18">
            <a:extLst>
              <a:ext uri="{FF2B5EF4-FFF2-40B4-BE49-F238E27FC236}">
                <a16:creationId xmlns:a16="http://schemas.microsoft.com/office/drawing/2014/main" id="{73D3B195-0F44-B942-B013-99AC658547B9}"/>
              </a:ext>
            </a:extLst>
          </p:cNvPr>
          <p:cNvSpPr txBox="1"/>
          <p:nvPr/>
        </p:nvSpPr>
        <p:spPr>
          <a:xfrm>
            <a:off x="654051" y="5046220"/>
            <a:ext cx="1643672" cy="830997"/>
          </a:xfrm>
          <a:prstGeom prst="rect">
            <a:avLst/>
          </a:prstGeom>
          <a:noFill/>
        </p:spPr>
        <p:txBody>
          <a:bodyPr wrap="square" rtlCol="0">
            <a:spAutoFit/>
          </a:bodyPr>
          <a:lstStyle/>
          <a:p>
            <a:pPr algn="ctr">
              <a:lnSpc>
                <a:spcPct val="100000"/>
              </a:lnSpc>
            </a:pPr>
            <a:r>
              <a:rPr lang="en-US" sz="1200" b="0" i="1" spc="150" baseline="0" dirty="0">
                <a:latin typeface="Tahoma" panose="020B0604030504040204" pitchFamily="34" charset="0"/>
                <a:ea typeface="Tahoma" panose="020B0604030504040204" pitchFamily="34" charset="0"/>
                <a:cs typeface="Tahoma" panose="020B0604030504040204" pitchFamily="34" charset="0"/>
              </a:rPr>
              <a:t>Define and prioritize our pre-award reporting needs.</a:t>
            </a:r>
          </a:p>
        </p:txBody>
      </p:sp>
      <p:sp>
        <p:nvSpPr>
          <p:cNvPr id="20" name="TextBox 19">
            <a:extLst>
              <a:ext uri="{FF2B5EF4-FFF2-40B4-BE49-F238E27FC236}">
                <a16:creationId xmlns:a16="http://schemas.microsoft.com/office/drawing/2014/main" id="{D2F558D5-D3F6-7F4F-BE01-0BA7A19A5287}"/>
              </a:ext>
            </a:extLst>
          </p:cNvPr>
          <p:cNvSpPr txBox="1"/>
          <p:nvPr/>
        </p:nvSpPr>
        <p:spPr>
          <a:xfrm>
            <a:off x="3434723" y="5046220"/>
            <a:ext cx="1643672" cy="1015663"/>
          </a:xfrm>
          <a:prstGeom prst="rect">
            <a:avLst/>
          </a:prstGeom>
          <a:noFill/>
        </p:spPr>
        <p:txBody>
          <a:bodyPr wrap="square" rtlCol="0">
            <a:spAutoFit/>
          </a:bodyPr>
          <a:lstStyle/>
          <a:p>
            <a:pPr algn="ctr">
              <a:lnSpc>
                <a:spcPct val="100000"/>
              </a:lnSpc>
            </a:pPr>
            <a:r>
              <a:rPr lang="en-US" sz="1200" b="0" i="1" spc="150" baseline="0" dirty="0">
                <a:latin typeface="Tahoma" panose="020B0604030504040204" pitchFamily="34" charset="0"/>
                <a:ea typeface="Tahoma" panose="020B0604030504040204" pitchFamily="34" charset="0"/>
                <a:cs typeface="Tahoma" panose="020B0604030504040204" pitchFamily="34" charset="0"/>
              </a:rPr>
              <a:t>Design reports to fulfill pre-award reporting needs through VERA.</a:t>
            </a:r>
          </a:p>
        </p:txBody>
      </p:sp>
      <p:sp>
        <p:nvSpPr>
          <p:cNvPr id="21" name="TextBox 20">
            <a:extLst>
              <a:ext uri="{FF2B5EF4-FFF2-40B4-BE49-F238E27FC236}">
                <a16:creationId xmlns:a16="http://schemas.microsoft.com/office/drawing/2014/main" id="{269DB736-A48A-B149-AC44-564DF8C534EF}"/>
              </a:ext>
            </a:extLst>
          </p:cNvPr>
          <p:cNvSpPr txBox="1"/>
          <p:nvPr/>
        </p:nvSpPr>
        <p:spPr>
          <a:xfrm>
            <a:off x="6232871" y="5046220"/>
            <a:ext cx="1643672" cy="646331"/>
          </a:xfrm>
          <a:prstGeom prst="rect">
            <a:avLst/>
          </a:prstGeom>
          <a:noFill/>
        </p:spPr>
        <p:txBody>
          <a:bodyPr wrap="square" rtlCol="0">
            <a:spAutoFit/>
          </a:bodyPr>
          <a:lstStyle/>
          <a:p>
            <a:pPr algn="ctr">
              <a:lnSpc>
                <a:spcPct val="100000"/>
              </a:lnSpc>
            </a:pPr>
            <a:r>
              <a:rPr lang="en-US" sz="1200" b="0" i="1" spc="150" baseline="0" dirty="0">
                <a:latin typeface="Tahoma" panose="020B0604030504040204" pitchFamily="34" charset="0"/>
                <a:ea typeface="Tahoma" panose="020B0604030504040204" pitchFamily="34" charset="0"/>
                <a:cs typeface="Tahoma" panose="020B0604030504040204" pitchFamily="34" charset="0"/>
              </a:rPr>
              <a:t>Build reports in VERA and data warehouse.</a:t>
            </a:r>
          </a:p>
        </p:txBody>
      </p:sp>
      <p:sp>
        <p:nvSpPr>
          <p:cNvPr id="22" name="TextBox 21">
            <a:extLst>
              <a:ext uri="{FF2B5EF4-FFF2-40B4-BE49-F238E27FC236}">
                <a16:creationId xmlns:a16="http://schemas.microsoft.com/office/drawing/2014/main" id="{5DFB6A2C-ACA2-0740-968E-CBDBC678A601}"/>
              </a:ext>
            </a:extLst>
          </p:cNvPr>
          <p:cNvSpPr txBox="1"/>
          <p:nvPr/>
        </p:nvSpPr>
        <p:spPr>
          <a:xfrm>
            <a:off x="9031019" y="5046220"/>
            <a:ext cx="1643672" cy="830997"/>
          </a:xfrm>
          <a:prstGeom prst="rect">
            <a:avLst/>
          </a:prstGeom>
          <a:noFill/>
        </p:spPr>
        <p:txBody>
          <a:bodyPr wrap="square" rtlCol="0">
            <a:spAutoFit/>
          </a:bodyPr>
          <a:lstStyle/>
          <a:p>
            <a:pPr algn="ctr">
              <a:lnSpc>
                <a:spcPct val="100000"/>
              </a:lnSpc>
            </a:pPr>
            <a:r>
              <a:rPr lang="en-US" sz="1200" b="0" i="1" spc="150" baseline="0" dirty="0">
                <a:latin typeface="Tahoma" panose="020B0604030504040204" pitchFamily="34" charset="0"/>
                <a:ea typeface="Tahoma" panose="020B0604030504040204" pitchFamily="34" charset="0"/>
                <a:cs typeface="Tahoma" panose="020B0604030504040204" pitchFamily="34" charset="0"/>
              </a:rPr>
              <a:t>Test and verify reports in VERA and data warehouse.</a:t>
            </a:r>
          </a:p>
        </p:txBody>
      </p:sp>
      <p:grpSp>
        <p:nvGrpSpPr>
          <p:cNvPr id="25" name="Group 24">
            <a:extLst>
              <a:ext uri="{FF2B5EF4-FFF2-40B4-BE49-F238E27FC236}">
                <a16:creationId xmlns:a16="http://schemas.microsoft.com/office/drawing/2014/main" id="{48127C2D-22D7-5E41-B630-5688044FEC03}"/>
              </a:ext>
            </a:extLst>
          </p:cNvPr>
          <p:cNvGrpSpPr/>
          <p:nvPr/>
        </p:nvGrpSpPr>
        <p:grpSpPr>
          <a:xfrm>
            <a:off x="5984099" y="5793068"/>
            <a:ext cx="2259018" cy="717657"/>
            <a:chOff x="5984099" y="5793068"/>
            <a:chExt cx="2259018" cy="717657"/>
          </a:xfrm>
        </p:grpSpPr>
        <p:sp>
          <p:nvSpPr>
            <p:cNvPr id="23" name="Left Brace 22">
              <a:extLst>
                <a:ext uri="{FF2B5EF4-FFF2-40B4-BE49-F238E27FC236}">
                  <a16:creationId xmlns:a16="http://schemas.microsoft.com/office/drawing/2014/main" id="{BF65D589-8DA8-6144-B8FA-4DDB88CB7393}"/>
                </a:ext>
              </a:extLst>
            </p:cNvPr>
            <p:cNvSpPr/>
            <p:nvPr/>
          </p:nvSpPr>
          <p:spPr>
            <a:xfrm rot="16200000">
              <a:off x="6925356" y="4851811"/>
              <a:ext cx="376503" cy="2259018"/>
            </a:xfrm>
            <a:prstGeom prst="leftBrace">
              <a:avLst/>
            </a:prstGeom>
            <a:ln w="38100">
              <a:solidFill>
                <a:srgbClr val="B3595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7B4AD886-141C-1744-994B-DF6EE81A0450}"/>
                </a:ext>
              </a:extLst>
            </p:cNvPr>
            <p:cNvSpPr txBox="1"/>
            <p:nvPr/>
          </p:nvSpPr>
          <p:spPr>
            <a:xfrm>
              <a:off x="6288702" y="6202948"/>
              <a:ext cx="1649811" cy="307777"/>
            </a:xfrm>
            <a:prstGeom prst="rect">
              <a:avLst/>
            </a:prstGeom>
            <a:noFill/>
          </p:spPr>
          <p:txBody>
            <a:bodyPr wrap="none" rtlCol="0">
              <a:spAutoFit/>
            </a:bodyPr>
            <a:lstStyle/>
            <a:p>
              <a:pPr algn="l">
                <a:lnSpc>
                  <a:spcPct val="100000"/>
                </a:lnSpc>
              </a:pPr>
              <a:r>
                <a:rPr lang="en-US" sz="1400" b="1" i="0" spc="150" baseline="0" dirty="0">
                  <a:solidFill>
                    <a:srgbClr val="B35959"/>
                  </a:solidFill>
                  <a:latin typeface="Tahoma" panose="020B0604030504040204" pitchFamily="34" charset="0"/>
                  <a:ea typeface="Tahoma" panose="020B0604030504040204" pitchFamily="34" charset="0"/>
                  <a:cs typeface="Tahoma" panose="020B0604030504040204" pitchFamily="34" charset="0"/>
                </a:rPr>
                <a:t>WE ARE HERE</a:t>
              </a:r>
            </a:p>
          </p:txBody>
        </p:sp>
      </p:grpSp>
      <p:sp>
        <p:nvSpPr>
          <p:cNvPr id="2" name="TextBox 1">
            <a:extLst>
              <a:ext uri="{FF2B5EF4-FFF2-40B4-BE49-F238E27FC236}">
                <a16:creationId xmlns:a16="http://schemas.microsoft.com/office/drawing/2014/main" id="{FCB4FF90-FCCE-9D49-B324-8683D9592238}"/>
              </a:ext>
            </a:extLst>
          </p:cNvPr>
          <p:cNvSpPr txBox="1"/>
          <p:nvPr/>
        </p:nvSpPr>
        <p:spPr>
          <a:xfrm>
            <a:off x="0" y="6544101"/>
            <a:ext cx="11464998" cy="261610"/>
          </a:xfrm>
          <a:prstGeom prst="rect">
            <a:avLst/>
          </a:prstGeom>
          <a:noFill/>
        </p:spPr>
        <p:txBody>
          <a:bodyPr wrap="none" rtlCol="0">
            <a:spAutoFit/>
          </a:bodyPr>
          <a:lstStyle/>
          <a:p>
            <a:pPr algn="l">
              <a:lnSpc>
                <a:spcPct val="100000"/>
              </a:lnSpc>
            </a:pPr>
            <a:r>
              <a:rPr lang="en-US" sz="1100" b="0" i="0" spc="150" baseline="0" dirty="0">
                <a:latin typeface="Tahoma" panose="020B0604030504040204" pitchFamily="34" charset="0"/>
                <a:ea typeface="Tahoma" panose="020B0604030504040204" pitchFamily="34" charset="0"/>
                <a:cs typeface="Tahoma" panose="020B0604030504040204" pitchFamily="34" charset="0"/>
              </a:rPr>
              <a:t>*At soft launch, new proposals can be prepped and submitted </a:t>
            </a:r>
            <a:r>
              <a:rPr lang="en-US" sz="1100" spc="150" dirty="0">
                <a:latin typeface="Tahoma" panose="020B0604030504040204" pitchFamily="34" charset="0"/>
                <a:ea typeface="Tahoma" panose="020B0604030504040204" pitchFamily="34" charset="0"/>
                <a:cs typeface="Tahoma" panose="020B0604030504040204" pitchFamily="34" charset="0"/>
              </a:rPr>
              <a:t>through VERA or </a:t>
            </a:r>
            <a:r>
              <a:rPr lang="en-US" sz="1100" spc="150" dirty="0" err="1">
                <a:latin typeface="Tahoma" panose="020B0604030504040204" pitchFamily="34" charset="0"/>
                <a:ea typeface="Tahoma" panose="020B0604030504040204" pitchFamily="34" charset="0"/>
                <a:cs typeface="Tahoma" panose="020B0604030504040204" pitchFamily="34" charset="0"/>
              </a:rPr>
              <a:t>Coeus</a:t>
            </a:r>
            <a:r>
              <a:rPr lang="en-US" sz="1100" spc="150" dirty="0">
                <a:latin typeface="Tahoma" panose="020B0604030504040204" pitchFamily="34" charset="0"/>
                <a:ea typeface="Tahoma" panose="020B0604030504040204" pitchFamily="34" charset="0"/>
                <a:cs typeface="Tahoma" panose="020B0604030504040204" pitchFamily="34" charset="0"/>
              </a:rPr>
              <a:t>, but all new awards and agreements will be in VERA.</a:t>
            </a:r>
            <a:endParaRPr lang="en-US" sz="1100" b="0" i="0" spc="150" baseline="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95565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BE956-BF20-6E4B-8D04-D84E1480F4D2}"/>
              </a:ext>
            </a:extLst>
          </p:cNvPr>
          <p:cNvSpPr>
            <a:spLocks noGrp="1"/>
          </p:cNvSpPr>
          <p:nvPr>
            <p:ph type="title"/>
          </p:nvPr>
        </p:nvSpPr>
        <p:spPr/>
        <p:txBody>
          <a:bodyPr/>
          <a:lstStyle/>
          <a:p>
            <a:r>
              <a:rPr lang="en-US" dirty="0"/>
              <a:t>Reporting pathways</a:t>
            </a:r>
          </a:p>
        </p:txBody>
      </p:sp>
      <p:sp>
        <p:nvSpPr>
          <p:cNvPr id="3" name="Content Placeholder 2">
            <a:extLst>
              <a:ext uri="{FF2B5EF4-FFF2-40B4-BE49-F238E27FC236}">
                <a16:creationId xmlns:a16="http://schemas.microsoft.com/office/drawing/2014/main" id="{2F0923A7-D514-DA47-AEB4-FE09B87B8029}"/>
              </a:ext>
            </a:extLst>
          </p:cNvPr>
          <p:cNvSpPr>
            <a:spLocks noGrp="1"/>
          </p:cNvSpPr>
          <p:nvPr>
            <p:ph sz="quarter" idx="11"/>
          </p:nvPr>
        </p:nvSpPr>
        <p:spPr>
          <a:xfrm>
            <a:off x="654051" y="1828800"/>
            <a:ext cx="9867336" cy="3937000"/>
          </a:xfrm>
        </p:spPr>
        <p:txBody>
          <a:bodyPr>
            <a:normAutofit/>
          </a:bodyPr>
          <a:lstStyle/>
          <a:p>
            <a:r>
              <a:rPr lang="en-US" dirty="0"/>
              <a:t>There are two non-mutually exclusive approaches to report data from VERA:</a:t>
            </a:r>
          </a:p>
          <a:p>
            <a:endParaRPr lang="en-US" dirty="0"/>
          </a:p>
          <a:p>
            <a:endParaRPr lang="en-US" dirty="0"/>
          </a:p>
          <a:p>
            <a:endParaRPr lang="en-US" dirty="0"/>
          </a:p>
          <a:p>
            <a:endParaRPr lang="en-US" dirty="0"/>
          </a:p>
          <a:p>
            <a:endParaRPr lang="en-US" dirty="0"/>
          </a:p>
          <a:p>
            <a:endParaRPr lang="en-US" dirty="0"/>
          </a:p>
          <a:p>
            <a:endParaRPr lang="en-US" dirty="0"/>
          </a:p>
          <a:p>
            <a:r>
              <a:rPr lang="en-US" dirty="0"/>
              <a:t>We will use both approaches.</a:t>
            </a:r>
          </a:p>
          <a:p>
            <a:pPr marL="0" indent="0">
              <a:buNone/>
            </a:pPr>
            <a:endParaRPr lang="en-US" dirty="0"/>
          </a:p>
        </p:txBody>
      </p:sp>
      <p:sp>
        <p:nvSpPr>
          <p:cNvPr id="5" name="Rounded Rectangle 4">
            <a:extLst>
              <a:ext uri="{FF2B5EF4-FFF2-40B4-BE49-F238E27FC236}">
                <a16:creationId xmlns:a16="http://schemas.microsoft.com/office/drawing/2014/main" id="{C1BBCB1C-2993-C549-8840-93212920FB2E}"/>
              </a:ext>
            </a:extLst>
          </p:cNvPr>
          <p:cNvSpPr/>
          <p:nvPr/>
        </p:nvSpPr>
        <p:spPr>
          <a:xfrm>
            <a:off x="960698" y="2523276"/>
            <a:ext cx="4572000" cy="2673757"/>
          </a:xfrm>
          <a:prstGeom prst="round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lang="en-US" b="1" dirty="0"/>
              <a:t>VERA Reports</a:t>
            </a:r>
          </a:p>
          <a:p>
            <a:pPr marL="285750" indent="-285750">
              <a:lnSpc>
                <a:spcPct val="150000"/>
              </a:lnSpc>
              <a:buFont typeface="Arial" panose="020B0604020202020204" pitchFamily="34" charset="0"/>
              <a:buChar char="•"/>
            </a:pPr>
            <a:r>
              <a:rPr lang="en-US" sz="1400" dirty="0"/>
              <a:t>Built within the VERA system by Huron under the direction of SPA</a:t>
            </a:r>
          </a:p>
          <a:p>
            <a:pPr marL="285750" indent="-285750">
              <a:lnSpc>
                <a:spcPct val="150000"/>
              </a:lnSpc>
              <a:buFont typeface="Arial" panose="020B0604020202020204" pitchFamily="34" charset="0"/>
              <a:buChar char="•"/>
            </a:pPr>
            <a:r>
              <a:rPr lang="en-US" sz="1400" dirty="0"/>
              <a:t>Can report VERA data only</a:t>
            </a:r>
          </a:p>
          <a:p>
            <a:pPr marL="285750" indent="-285750">
              <a:lnSpc>
                <a:spcPct val="150000"/>
              </a:lnSpc>
              <a:buFont typeface="Arial" panose="020B0604020202020204" pitchFamily="34" charset="0"/>
              <a:buChar char="•"/>
            </a:pPr>
            <a:r>
              <a:rPr lang="en-US" sz="1400" dirty="0"/>
              <a:t>Lightweight, can only handle one type of data per report (e.g., proposals only)</a:t>
            </a:r>
          </a:p>
          <a:p>
            <a:pPr marL="285750" indent="-285750">
              <a:lnSpc>
                <a:spcPct val="150000"/>
              </a:lnSpc>
              <a:buFont typeface="Arial" panose="020B0604020202020204" pitchFamily="34" charset="0"/>
              <a:buChar char="•"/>
            </a:pPr>
            <a:r>
              <a:rPr lang="en-US" sz="1400" dirty="0"/>
              <a:t>Access determined by user roles within VERA</a:t>
            </a:r>
          </a:p>
        </p:txBody>
      </p:sp>
      <p:sp>
        <p:nvSpPr>
          <p:cNvPr id="6" name="Rounded Rectangle 5">
            <a:extLst>
              <a:ext uri="{FF2B5EF4-FFF2-40B4-BE49-F238E27FC236}">
                <a16:creationId xmlns:a16="http://schemas.microsoft.com/office/drawing/2014/main" id="{FF4198B0-1715-5945-AA0A-4DEB2AB47A5C}"/>
              </a:ext>
            </a:extLst>
          </p:cNvPr>
          <p:cNvSpPr/>
          <p:nvPr/>
        </p:nvSpPr>
        <p:spPr>
          <a:xfrm>
            <a:off x="5839345" y="2523276"/>
            <a:ext cx="4572000" cy="2673757"/>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b="1" dirty="0"/>
              <a:t>Data Warehouse Reports</a:t>
            </a:r>
          </a:p>
          <a:p>
            <a:pPr marL="285750" indent="-285750">
              <a:spcAft>
                <a:spcPts val="500"/>
              </a:spcAft>
              <a:buFont typeface="Arial" panose="020B0604020202020204" pitchFamily="34" charset="0"/>
              <a:buChar char="•"/>
            </a:pPr>
            <a:r>
              <a:rPr lang="en-US" sz="1400" dirty="0"/>
              <a:t>Built outside VERA in a Vanderbilt-created data warehouse (Oracle BI) by SPA, VUIT, and PIE</a:t>
            </a:r>
          </a:p>
          <a:p>
            <a:pPr marL="285750" indent="-285750">
              <a:spcAft>
                <a:spcPts val="500"/>
              </a:spcAft>
              <a:buFont typeface="Arial" panose="020B0604020202020204" pitchFamily="34" charset="0"/>
              <a:buChar char="•"/>
            </a:pPr>
            <a:r>
              <a:rPr lang="en-US" sz="1400" dirty="0"/>
              <a:t>Can report VERA data as well as </a:t>
            </a:r>
            <a:r>
              <a:rPr lang="en-US" sz="1400" dirty="0" err="1"/>
              <a:t>Coeus</a:t>
            </a:r>
            <a:r>
              <a:rPr lang="en-US" sz="1400" dirty="0"/>
              <a:t>/PEER data (i.e., both databases are accessible through Oracle BI, albeit in separate folders)</a:t>
            </a:r>
          </a:p>
          <a:p>
            <a:pPr marL="285750" indent="-285750">
              <a:spcAft>
                <a:spcPts val="500"/>
              </a:spcAft>
              <a:buFont typeface="Arial" panose="020B0604020202020204" pitchFamily="34" charset="0"/>
              <a:buChar char="•"/>
            </a:pPr>
            <a:r>
              <a:rPr lang="en-US" sz="1400" dirty="0"/>
              <a:t>More complex, can more readily combine different data types (e.g., proposals and awards)</a:t>
            </a:r>
          </a:p>
          <a:p>
            <a:pPr marL="285750" indent="-285750">
              <a:spcAft>
                <a:spcPts val="500"/>
              </a:spcAft>
              <a:buFont typeface="Arial" panose="020B0604020202020204" pitchFamily="34" charset="0"/>
              <a:buChar char="•"/>
            </a:pPr>
            <a:r>
              <a:rPr lang="en-US" sz="1400" dirty="0"/>
              <a:t>Access determined independently of VERA user roles</a:t>
            </a:r>
          </a:p>
        </p:txBody>
      </p:sp>
    </p:spTree>
    <p:extLst>
      <p:ext uri="{BB962C8B-B14F-4D97-AF65-F5344CB8AC3E}">
        <p14:creationId xmlns:p14="http://schemas.microsoft.com/office/powerpoint/2010/main" val="1065445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B830C-6A0C-6041-B10A-B1160D9F21C3}"/>
              </a:ext>
            </a:extLst>
          </p:cNvPr>
          <p:cNvSpPr>
            <a:spLocks noGrp="1"/>
          </p:cNvSpPr>
          <p:nvPr>
            <p:ph type="title"/>
          </p:nvPr>
        </p:nvSpPr>
        <p:spPr/>
        <p:txBody>
          <a:bodyPr/>
          <a:lstStyle/>
          <a:p>
            <a:r>
              <a:rPr lang="en-US" dirty="0"/>
              <a:t>Reports in progress</a:t>
            </a:r>
          </a:p>
        </p:txBody>
      </p:sp>
      <p:sp>
        <p:nvSpPr>
          <p:cNvPr id="4" name="Rounded Rectangle 3">
            <a:extLst>
              <a:ext uri="{FF2B5EF4-FFF2-40B4-BE49-F238E27FC236}">
                <a16:creationId xmlns:a16="http://schemas.microsoft.com/office/drawing/2014/main" id="{E3DBA06A-2904-5E47-AD0E-90473F91473F}"/>
              </a:ext>
            </a:extLst>
          </p:cNvPr>
          <p:cNvSpPr/>
          <p:nvPr/>
        </p:nvSpPr>
        <p:spPr>
          <a:xfrm>
            <a:off x="1003561" y="1888557"/>
            <a:ext cx="4572000" cy="3791804"/>
          </a:xfrm>
          <a:prstGeom prst="round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lang="en-US" b="1" dirty="0"/>
              <a:t>VERA Reports being built by Huron</a:t>
            </a:r>
          </a:p>
          <a:p>
            <a:pPr marL="285750" indent="-285750">
              <a:lnSpc>
                <a:spcPct val="150000"/>
              </a:lnSpc>
              <a:buFont typeface="Arial" panose="020B0604020202020204" pitchFamily="34" charset="0"/>
              <a:buChar char="•"/>
            </a:pPr>
            <a:r>
              <a:rPr lang="en-US" sz="1400" dirty="0"/>
              <a:t>FFATA</a:t>
            </a:r>
          </a:p>
          <a:p>
            <a:pPr marL="285750" indent="-285750">
              <a:lnSpc>
                <a:spcPct val="150000"/>
              </a:lnSpc>
              <a:buFont typeface="Arial" panose="020B0604020202020204" pitchFamily="34" charset="0"/>
              <a:buChar char="•"/>
            </a:pPr>
            <a:r>
              <a:rPr lang="en-US" sz="1400" dirty="0"/>
              <a:t>Foreign involvement</a:t>
            </a:r>
          </a:p>
          <a:p>
            <a:pPr marL="285750" indent="-285750">
              <a:lnSpc>
                <a:spcPct val="150000"/>
              </a:lnSpc>
              <a:buFont typeface="Arial" panose="020B0604020202020204" pitchFamily="34" charset="0"/>
              <a:buChar char="•"/>
            </a:pPr>
            <a:r>
              <a:rPr lang="en-US" sz="1400" dirty="0"/>
              <a:t>Outgoing subawards</a:t>
            </a:r>
          </a:p>
          <a:p>
            <a:pPr marL="285750" indent="-285750">
              <a:lnSpc>
                <a:spcPct val="150000"/>
              </a:lnSpc>
              <a:buFont typeface="Arial" panose="020B0604020202020204" pitchFamily="34" charset="0"/>
              <a:buChar char="•"/>
            </a:pPr>
            <a:r>
              <a:rPr lang="en-US" sz="1400" dirty="0"/>
              <a:t>Time in state</a:t>
            </a:r>
          </a:p>
          <a:p>
            <a:pPr marL="285750" indent="-285750">
              <a:lnSpc>
                <a:spcPct val="150000"/>
              </a:lnSpc>
              <a:buFont typeface="Arial" panose="020B0604020202020204" pitchFamily="34" charset="0"/>
              <a:buChar char="•"/>
            </a:pPr>
            <a:r>
              <a:rPr lang="en-US" sz="1400" dirty="0"/>
              <a:t>Daily Work Log for SPA</a:t>
            </a:r>
          </a:p>
          <a:p>
            <a:pPr marL="285750" indent="-285750">
              <a:lnSpc>
                <a:spcPct val="150000"/>
              </a:lnSpc>
              <a:buFont typeface="Arial" panose="020B0604020202020204" pitchFamily="34" charset="0"/>
              <a:buChar char="•"/>
            </a:pPr>
            <a:r>
              <a:rPr lang="en-US" sz="1400" dirty="0"/>
              <a:t>CORES and IPA Agreements for Research Finance</a:t>
            </a:r>
          </a:p>
          <a:p>
            <a:pPr marL="285750" indent="-285750">
              <a:lnSpc>
                <a:spcPct val="150000"/>
              </a:lnSpc>
              <a:buFont typeface="Arial" panose="020B0604020202020204" pitchFamily="34" charset="0"/>
              <a:buChar char="•"/>
            </a:pPr>
            <a:r>
              <a:rPr lang="en-US" sz="1400" i="1" dirty="0"/>
              <a:t>Other reports to help research administrators within SPA, Research Finance, and schools/colleges monitor proposals and awards and manage their workloads</a:t>
            </a:r>
          </a:p>
        </p:txBody>
      </p:sp>
      <p:sp>
        <p:nvSpPr>
          <p:cNvPr id="5" name="Rounded Rectangle 4">
            <a:extLst>
              <a:ext uri="{FF2B5EF4-FFF2-40B4-BE49-F238E27FC236}">
                <a16:creationId xmlns:a16="http://schemas.microsoft.com/office/drawing/2014/main" id="{8FEF6064-0A04-234A-A9DD-A6A21457E5E4}"/>
              </a:ext>
            </a:extLst>
          </p:cNvPr>
          <p:cNvSpPr/>
          <p:nvPr/>
        </p:nvSpPr>
        <p:spPr>
          <a:xfrm>
            <a:off x="5882208" y="1888557"/>
            <a:ext cx="4572000" cy="3791804"/>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b="1" dirty="0"/>
              <a:t>Data Warehouse Reports being built by VUIT, PIE</a:t>
            </a:r>
          </a:p>
          <a:p>
            <a:pPr marL="285750" indent="-285750">
              <a:spcAft>
                <a:spcPts val="500"/>
              </a:spcAft>
              <a:buFont typeface="Arial" panose="020B0604020202020204" pitchFamily="34" charset="0"/>
              <a:buChar char="•"/>
            </a:pPr>
            <a:r>
              <a:rPr lang="en-US" sz="1400" dirty="0"/>
              <a:t>Other support</a:t>
            </a:r>
          </a:p>
          <a:p>
            <a:pPr marL="285750" indent="-285750">
              <a:spcAft>
                <a:spcPts val="500"/>
              </a:spcAft>
              <a:buFont typeface="Arial" panose="020B0604020202020204" pitchFamily="34" charset="0"/>
              <a:buChar char="•"/>
            </a:pPr>
            <a:r>
              <a:rPr lang="en-US" sz="1400" dirty="0"/>
              <a:t>Award ended</a:t>
            </a:r>
          </a:p>
          <a:p>
            <a:pPr marL="285750" indent="-285750">
              <a:spcAft>
                <a:spcPts val="500"/>
              </a:spcAft>
              <a:buFont typeface="Arial" panose="020B0604020202020204" pitchFamily="34" charset="0"/>
              <a:buChar char="•"/>
            </a:pPr>
            <a:r>
              <a:rPr lang="en-US" sz="1400" dirty="0"/>
              <a:t>Proposals (sortable/filterable by various variables)</a:t>
            </a:r>
          </a:p>
          <a:p>
            <a:pPr marL="285750" indent="-285750">
              <a:spcAft>
                <a:spcPts val="500"/>
              </a:spcAft>
              <a:buFont typeface="Arial" panose="020B0604020202020204" pitchFamily="34" charset="0"/>
              <a:buChar char="•"/>
            </a:pPr>
            <a:r>
              <a:rPr lang="en-US" sz="1400" dirty="0"/>
              <a:t>Awards (sortable/filterable by various variables)</a:t>
            </a:r>
          </a:p>
          <a:p>
            <a:pPr marL="285750" indent="-285750">
              <a:spcAft>
                <a:spcPts val="500"/>
              </a:spcAft>
              <a:buFont typeface="Arial" panose="020B0604020202020204" pitchFamily="34" charset="0"/>
              <a:buChar char="•"/>
            </a:pPr>
            <a:r>
              <a:rPr lang="en-US" sz="1400" dirty="0"/>
              <a:t>All investigators on proposals or awards</a:t>
            </a:r>
          </a:p>
          <a:p>
            <a:pPr marL="285750" indent="-285750">
              <a:spcAft>
                <a:spcPts val="500"/>
              </a:spcAft>
              <a:buFont typeface="Arial" panose="020B0604020202020204" pitchFamily="34" charset="0"/>
              <a:buChar char="•"/>
            </a:pPr>
            <a:r>
              <a:rPr lang="en-US" sz="1400" dirty="0"/>
              <a:t>Funding allocations by award</a:t>
            </a:r>
          </a:p>
          <a:p>
            <a:pPr marL="285750" indent="-285750">
              <a:spcAft>
                <a:spcPts val="500"/>
              </a:spcAft>
              <a:buFont typeface="Arial" panose="020B0604020202020204" pitchFamily="34" charset="0"/>
              <a:buChar char="•"/>
            </a:pPr>
            <a:r>
              <a:rPr lang="en-US" sz="1400" dirty="0"/>
              <a:t>Unrecovered indirect costs</a:t>
            </a:r>
          </a:p>
          <a:p>
            <a:pPr marL="285750" indent="-285750">
              <a:lnSpc>
                <a:spcPct val="150000"/>
              </a:lnSpc>
              <a:buFont typeface="Arial" panose="020B0604020202020204" pitchFamily="34" charset="0"/>
              <a:buChar char="•"/>
            </a:pPr>
            <a:r>
              <a:rPr lang="en-US" sz="1400" dirty="0"/>
              <a:t>Current and pending (by VERA project)</a:t>
            </a:r>
          </a:p>
          <a:p>
            <a:pPr marL="285750" indent="-285750">
              <a:lnSpc>
                <a:spcPct val="150000"/>
              </a:lnSpc>
              <a:buFont typeface="Arial" panose="020B0604020202020204" pitchFamily="34" charset="0"/>
              <a:buChar char="•"/>
            </a:pPr>
            <a:r>
              <a:rPr lang="en-US" sz="1400" dirty="0"/>
              <a:t>Active and pending (by lead investigator)</a:t>
            </a:r>
          </a:p>
          <a:p>
            <a:pPr marL="285750" indent="-285750">
              <a:lnSpc>
                <a:spcPct val="150000"/>
              </a:lnSpc>
              <a:buFont typeface="Arial" panose="020B0604020202020204" pitchFamily="34" charset="0"/>
              <a:buChar char="•"/>
            </a:pPr>
            <a:r>
              <a:rPr lang="en-US" sz="1400" i="1" dirty="0"/>
              <a:t>And more!</a:t>
            </a:r>
          </a:p>
          <a:p>
            <a:pPr marL="285750" indent="-285750">
              <a:spcAft>
                <a:spcPts val="500"/>
              </a:spcAft>
              <a:buFont typeface="Arial" panose="020B0604020202020204" pitchFamily="34" charset="0"/>
              <a:buChar char="•"/>
            </a:pPr>
            <a:endParaRPr lang="en-US" sz="1400" dirty="0"/>
          </a:p>
          <a:p>
            <a:pPr marL="285750" indent="-285750">
              <a:spcAft>
                <a:spcPts val="500"/>
              </a:spcAft>
              <a:buFont typeface="Arial" panose="020B0604020202020204" pitchFamily="34" charset="0"/>
              <a:buChar char="•"/>
            </a:pPr>
            <a:endParaRPr lang="en-US" sz="1400" dirty="0"/>
          </a:p>
        </p:txBody>
      </p:sp>
      <p:sp>
        <p:nvSpPr>
          <p:cNvPr id="3" name="TextBox 2">
            <a:extLst>
              <a:ext uri="{FF2B5EF4-FFF2-40B4-BE49-F238E27FC236}">
                <a16:creationId xmlns:a16="http://schemas.microsoft.com/office/drawing/2014/main" id="{5418459D-5444-C747-9121-2768DB13E725}"/>
              </a:ext>
            </a:extLst>
          </p:cNvPr>
          <p:cNvSpPr txBox="1"/>
          <p:nvPr/>
        </p:nvSpPr>
        <p:spPr>
          <a:xfrm>
            <a:off x="6844145" y="6231730"/>
            <a:ext cx="5110694" cy="338554"/>
          </a:xfrm>
          <a:prstGeom prst="rect">
            <a:avLst/>
          </a:prstGeom>
          <a:noFill/>
        </p:spPr>
        <p:txBody>
          <a:bodyPr wrap="none" rtlCol="0">
            <a:spAutoFit/>
          </a:bodyPr>
          <a:lstStyle/>
          <a:p>
            <a:pPr algn="l">
              <a:lnSpc>
                <a:spcPct val="100000"/>
              </a:lnSpc>
            </a:pPr>
            <a:r>
              <a:rPr lang="en-US" sz="1600" b="1" i="0" spc="150" baseline="0" dirty="0">
                <a:latin typeface="Tahoma" panose="020B0604030504040204" pitchFamily="34" charset="0"/>
                <a:ea typeface="Tahoma" panose="020B0604030504040204" pitchFamily="34" charset="0"/>
                <a:cs typeface="Tahoma" panose="020B0604030504040204" pitchFamily="34" charset="0"/>
              </a:rPr>
              <a:t>Note that these lists are not exhaustive!</a:t>
            </a:r>
          </a:p>
        </p:txBody>
      </p:sp>
    </p:spTree>
    <p:extLst>
      <p:ext uri="{BB962C8B-B14F-4D97-AF65-F5344CB8AC3E}">
        <p14:creationId xmlns:p14="http://schemas.microsoft.com/office/powerpoint/2010/main" val="2197414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ED27F0-640A-B846-A603-7EA8ED9E860D}"/>
              </a:ext>
            </a:extLst>
          </p:cNvPr>
          <p:cNvSpPr>
            <a:spLocks noGrp="1"/>
          </p:cNvSpPr>
          <p:nvPr>
            <p:ph type="body" idx="1"/>
          </p:nvPr>
        </p:nvSpPr>
        <p:spPr/>
        <p:txBody>
          <a:bodyPr/>
          <a:lstStyle/>
          <a:p>
            <a:r>
              <a:rPr lang="en-US" dirty="0"/>
              <a:t>Pre-award reporting using VERA data and </a:t>
            </a:r>
            <a:r>
              <a:rPr lang="en-US" dirty="0" err="1"/>
              <a:t>Coeus</a:t>
            </a:r>
            <a:r>
              <a:rPr lang="en-US" dirty="0"/>
              <a:t>/PEER data</a:t>
            </a:r>
          </a:p>
        </p:txBody>
      </p:sp>
      <p:sp>
        <p:nvSpPr>
          <p:cNvPr id="4" name="Title 3">
            <a:extLst>
              <a:ext uri="{FF2B5EF4-FFF2-40B4-BE49-F238E27FC236}">
                <a16:creationId xmlns:a16="http://schemas.microsoft.com/office/drawing/2014/main" id="{706207FE-94AB-094F-8CED-CAA8A2F2A9F4}"/>
              </a:ext>
            </a:extLst>
          </p:cNvPr>
          <p:cNvSpPr>
            <a:spLocks noGrp="1"/>
          </p:cNvSpPr>
          <p:nvPr>
            <p:ph type="title"/>
          </p:nvPr>
        </p:nvSpPr>
        <p:spPr/>
        <p:txBody>
          <a:bodyPr/>
          <a:lstStyle/>
          <a:p>
            <a:r>
              <a:rPr lang="en-US" dirty="0"/>
              <a:t>Dual reporting</a:t>
            </a:r>
          </a:p>
        </p:txBody>
      </p:sp>
    </p:spTree>
    <p:extLst>
      <p:ext uri="{BB962C8B-B14F-4D97-AF65-F5344CB8AC3E}">
        <p14:creationId xmlns:p14="http://schemas.microsoft.com/office/powerpoint/2010/main" val="1170354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7083F-97F4-164A-AE01-2F3C0535630F}"/>
              </a:ext>
            </a:extLst>
          </p:cNvPr>
          <p:cNvSpPr>
            <a:spLocks noGrp="1"/>
          </p:cNvSpPr>
          <p:nvPr>
            <p:ph type="title"/>
          </p:nvPr>
        </p:nvSpPr>
        <p:spPr/>
        <p:txBody>
          <a:bodyPr/>
          <a:lstStyle/>
          <a:p>
            <a:r>
              <a:rPr lang="en-US" dirty="0" err="1"/>
              <a:t>Coeus</a:t>
            </a:r>
            <a:r>
              <a:rPr lang="en-US" dirty="0"/>
              <a:t>/PEER data vs. vera data</a:t>
            </a:r>
          </a:p>
        </p:txBody>
      </p:sp>
      <p:sp>
        <p:nvSpPr>
          <p:cNvPr id="7" name="Can 6">
            <a:extLst>
              <a:ext uri="{FF2B5EF4-FFF2-40B4-BE49-F238E27FC236}">
                <a16:creationId xmlns:a16="http://schemas.microsoft.com/office/drawing/2014/main" id="{FF1A72FE-8FDC-CD4E-ABF2-7CA5F14A6C66}"/>
              </a:ext>
            </a:extLst>
          </p:cNvPr>
          <p:cNvSpPr/>
          <p:nvPr/>
        </p:nvSpPr>
        <p:spPr>
          <a:xfrm>
            <a:off x="1190847" y="1913859"/>
            <a:ext cx="3955311" cy="4019107"/>
          </a:xfrm>
          <a:prstGeom prst="can">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err="1">
                <a:solidFill>
                  <a:schemeClr val="bg1"/>
                </a:solidFill>
              </a:rPr>
              <a:t>Coeus</a:t>
            </a:r>
            <a:r>
              <a:rPr lang="en-US" b="1" dirty="0">
                <a:solidFill>
                  <a:schemeClr val="bg1"/>
                </a:solidFill>
              </a:rPr>
              <a:t>/PEER</a:t>
            </a:r>
          </a:p>
          <a:p>
            <a:pPr marL="285750" indent="-285750">
              <a:buFont typeface="Arial" panose="020B0604020202020204" pitchFamily="34" charset="0"/>
              <a:buChar char="•"/>
            </a:pPr>
            <a:r>
              <a:rPr lang="en-US" dirty="0">
                <a:solidFill>
                  <a:schemeClr val="bg1"/>
                </a:solidFill>
              </a:rPr>
              <a:t>All pre-award data up to the phased launch of VERA.</a:t>
            </a:r>
          </a:p>
          <a:p>
            <a:pPr marL="285750" indent="-285750">
              <a:buFont typeface="Arial" panose="020B0604020202020204" pitchFamily="34" charset="0"/>
              <a:buChar char="•"/>
            </a:pPr>
            <a:r>
              <a:rPr lang="en-US" dirty="0">
                <a:solidFill>
                  <a:schemeClr val="bg1"/>
                </a:solidFill>
              </a:rPr>
              <a:t>Data will slowly stop being added as VERA phases in.</a:t>
            </a:r>
          </a:p>
          <a:p>
            <a:pPr marL="285750" indent="-285750">
              <a:buFont typeface="Arial" panose="020B0604020202020204" pitchFamily="34" charset="0"/>
              <a:buChar char="•"/>
            </a:pPr>
            <a:r>
              <a:rPr lang="en-US" dirty="0">
                <a:solidFill>
                  <a:schemeClr val="bg1"/>
                </a:solidFill>
              </a:rPr>
              <a:t>End-users will have uninterrupted access to </a:t>
            </a:r>
            <a:r>
              <a:rPr lang="en-US" dirty="0" err="1">
                <a:solidFill>
                  <a:schemeClr val="bg1"/>
                </a:solidFill>
              </a:rPr>
              <a:t>Coeus</a:t>
            </a:r>
            <a:r>
              <a:rPr lang="en-US" dirty="0">
                <a:solidFill>
                  <a:schemeClr val="bg1"/>
                </a:solidFill>
              </a:rPr>
              <a:t>/PEER data for pre-award reporting before, during, and after VERA implementation.</a:t>
            </a:r>
          </a:p>
        </p:txBody>
      </p:sp>
      <p:sp>
        <p:nvSpPr>
          <p:cNvPr id="8" name="Can 7">
            <a:extLst>
              <a:ext uri="{FF2B5EF4-FFF2-40B4-BE49-F238E27FC236}">
                <a16:creationId xmlns:a16="http://schemas.microsoft.com/office/drawing/2014/main" id="{907D11A4-CDE5-7E4A-88C9-2D75B1A61D39}"/>
              </a:ext>
            </a:extLst>
          </p:cNvPr>
          <p:cNvSpPr/>
          <p:nvPr/>
        </p:nvSpPr>
        <p:spPr>
          <a:xfrm>
            <a:off x="5482856" y="1913860"/>
            <a:ext cx="3959352" cy="401910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solidFill>
                  <a:schemeClr val="tx1"/>
                </a:solidFill>
              </a:rPr>
              <a:t>VERA</a:t>
            </a:r>
          </a:p>
          <a:p>
            <a:pPr marL="285750" indent="-285750">
              <a:buFont typeface="Arial" panose="020B0604020202020204" pitchFamily="34" charset="0"/>
              <a:buChar char="•"/>
            </a:pPr>
            <a:r>
              <a:rPr lang="en-US" dirty="0">
                <a:solidFill>
                  <a:schemeClr val="tx1"/>
                </a:solidFill>
              </a:rPr>
              <a:t>Only active awards with associated agreements and shell proposals at onset of VERA launch.</a:t>
            </a:r>
          </a:p>
          <a:p>
            <a:pPr marL="285750" indent="-285750">
              <a:buFont typeface="Arial" panose="020B0604020202020204" pitchFamily="34" charset="0"/>
              <a:buChar char="•"/>
            </a:pPr>
            <a:r>
              <a:rPr lang="en-US" dirty="0">
                <a:solidFill>
                  <a:schemeClr val="tx1"/>
                </a:solidFill>
              </a:rPr>
              <a:t>Data will start being added and grow significantly as VERA phases in.</a:t>
            </a:r>
          </a:p>
          <a:p>
            <a:pPr marL="285750" indent="-285750">
              <a:buFont typeface="Arial" panose="020B0604020202020204" pitchFamily="34" charset="0"/>
              <a:buChar char="•"/>
            </a:pPr>
            <a:r>
              <a:rPr lang="en-US" dirty="0">
                <a:solidFill>
                  <a:schemeClr val="tx1"/>
                </a:solidFill>
              </a:rPr>
              <a:t>End-users will gain access to VERA data for pre-award reporting at the start of the phased VERA launch.</a:t>
            </a:r>
          </a:p>
          <a:p>
            <a:endParaRPr lang="en-US" dirty="0">
              <a:solidFill>
                <a:schemeClr val="tx1"/>
              </a:solidFill>
            </a:endParaRPr>
          </a:p>
        </p:txBody>
      </p:sp>
    </p:spTree>
    <p:extLst>
      <p:ext uri="{BB962C8B-B14F-4D97-AF65-F5344CB8AC3E}">
        <p14:creationId xmlns:p14="http://schemas.microsoft.com/office/powerpoint/2010/main" val="553026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7083F-97F4-164A-AE01-2F3C0535630F}"/>
              </a:ext>
            </a:extLst>
          </p:cNvPr>
          <p:cNvSpPr>
            <a:spLocks noGrp="1"/>
          </p:cNvSpPr>
          <p:nvPr>
            <p:ph type="title"/>
          </p:nvPr>
        </p:nvSpPr>
        <p:spPr/>
        <p:txBody>
          <a:bodyPr/>
          <a:lstStyle/>
          <a:p>
            <a:r>
              <a:rPr lang="en-US" dirty="0"/>
              <a:t>Dual reporting</a:t>
            </a:r>
          </a:p>
        </p:txBody>
      </p:sp>
      <p:sp>
        <p:nvSpPr>
          <p:cNvPr id="3" name="Content Placeholder 2">
            <a:extLst>
              <a:ext uri="{FF2B5EF4-FFF2-40B4-BE49-F238E27FC236}">
                <a16:creationId xmlns:a16="http://schemas.microsoft.com/office/drawing/2014/main" id="{81DB1442-F42B-8D42-AC91-201B36BE0300}"/>
              </a:ext>
            </a:extLst>
          </p:cNvPr>
          <p:cNvSpPr>
            <a:spLocks noGrp="1"/>
          </p:cNvSpPr>
          <p:nvPr>
            <p:ph sz="quarter" idx="11"/>
          </p:nvPr>
        </p:nvSpPr>
        <p:spPr/>
        <p:txBody>
          <a:bodyPr/>
          <a:lstStyle/>
          <a:p>
            <a:r>
              <a:rPr lang="en-US" dirty="0"/>
              <a:t>Post-VERA implementation, some pre-award data that are needed for reporting will be housed in </a:t>
            </a:r>
            <a:r>
              <a:rPr lang="en-US" dirty="0" err="1"/>
              <a:t>Coeus</a:t>
            </a:r>
            <a:r>
              <a:rPr lang="en-US" dirty="0"/>
              <a:t>/PEER, others in VERA.  </a:t>
            </a:r>
            <a:r>
              <a:rPr lang="en-US" b="1" dirty="0"/>
              <a:t>SPA and end-users will have access to all these data.</a:t>
            </a:r>
          </a:p>
          <a:p>
            <a:endParaRPr lang="en-US" b="1" dirty="0"/>
          </a:p>
          <a:p>
            <a:r>
              <a:rPr lang="en-US" dirty="0"/>
              <a:t>As VERA launch will be phased, many pre-award reports will necessitate </a:t>
            </a:r>
            <a:r>
              <a:rPr lang="en-US" b="1" dirty="0"/>
              <a:t>combining data from both </a:t>
            </a:r>
            <a:r>
              <a:rPr lang="en-US" b="1" dirty="0" err="1"/>
              <a:t>Coeus</a:t>
            </a:r>
            <a:r>
              <a:rPr lang="en-US" b="1" dirty="0"/>
              <a:t>/PEER and VERA</a:t>
            </a:r>
            <a:r>
              <a:rPr lang="en-US" dirty="0"/>
              <a:t>.</a:t>
            </a:r>
          </a:p>
          <a:p>
            <a:endParaRPr lang="en-US" dirty="0"/>
          </a:p>
          <a:p>
            <a:r>
              <a:rPr lang="en-US" dirty="0"/>
              <a:t>The SPA team has designed and is vetting techniques to </a:t>
            </a:r>
            <a:r>
              <a:rPr lang="en-US" b="1" dirty="0"/>
              <a:t>reduce dual reporting burden on end-users </a:t>
            </a:r>
            <a:r>
              <a:rPr lang="en-US" dirty="0"/>
              <a:t>for pre-award reporting (e.g., building dual reporting features into VERA and the data warehouse, preparing guidance on how to dual report different types of reports, preparing our team to take on additional responsibilities to assist end-users in dual reporting).</a:t>
            </a:r>
          </a:p>
          <a:p>
            <a:endParaRPr lang="en-US" dirty="0"/>
          </a:p>
          <a:p>
            <a:endParaRPr lang="en-US" dirty="0"/>
          </a:p>
          <a:p>
            <a:endParaRPr lang="en-US" dirty="0"/>
          </a:p>
        </p:txBody>
      </p:sp>
    </p:spTree>
    <p:extLst>
      <p:ext uri="{BB962C8B-B14F-4D97-AF65-F5344CB8AC3E}">
        <p14:creationId xmlns:p14="http://schemas.microsoft.com/office/powerpoint/2010/main" val="39240202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E3662AA-24DF-2346-834A-F07B283BE34D}"/>
              </a:ext>
            </a:extLst>
          </p:cNvPr>
          <p:cNvSpPr>
            <a:spLocks noGrp="1"/>
          </p:cNvSpPr>
          <p:nvPr>
            <p:ph type="body" idx="1"/>
          </p:nvPr>
        </p:nvSpPr>
        <p:spPr/>
        <p:txBody>
          <a:bodyPr/>
          <a:lstStyle/>
          <a:p>
            <a:endParaRPr lang="en-US"/>
          </a:p>
        </p:txBody>
      </p:sp>
      <p:sp>
        <p:nvSpPr>
          <p:cNvPr id="4" name="Title 3">
            <a:extLst>
              <a:ext uri="{FF2B5EF4-FFF2-40B4-BE49-F238E27FC236}">
                <a16:creationId xmlns:a16="http://schemas.microsoft.com/office/drawing/2014/main" id="{706207FE-94AB-094F-8CED-CAA8A2F2A9F4}"/>
              </a:ext>
            </a:extLst>
          </p:cNvPr>
          <p:cNvSpPr>
            <a:spLocks noGrp="1"/>
          </p:cNvSpPr>
          <p:nvPr>
            <p:ph type="title"/>
          </p:nvPr>
        </p:nvSpPr>
        <p:spPr/>
        <p:txBody>
          <a:bodyPr/>
          <a:lstStyle/>
          <a:p>
            <a:r>
              <a:rPr lang="en-US" dirty="0"/>
              <a:t>Summary and next steps</a:t>
            </a:r>
          </a:p>
        </p:txBody>
      </p:sp>
    </p:spTree>
    <p:extLst>
      <p:ext uri="{BB962C8B-B14F-4D97-AF65-F5344CB8AC3E}">
        <p14:creationId xmlns:p14="http://schemas.microsoft.com/office/powerpoint/2010/main" val="2181158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41931-C0DC-F447-835E-9659707B7BD0}"/>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957D66F2-0602-AF49-B066-91F0974A0DB5}"/>
              </a:ext>
            </a:extLst>
          </p:cNvPr>
          <p:cNvSpPr>
            <a:spLocks noGrp="1"/>
          </p:cNvSpPr>
          <p:nvPr>
            <p:ph sz="quarter" idx="11"/>
          </p:nvPr>
        </p:nvSpPr>
        <p:spPr>
          <a:xfrm>
            <a:off x="654051" y="1828800"/>
            <a:ext cx="9427795" cy="4196862"/>
          </a:xfrm>
        </p:spPr>
        <p:txBody>
          <a:bodyPr>
            <a:normAutofit lnSpcReduction="10000"/>
          </a:bodyPr>
          <a:lstStyle/>
          <a:p>
            <a:r>
              <a:rPr lang="en-US" dirty="0"/>
              <a:t>Pre-award reporting and post-award reporting are separate now (</a:t>
            </a:r>
            <a:r>
              <a:rPr lang="en-US" dirty="0" err="1"/>
              <a:t>Coeus</a:t>
            </a:r>
            <a:r>
              <a:rPr lang="en-US" dirty="0"/>
              <a:t>/PEER vs. Oracle) and will remain separate post-VERA implementation (VERA vs. Oracle).</a:t>
            </a:r>
          </a:p>
          <a:p>
            <a:pPr lvl="1"/>
            <a:r>
              <a:rPr lang="en-US" dirty="0"/>
              <a:t>When Research Finance completes its reorganization, we plan to integrate Oracle and VERA and explore options to combine aspects of pre-award and post-award reporting.</a:t>
            </a:r>
          </a:p>
          <a:p>
            <a:r>
              <a:rPr lang="en-US" dirty="0"/>
              <a:t>Pre-award reporting in VERA is a joint effort between multiple teams. </a:t>
            </a:r>
          </a:p>
          <a:p>
            <a:pPr lvl="1"/>
            <a:r>
              <a:rPr lang="en-US" dirty="0"/>
              <a:t>The analysis and design teams (SPA, end-users, PSI, Huron) have finished their initial work, and now the build teams (Huron, VUIT, PIE) are creating the needed reports.</a:t>
            </a:r>
          </a:p>
          <a:p>
            <a:r>
              <a:rPr lang="en-US" dirty="0"/>
              <a:t>SPA and end-users will need both </a:t>
            </a:r>
            <a:r>
              <a:rPr lang="en-US" dirty="0" err="1"/>
              <a:t>Coeus</a:t>
            </a:r>
            <a:r>
              <a:rPr lang="en-US" dirty="0"/>
              <a:t>/PEER and VERA data for pre-award reporting post-VERA implementation.</a:t>
            </a:r>
          </a:p>
          <a:p>
            <a:pPr lvl="1"/>
            <a:r>
              <a:rPr lang="en-US" dirty="0"/>
              <a:t>We will continue to have access to </a:t>
            </a:r>
            <a:r>
              <a:rPr lang="en-US" dirty="0" err="1"/>
              <a:t>Coeus</a:t>
            </a:r>
            <a:r>
              <a:rPr lang="en-US" dirty="0"/>
              <a:t>/PEER data indefinitely and will gain access to VERA data as VERA phased launch begins.</a:t>
            </a:r>
          </a:p>
          <a:p>
            <a:endParaRPr lang="en-US" dirty="0"/>
          </a:p>
        </p:txBody>
      </p:sp>
    </p:spTree>
    <p:extLst>
      <p:ext uri="{BB962C8B-B14F-4D97-AF65-F5344CB8AC3E}">
        <p14:creationId xmlns:p14="http://schemas.microsoft.com/office/powerpoint/2010/main" val="35869120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4D158-AF18-1542-BA67-2D35EF82E3B7}"/>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0AD52EBA-A91F-3448-ADBE-BDD8C6EE973B}"/>
              </a:ext>
            </a:extLst>
          </p:cNvPr>
          <p:cNvSpPr>
            <a:spLocks noGrp="1"/>
          </p:cNvSpPr>
          <p:nvPr>
            <p:ph sz="quarter" idx="11"/>
          </p:nvPr>
        </p:nvSpPr>
        <p:spPr>
          <a:xfrm>
            <a:off x="654051" y="1828800"/>
            <a:ext cx="9978780" cy="3937000"/>
          </a:xfrm>
        </p:spPr>
        <p:txBody>
          <a:bodyPr/>
          <a:lstStyle/>
          <a:p>
            <a:r>
              <a:rPr lang="en-US" dirty="0"/>
              <a:t>As Huron and VUIT/PIE complete reports, SPA and end-users will verify them to ensure they’re fully functional before VERA soft launch.</a:t>
            </a:r>
          </a:p>
          <a:p>
            <a:pPr lvl="1"/>
            <a:r>
              <a:rPr lang="en-US" dirty="0"/>
              <a:t>We’ll need help from users like you to vet reports.  Stay tuned for more about this process in the coming weeks!</a:t>
            </a:r>
          </a:p>
          <a:p>
            <a:endParaRPr lang="en-US" dirty="0"/>
          </a:p>
          <a:p>
            <a:r>
              <a:rPr lang="en-US" dirty="0"/>
              <a:t>The SPA team is preparing dual reporting resources to reduce the burden of pre-award reporting post-VERA soft launch.</a:t>
            </a:r>
          </a:p>
          <a:p>
            <a:endParaRPr lang="en-US" dirty="0"/>
          </a:p>
        </p:txBody>
      </p:sp>
    </p:spTree>
    <p:extLst>
      <p:ext uri="{BB962C8B-B14F-4D97-AF65-F5344CB8AC3E}">
        <p14:creationId xmlns:p14="http://schemas.microsoft.com/office/powerpoint/2010/main" val="34848711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9417D10-A5E2-4248-A8CB-78E8FDDB5B07}"/>
              </a:ext>
            </a:extLst>
          </p:cNvPr>
          <p:cNvSpPr>
            <a:spLocks noGrp="1"/>
          </p:cNvSpPr>
          <p:nvPr>
            <p:ph type="body" idx="1"/>
          </p:nvPr>
        </p:nvSpPr>
        <p:spPr/>
        <p:txBody>
          <a:bodyPr/>
          <a:lstStyle/>
          <a:p>
            <a:r>
              <a:rPr lang="en-US" dirty="0"/>
              <a:t>Any questions?</a:t>
            </a:r>
          </a:p>
        </p:txBody>
      </p:sp>
      <p:sp>
        <p:nvSpPr>
          <p:cNvPr id="6" name="Title 5">
            <a:extLst>
              <a:ext uri="{FF2B5EF4-FFF2-40B4-BE49-F238E27FC236}">
                <a16:creationId xmlns:a16="http://schemas.microsoft.com/office/drawing/2014/main" id="{0D656D88-7ACD-F147-8208-F3EEAF0FE8C8}"/>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3188071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9EDDFD5-B1D9-FD40-97D1-078B70221853}"/>
              </a:ext>
            </a:extLst>
          </p:cNvPr>
          <p:cNvSpPr>
            <a:spLocks noGrp="1"/>
          </p:cNvSpPr>
          <p:nvPr>
            <p:ph type="body" idx="1"/>
          </p:nvPr>
        </p:nvSpPr>
        <p:spPr>
          <a:xfrm>
            <a:off x="862730" y="3953431"/>
            <a:ext cx="9351433" cy="725040"/>
          </a:xfrm>
        </p:spPr>
        <p:txBody>
          <a:bodyPr>
            <a:normAutofit fontScale="92500" lnSpcReduction="20000"/>
          </a:bodyPr>
          <a:lstStyle/>
          <a:p>
            <a:r>
              <a:rPr lang="en-US" dirty="0"/>
              <a:t>Open Shared Calendar &amp; search for – </a:t>
            </a:r>
          </a:p>
          <a:p>
            <a:r>
              <a:rPr lang="en-US" dirty="0"/>
              <a:t>“SPA-Training” (spa.training@vanderbilt.edu)</a:t>
            </a:r>
          </a:p>
        </p:txBody>
      </p:sp>
      <p:sp>
        <p:nvSpPr>
          <p:cNvPr id="4" name="Title 3">
            <a:extLst>
              <a:ext uri="{FF2B5EF4-FFF2-40B4-BE49-F238E27FC236}">
                <a16:creationId xmlns:a16="http://schemas.microsoft.com/office/drawing/2014/main" id="{41D5407A-566B-2941-92B8-3F692DAF7D71}"/>
              </a:ext>
            </a:extLst>
          </p:cNvPr>
          <p:cNvSpPr>
            <a:spLocks noGrp="1"/>
          </p:cNvSpPr>
          <p:nvPr>
            <p:ph type="title"/>
          </p:nvPr>
        </p:nvSpPr>
        <p:spPr>
          <a:xfrm>
            <a:off x="800100" y="2002631"/>
            <a:ext cx="9351433" cy="1794117"/>
          </a:xfrm>
        </p:spPr>
        <p:txBody>
          <a:bodyPr anchor="ctr">
            <a:normAutofit/>
          </a:bodyPr>
          <a:lstStyle/>
          <a:p>
            <a:r>
              <a:rPr lang="en-US" dirty="0">
                <a:solidFill>
                  <a:srgbClr val="00B050"/>
                </a:solidFill>
              </a:rPr>
              <a:t>SPA-Training Calendar</a:t>
            </a:r>
          </a:p>
        </p:txBody>
      </p:sp>
      <p:pic>
        <p:nvPicPr>
          <p:cNvPr id="3" name="Picture 2">
            <a:extLst>
              <a:ext uri="{FF2B5EF4-FFF2-40B4-BE49-F238E27FC236}">
                <a16:creationId xmlns:a16="http://schemas.microsoft.com/office/drawing/2014/main" id="{D305F19C-0BE0-9946-91ED-90F16DDA81CB}"/>
              </a:ext>
            </a:extLst>
          </p:cNvPr>
          <p:cNvPicPr>
            <a:picLocks noChangeAspect="1"/>
          </p:cNvPicPr>
          <p:nvPr/>
        </p:nvPicPr>
        <p:blipFill>
          <a:blip r:embed="rId3"/>
          <a:stretch>
            <a:fillRect/>
          </a:stretch>
        </p:blipFill>
        <p:spPr>
          <a:xfrm>
            <a:off x="9281654" y="2113933"/>
            <a:ext cx="2291575" cy="1024804"/>
          </a:xfrm>
          <a:prstGeom prst="rect">
            <a:avLst/>
          </a:prstGeom>
        </p:spPr>
      </p:pic>
      <p:pic>
        <p:nvPicPr>
          <p:cNvPr id="7" name="Picture 6">
            <a:extLst>
              <a:ext uri="{FF2B5EF4-FFF2-40B4-BE49-F238E27FC236}">
                <a16:creationId xmlns:a16="http://schemas.microsoft.com/office/drawing/2014/main" id="{A2D877FB-CD17-584B-AA03-14B3F49A6378}"/>
              </a:ext>
            </a:extLst>
          </p:cNvPr>
          <p:cNvPicPr>
            <a:picLocks noChangeAspect="1"/>
          </p:cNvPicPr>
          <p:nvPr/>
        </p:nvPicPr>
        <p:blipFill>
          <a:blip r:embed="rId4"/>
          <a:stretch>
            <a:fillRect/>
          </a:stretch>
        </p:blipFill>
        <p:spPr>
          <a:xfrm>
            <a:off x="7988969" y="3719263"/>
            <a:ext cx="4134850" cy="3068566"/>
          </a:xfrm>
          <a:prstGeom prst="rect">
            <a:avLst/>
          </a:prstGeom>
        </p:spPr>
      </p:pic>
      <p:pic>
        <p:nvPicPr>
          <p:cNvPr id="8" name="Picture 7">
            <a:extLst>
              <a:ext uri="{FF2B5EF4-FFF2-40B4-BE49-F238E27FC236}">
                <a16:creationId xmlns:a16="http://schemas.microsoft.com/office/drawing/2014/main" id="{5E3B6571-C468-DF4E-B0BD-DAE1D1B9BA97}"/>
              </a:ext>
            </a:extLst>
          </p:cNvPr>
          <p:cNvPicPr>
            <a:picLocks noChangeAspect="1"/>
          </p:cNvPicPr>
          <p:nvPr/>
        </p:nvPicPr>
        <p:blipFill>
          <a:blip r:embed="rId5"/>
          <a:stretch>
            <a:fillRect/>
          </a:stretch>
        </p:blipFill>
        <p:spPr>
          <a:xfrm>
            <a:off x="9599715" y="2850286"/>
            <a:ext cx="1103635" cy="102480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953263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1E638-5A4B-904C-9FC0-4F09DE3339DE}"/>
              </a:ext>
            </a:extLst>
          </p:cNvPr>
          <p:cNvSpPr>
            <a:spLocks noGrp="1"/>
          </p:cNvSpPr>
          <p:nvPr>
            <p:ph type="ctrTitle"/>
          </p:nvPr>
        </p:nvSpPr>
        <p:spPr>
          <a:xfrm>
            <a:off x="2274695" y="1566272"/>
            <a:ext cx="7899393" cy="1669561"/>
          </a:xfrm>
        </p:spPr>
        <p:txBody>
          <a:bodyPr>
            <a:normAutofit/>
          </a:bodyPr>
          <a:lstStyle/>
          <a:p>
            <a:r>
              <a:rPr lang="en-US" sz="3600" b="1" dirty="0">
                <a:latin typeface="Tahoma" panose="020B0604030504040204" pitchFamily="34" charset="0"/>
              </a:rPr>
              <a:t>Vanderbilt Electronic research administration </a:t>
            </a:r>
            <a:r>
              <a:rPr lang="en-US" sz="3600" b="1" cap="none" dirty="0">
                <a:latin typeface="Tahoma" panose="020B0604030504040204" pitchFamily="34" charset="0"/>
              </a:rPr>
              <a:t>system</a:t>
            </a:r>
            <a:endParaRPr lang="en-US" sz="3600" dirty="0">
              <a:latin typeface="Tahoma" panose="020B0604030504040204" pitchFamily="34" charset="0"/>
            </a:endParaRPr>
          </a:p>
        </p:txBody>
      </p:sp>
      <p:pic>
        <p:nvPicPr>
          <p:cNvPr id="6" name="Picture 5">
            <a:extLst>
              <a:ext uri="{FF2B5EF4-FFF2-40B4-BE49-F238E27FC236}">
                <a16:creationId xmlns:a16="http://schemas.microsoft.com/office/drawing/2014/main" id="{CCF1118C-5DCA-0E48-AAC8-E1CBB2A4BFA0}"/>
              </a:ext>
            </a:extLst>
          </p:cNvPr>
          <p:cNvPicPr>
            <a:picLocks noChangeAspect="1"/>
          </p:cNvPicPr>
          <p:nvPr/>
        </p:nvPicPr>
        <p:blipFill rotWithShape="1">
          <a:blip r:embed="rId3"/>
          <a:srcRect l="3723" t="5385" r="5404" b="7755"/>
          <a:stretch/>
        </p:blipFill>
        <p:spPr>
          <a:xfrm>
            <a:off x="262905" y="241860"/>
            <a:ext cx="2127904" cy="1076770"/>
          </a:xfrm>
          <a:prstGeom prst="rect">
            <a:avLst/>
          </a:prstGeom>
          <a:effectLst>
            <a:outerShdw blurRad="63500" sx="102000" sy="102000" algn="ctr" rotWithShape="0">
              <a:prstClr val="black">
                <a:alpha val="40000"/>
              </a:prstClr>
            </a:outerShdw>
          </a:effectLst>
        </p:spPr>
      </p:pic>
      <p:pic>
        <p:nvPicPr>
          <p:cNvPr id="4" name="Picture 3" descr="Text&#10;&#10;Description automatically generated with medium confidence">
            <a:extLst>
              <a:ext uri="{FF2B5EF4-FFF2-40B4-BE49-F238E27FC236}">
                <a16:creationId xmlns:a16="http://schemas.microsoft.com/office/drawing/2014/main" id="{C571BB08-4163-EF47-9BA9-89B836CED881}"/>
              </a:ext>
            </a:extLst>
          </p:cNvPr>
          <p:cNvPicPr>
            <a:picLocks noChangeAspect="1"/>
          </p:cNvPicPr>
          <p:nvPr/>
        </p:nvPicPr>
        <p:blipFill>
          <a:blip r:embed="rId4"/>
          <a:stretch>
            <a:fillRect/>
          </a:stretch>
        </p:blipFill>
        <p:spPr>
          <a:xfrm>
            <a:off x="-240846" y="780245"/>
            <a:ext cx="3135406" cy="2558491"/>
          </a:xfrm>
          <a:prstGeom prst="rect">
            <a:avLst/>
          </a:prstGeom>
        </p:spPr>
      </p:pic>
    </p:spTree>
    <p:extLst>
      <p:ext uri="{BB962C8B-B14F-4D97-AF65-F5344CB8AC3E}">
        <p14:creationId xmlns:p14="http://schemas.microsoft.com/office/powerpoint/2010/main" val="21002676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DF84E-D352-9E4C-8D88-58599C5154AE}"/>
              </a:ext>
            </a:extLst>
          </p:cNvPr>
          <p:cNvSpPr>
            <a:spLocks noGrp="1"/>
          </p:cNvSpPr>
          <p:nvPr>
            <p:ph type="title"/>
          </p:nvPr>
        </p:nvSpPr>
        <p:spPr>
          <a:xfrm>
            <a:off x="1427620" y="119659"/>
            <a:ext cx="8462479" cy="858643"/>
          </a:xfrm>
        </p:spPr>
        <p:txBody>
          <a:bodyPr>
            <a:normAutofit/>
          </a:bodyPr>
          <a:lstStyle/>
          <a:p>
            <a:r>
              <a:rPr lang="en-US" sz="4900" dirty="0"/>
              <a:t>Updates</a:t>
            </a:r>
            <a:endParaRPr lang="en-US" dirty="0"/>
          </a:p>
        </p:txBody>
      </p:sp>
      <p:sp>
        <p:nvSpPr>
          <p:cNvPr id="3" name="Subtitle 2">
            <a:extLst>
              <a:ext uri="{FF2B5EF4-FFF2-40B4-BE49-F238E27FC236}">
                <a16:creationId xmlns:a16="http://schemas.microsoft.com/office/drawing/2014/main" id="{022DDAD0-B941-884F-8A96-E02F6C503B06}"/>
              </a:ext>
            </a:extLst>
          </p:cNvPr>
          <p:cNvSpPr>
            <a:spLocks noGrp="1"/>
          </p:cNvSpPr>
          <p:nvPr>
            <p:ph type="subTitle" idx="1"/>
          </p:nvPr>
        </p:nvSpPr>
        <p:spPr/>
        <p:txBody>
          <a:bodyPr/>
          <a:lstStyle/>
          <a:p>
            <a:endParaRPr lang="en-US"/>
          </a:p>
        </p:txBody>
      </p:sp>
      <p:sp>
        <p:nvSpPr>
          <p:cNvPr id="5" name="Title 1">
            <a:extLst>
              <a:ext uri="{FF2B5EF4-FFF2-40B4-BE49-F238E27FC236}">
                <a16:creationId xmlns:a16="http://schemas.microsoft.com/office/drawing/2014/main" id="{D6C3A9E0-0CD6-8549-8307-E7AE6501BD84}"/>
              </a:ext>
            </a:extLst>
          </p:cNvPr>
          <p:cNvSpPr txBox="1">
            <a:spLocks/>
          </p:cNvSpPr>
          <p:nvPr/>
        </p:nvSpPr>
        <p:spPr>
          <a:xfrm>
            <a:off x="1226361" y="2672838"/>
            <a:ext cx="8462479" cy="79757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1" i="0" kern="1200" cap="all" spc="300" baseline="0">
                <a:solidFill>
                  <a:schemeClr val="accent1"/>
                </a:solidFill>
                <a:latin typeface="Tahoma" panose="020B0604030504040204" pitchFamily="34" charset="0"/>
                <a:ea typeface="Tahoma" panose="020B0604030504040204" pitchFamily="34" charset="0"/>
                <a:cs typeface="Tahoma" panose="020B0604030504040204" pitchFamily="34" charset="0"/>
              </a:defRPr>
            </a:lvl1pPr>
          </a:lstStyle>
          <a:p>
            <a:r>
              <a:rPr lang="en-US" dirty="0"/>
              <a:t>Training &amp; Resources</a:t>
            </a:r>
          </a:p>
        </p:txBody>
      </p:sp>
      <p:sp>
        <p:nvSpPr>
          <p:cNvPr id="6" name="Title 1">
            <a:extLst>
              <a:ext uri="{FF2B5EF4-FFF2-40B4-BE49-F238E27FC236}">
                <a16:creationId xmlns:a16="http://schemas.microsoft.com/office/drawing/2014/main" id="{C601CE9A-C62B-1442-8DCC-B55AB63A1142}"/>
              </a:ext>
            </a:extLst>
          </p:cNvPr>
          <p:cNvSpPr txBox="1">
            <a:spLocks/>
          </p:cNvSpPr>
          <p:nvPr/>
        </p:nvSpPr>
        <p:spPr>
          <a:xfrm>
            <a:off x="815084" y="4380354"/>
            <a:ext cx="4231239" cy="582591"/>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000" b="1" i="0" kern="1200" cap="all" spc="300" baseline="0">
                <a:solidFill>
                  <a:schemeClr val="accent1"/>
                </a:solidFill>
                <a:latin typeface="Tahoma" panose="020B0604030504040204" pitchFamily="34" charset="0"/>
                <a:ea typeface="Tahoma" panose="020B0604030504040204" pitchFamily="34" charset="0"/>
                <a:cs typeface="Tahoma" panose="020B0604030504040204" pitchFamily="34" charset="0"/>
              </a:defRPr>
            </a:lvl1pPr>
          </a:lstStyle>
          <a:p>
            <a:r>
              <a:rPr lang="en-US" sz="3600" dirty="0"/>
              <a:t>VERA Help</a:t>
            </a:r>
          </a:p>
        </p:txBody>
      </p:sp>
      <p:sp>
        <p:nvSpPr>
          <p:cNvPr id="7" name="Title 1">
            <a:extLst>
              <a:ext uri="{FF2B5EF4-FFF2-40B4-BE49-F238E27FC236}">
                <a16:creationId xmlns:a16="http://schemas.microsoft.com/office/drawing/2014/main" id="{8AC30FA8-D5D6-8448-9AF7-9110A603506E}"/>
              </a:ext>
            </a:extLst>
          </p:cNvPr>
          <p:cNvSpPr txBox="1">
            <a:spLocks/>
          </p:cNvSpPr>
          <p:nvPr/>
        </p:nvSpPr>
        <p:spPr>
          <a:xfrm>
            <a:off x="3247671" y="5716324"/>
            <a:ext cx="4822375" cy="749875"/>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4000" b="1" i="0" kern="1200" cap="all" spc="300" baseline="0">
                <a:solidFill>
                  <a:schemeClr val="accent1"/>
                </a:solidFill>
                <a:latin typeface="Tahoma" panose="020B0604030504040204" pitchFamily="34" charset="0"/>
                <a:ea typeface="Tahoma" panose="020B0604030504040204" pitchFamily="34" charset="0"/>
                <a:cs typeface="Tahoma" panose="020B0604030504040204" pitchFamily="34" charset="0"/>
              </a:defRPr>
            </a:lvl1pPr>
          </a:lstStyle>
          <a:p>
            <a:r>
              <a:rPr lang="en-US" sz="3200" dirty="0"/>
              <a:t>RAWG &amp; TEAM VERA </a:t>
            </a:r>
          </a:p>
          <a:p>
            <a:r>
              <a:rPr lang="en-US" sz="3200" dirty="0"/>
              <a:t>shout-outs</a:t>
            </a:r>
          </a:p>
        </p:txBody>
      </p:sp>
      <p:sp>
        <p:nvSpPr>
          <p:cNvPr id="8" name="Title 1">
            <a:extLst>
              <a:ext uri="{FF2B5EF4-FFF2-40B4-BE49-F238E27FC236}">
                <a16:creationId xmlns:a16="http://schemas.microsoft.com/office/drawing/2014/main" id="{BF96BB35-71DC-7840-B58D-3F5A07309C57}"/>
              </a:ext>
            </a:extLst>
          </p:cNvPr>
          <p:cNvSpPr txBox="1">
            <a:spLocks/>
          </p:cNvSpPr>
          <p:nvPr/>
        </p:nvSpPr>
        <p:spPr>
          <a:xfrm>
            <a:off x="4372750" y="1141676"/>
            <a:ext cx="4566264" cy="77403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1" i="0" kern="1200" cap="all" spc="300" baseline="0">
                <a:solidFill>
                  <a:schemeClr val="accent1"/>
                </a:solidFill>
                <a:latin typeface="Tahoma" panose="020B0604030504040204" pitchFamily="34" charset="0"/>
                <a:ea typeface="Tahoma" panose="020B0604030504040204" pitchFamily="34" charset="0"/>
                <a:cs typeface="Tahoma" panose="020B0604030504040204" pitchFamily="34" charset="0"/>
              </a:defRPr>
            </a:lvl1pPr>
          </a:lstStyle>
          <a:p>
            <a:r>
              <a:rPr lang="en-US" dirty="0"/>
              <a:t>Who is vera?</a:t>
            </a:r>
          </a:p>
        </p:txBody>
      </p:sp>
    </p:spTree>
    <p:extLst>
      <p:ext uri="{BB962C8B-B14F-4D97-AF65-F5344CB8AC3E}">
        <p14:creationId xmlns:p14="http://schemas.microsoft.com/office/powerpoint/2010/main" val="33470010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857712-9219-2D41-801F-0BFFC3681691}"/>
              </a:ext>
            </a:extLst>
          </p:cNvPr>
          <p:cNvPicPr>
            <a:picLocks noChangeAspect="1"/>
          </p:cNvPicPr>
          <p:nvPr/>
        </p:nvPicPr>
        <p:blipFill>
          <a:blip r:embed="rId3"/>
          <a:stretch>
            <a:fillRect/>
          </a:stretch>
        </p:blipFill>
        <p:spPr>
          <a:xfrm>
            <a:off x="368018" y="-35472"/>
            <a:ext cx="5132006" cy="1987236"/>
          </a:xfrm>
          <a:prstGeom prst="rect">
            <a:avLst/>
          </a:prstGeom>
        </p:spPr>
      </p:pic>
      <p:sp>
        <p:nvSpPr>
          <p:cNvPr id="12" name="TextBox 11">
            <a:extLst>
              <a:ext uri="{FF2B5EF4-FFF2-40B4-BE49-F238E27FC236}">
                <a16:creationId xmlns:a16="http://schemas.microsoft.com/office/drawing/2014/main" id="{E4600723-28AB-6E49-8066-F008F1B87A78}"/>
              </a:ext>
            </a:extLst>
          </p:cNvPr>
          <p:cNvSpPr txBox="1"/>
          <p:nvPr/>
        </p:nvSpPr>
        <p:spPr>
          <a:xfrm>
            <a:off x="6646010" y="4605106"/>
            <a:ext cx="5545990" cy="2062103"/>
          </a:xfrm>
          <a:prstGeom prst="rect">
            <a:avLst/>
          </a:prstGeom>
          <a:solidFill>
            <a:srgbClr val="333333"/>
          </a:solidFill>
        </p:spPr>
        <p:txBody>
          <a:bodyPr wrap="square" rtlCol="0">
            <a:spAutoFit/>
          </a:bodyPr>
          <a:lstStyle/>
          <a:p>
            <a:pPr algn="l">
              <a:lnSpc>
                <a:spcPct val="100000"/>
              </a:lnSpc>
            </a:pPr>
            <a:r>
              <a:rPr lang="en-US" sz="1600" b="0" i="0" spc="150" baseline="0" dirty="0">
                <a:solidFill>
                  <a:srgbClr val="E1CE00"/>
                </a:solidFill>
                <a:latin typeface="Tahoma" panose="020B0604030504040204" pitchFamily="34" charset="0"/>
                <a:ea typeface="Tahoma" panose="020B0604030504040204" pitchFamily="34" charset="0"/>
                <a:cs typeface="Tahoma" panose="020B0604030504040204" pitchFamily="34" charset="0"/>
              </a:rPr>
              <a:t>TEAM VERA</a:t>
            </a:r>
          </a:p>
          <a:p>
            <a:pPr algn="l">
              <a:lnSpc>
                <a:spcPct val="100000"/>
              </a:lnSpc>
            </a:pPr>
            <a:endParaRPr lang="en-US" sz="1600" spc="150" dirty="0">
              <a:latin typeface="Tahoma" panose="020B0604030504040204" pitchFamily="34" charset="0"/>
              <a:ea typeface="Tahoma" panose="020B0604030504040204" pitchFamily="34" charset="0"/>
              <a:cs typeface="Tahoma" panose="020B0604030504040204" pitchFamily="34" charset="0"/>
            </a:endParaRPr>
          </a:p>
          <a:p>
            <a:pPr algn="l">
              <a:lnSpc>
                <a:spcPct val="100000"/>
              </a:lnSpc>
            </a:pPr>
            <a:endParaRPr lang="en-US" sz="1600" b="0" i="0" spc="150" baseline="0" dirty="0">
              <a:latin typeface="Tahoma" panose="020B0604030504040204" pitchFamily="34" charset="0"/>
              <a:ea typeface="Tahoma" panose="020B0604030504040204" pitchFamily="34" charset="0"/>
              <a:cs typeface="Tahoma" panose="020B0604030504040204" pitchFamily="34" charset="0"/>
            </a:endParaRPr>
          </a:p>
          <a:p>
            <a:pPr algn="l">
              <a:lnSpc>
                <a:spcPct val="100000"/>
              </a:lnSpc>
            </a:pPr>
            <a:endParaRPr lang="en-US" sz="1600" spc="150" dirty="0">
              <a:latin typeface="Tahoma" panose="020B0604030504040204" pitchFamily="34" charset="0"/>
              <a:ea typeface="Tahoma" panose="020B0604030504040204" pitchFamily="34" charset="0"/>
              <a:cs typeface="Tahoma" panose="020B0604030504040204" pitchFamily="34" charset="0"/>
            </a:endParaRPr>
          </a:p>
          <a:p>
            <a:pPr algn="l">
              <a:lnSpc>
                <a:spcPct val="100000"/>
              </a:lnSpc>
            </a:pPr>
            <a:endParaRPr lang="en-US" sz="1600" b="0" i="0" spc="150" baseline="0" dirty="0">
              <a:latin typeface="Tahoma" panose="020B0604030504040204" pitchFamily="34" charset="0"/>
              <a:ea typeface="Tahoma" panose="020B0604030504040204" pitchFamily="34" charset="0"/>
              <a:cs typeface="Tahoma" panose="020B0604030504040204" pitchFamily="34" charset="0"/>
            </a:endParaRPr>
          </a:p>
          <a:p>
            <a:pPr algn="l">
              <a:lnSpc>
                <a:spcPct val="100000"/>
              </a:lnSpc>
            </a:pPr>
            <a:endParaRPr lang="en-US" sz="1600" spc="150" dirty="0">
              <a:latin typeface="Tahoma" panose="020B0604030504040204" pitchFamily="34" charset="0"/>
              <a:ea typeface="Tahoma" panose="020B0604030504040204" pitchFamily="34" charset="0"/>
              <a:cs typeface="Tahoma" panose="020B0604030504040204" pitchFamily="34" charset="0"/>
            </a:endParaRPr>
          </a:p>
          <a:p>
            <a:pPr algn="l">
              <a:lnSpc>
                <a:spcPct val="100000"/>
              </a:lnSpc>
            </a:pPr>
            <a:endParaRPr lang="en-US" sz="1600" b="0" i="0" spc="150" baseline="0" dirty="0">
              <a:latin typeface="Tahoma" panose="020B0604030504040204" pitchFamily="34" charset="0"/>
              <a:ea typeface="Tahoma" panose="020B0604030504040204" pitchFamily="34" charset="0"/>
              <a:cs typeface="Tahoma" panose="020B0604030504040204" pitchFamily="34" charset="0"/>
            </a:endParaRPr>
          </a:p>
          <a:p>
            <a:pPr algn="l">
              <a:lnSpc>
                <a:spcPct val="100000"/>
              </a:lnSpc>
            </a:pPr>
            <a:endParaRPr lang="en-US" sz="1600" spc="150"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F4374C00-1211-7042-A004-00DDAAEF4298}"/>
              </a:ext>
            </a:extLst>
          </p:cNvPr>
          <p:cNvPicPr>
            <a:picLocks noChangeAspect="1"/>
          </p:cNvPicPr>
          <p:nvPr/>
        </p:nvPicPr>
        <p:blipFill rotWithShape="1">
          <a:blip r:embed="rId4"/>
          <a:srcRect b="2995"/>
          <a:stretch/>
        </p:blipFill>
        <p:spPr>
          <a:xfrm>
            <a:off x="5112045" y="2312175"/>
            <a:ext cx="4601589" cy="2038790"/>
          </a:xfrm>
          <a:prstGeom prst="rect">
            <a:avLst/>
          </a:prstGeom>
        </p:spPr>
      </p:pic>
      <p:pic>
        <p:nvPicPr>
          <p:cNvPr id="3" name="Picture 2">
            <a:extLst>
              <a:ext uri="{FF2B5EF4-FFF2-40B4-BE49-F238E27FC236}">
                <a16:creationId xmlns:a16="http://schemas.microsoft.com/office/drawing/2014/main" id="{4D7AFBD1-ED85-BB47-BCF1-795C7D13F2DB}"/>
              </a:ext>
            </a:extLst>
          </p:cNvPr>
          <p:cNvPicPr>
            <a:picLocks noChangeAspect="1"/>
          </p:cNvPicPr>
          <p:nvPr/>
        </p:nvPicPr>
        <p:blipFill>
          <a:blip r:embed="rId5"/>
          <a:stretch>
            <a:fillRect/>
          </a:stretch>
        </p:blipFill>
        <p:spPr>
          <a:xfrm>
            <a:off x="5909843" y="86467"/>
            <a:ext cx="4667015" cy="2169176"/>
          </a:xfrm>
          <a:prstGeom prst="rect">
            <a:avLst/>
          </a:prstGeom>
        </p:spPr>
      </p:pic>
      <p:grpSp>
        <p:nvGrpSpPr>
          <p:cNvPr id="9" name="Group 8">
            <a:extLst>
              <a:ext uri="{FF2B5EF4-FFF2-40B4-BE49-F238E27FC236}">
                <a16:creationId xmlns:a16="http://schemas.microsoft.com/office/drawing/2014/main" id="{F8687490-0971-7F48-AC8C-B4BE715CE947}"/>
              </a:ext>
            </a:extLst>
          </p:cNvPr>
          <p:cNvGrpSpPr/>
          <p:nvPr/>
        </p:nvGrpSpPr>
        <p:grpSpPr>
          <a:xfrm>
            <a:off x="9786669" y="2332947"/>
            <a:ext cx="2304381" cy="1846659"/>
            <a:chOff x="10600424" y="477861"/>
            <a:chExt cx="1706188" cy="1354082"/>
          </a:xfrm>
        </p:grpSpPr>
        <p:sp>
          <p:nvSpPr>
            <p:cNvPr id="15" name="TextBox 14">
              <a:extLst>
                <a:ext uri="{FF2B5EF4-FFF2-40B4-BE49-F238E27FC236}">
                  <a16:creationId xmlns:a16="http://schemas.microsoft.com/office/drawing/2014/main" id="{236F54AE-2D9C-C244-B814-B8C9D25BA5CD}"/>
                </a:ext>
              </a:extLst>
            </p:cNvPr>
            <p:cNvSpPr txBox="1"/>
            <p:nvPr/>
          </p:nvSpPr>
          <p:spPr>
            <a:xfrm>
              <a:off x="10600424" y="477861"/>
              <a:ext cx="1706188" cy="1354082"/>
            </a:xfrm>
            <a:prstGeom prst="rect">
              <a:avLst/>
            </a:prstGeom>
            <a:solidFill>
              <a:srgbClr val="333333"/>
            </a:solidFill>
          </p:spPr>
          <p:txBody>
            <a:bodyPr wrap="square" rtlCol="0">
              <a:spAutoFit/>
            </a:bodyPr>
            <a:lstStyle/>
            <a:p>
              <a:pPr algn="ctr"/>
              <a:r>
                <a:rPr lang="en-US" sz="1050" spc="150" dirty="0">
                  <a:solidFill>
                    <a:srgbClr val="E1CE00"/>
                  </a:solidFill>
                  <a:latin typeface="Tahoma" panose="020B0604030504040204" pitchFamily="34" charset="0"/>
                  <a:ea typeface="Tahoma" panose="020B0604030504040204" pitchFamily="34" charset="0"/>
                  <a:cs typeface="Tahoma" panose="020B0604030504040204" pitchFamily="34" charset="0"/>
                </a:rPr>
                <a:t>VERA HELP &amp; REPORTING</a:t>
              </a:r>
            </a:p>
            <a:p>
              <a:pPr algn="l">
                <a:lnSpc>
                  <a:spcPct val="100000"/>
                </a:lnSpc>
              </a:pPr>
              <a:endParaRPr lang="en-US" sz="1050" b="0" i="0" spc="150" baseline="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a:lnSpc>
                  <a:spcPct val="100000"/>
                </a:lnSpc>
              </a:pPr>
              <a:endParaRPr lang="en-US" sz="1050" b="0" i="0" spc="150" baseline="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a:lnSpc>
                  <a:spcPct val="100000"/>
                </a:lnSpc>
              </a:pPr>
              <a:endParaRPr lang="en-US" sz="1050" b="0" i="0" spc="150" baseline="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a:lnSpc>
                  <a:spcPct val="100000"/>
                </a:lnSpc>
              </a:pPr>
              <a:endParaRPr lang="en-US" sz="1200" spc="15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a:lnSpc>
                  <a:spcPct val="100000"/>
                </a:lnSpc>
              </a:pPr>
              <a:endParaRPr lang="en-US" sz="1200" b="0" i="0" spc="150" baseline="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a:lnSpc>
                  <a:spcPct val="100000"/>
                </a:lnSpc>
              </a:pPr>
              <a:endParaRPr lang="en-US" sz="1200" spc="15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a:lnSpc>
                  <a:spcPct val="100000"/>
                </a:lnSpc>
              </a:pPr>
              <a:endParaRPr lang="en-US" sz="1200" b="0" i="0" spc="150" baseline="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a:lnSpc>
                  <a:spcPct val="100000"/>
                </a:lnSpc>
              </a:pPr>
              <a:endParaRPr lang="en-US" sz="1200" spc="15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a:lnSpc>
                  <a:spcPct val="100000"/>
                </a:lnSpc>
              </a:pPr>
              <a:endParaRPr lang="en-US" sz="1200" b="0" i="0" spc="150" baseline="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41" name="Picture 40">
              <a:extLst>
                <a:ext uri="{FF2B5EF4-FFF2-40B4-BE49-F238E27FC236}">
                  <a16:creationId xmlns:a16="http://schemas.microsoft.com/office/drawing/2014/main" id="{A8688F5B-06B8-CF43-A33E-2855B8AFE326}"/>
                </a:ext>
              </a:extLst>
            </p:cNvPr>
            <p:cNvPicPr>
              <a:picLocks noChangeAspect="1"/>
            </p:cNvPicPr>
            <p:nvPr/>
          </p:nvPicPr>
          <p:blipFill rotWithShape="1">
            <a:blip r:embed="rId6"/>
            <a:srcRect l="6507" t="-1" r="12503" b="-1"/>
            <a:stretch/>
          </p:blipFill>
          <p:spPr>
            <a:xfrm>
              <a:off x="10945840" y="1210489"/>
              <a:ext cx="493664" cy="461665"/>
            </a:xfrm>
            <a:prstGeom prst="rect">
              <a:avLst/>
            </a:prstGeom>
          </p:spPr>
        </p:pic>
        <p:pic>
          <p:nvPicPr>
            <p:cNvPr id="45" name="Picture 44">
              <a:extLst>
                <a:ext uri="{FF2B5EF4-FFF2-40B4-BE49-F238E27FC236}">
                  <a16:creationId xmlns:a16="http://schemas.microsoft.com/office/drawing/2014/main" id="{EC6469FD-0A71-0647-AC48-A681F83D649D}"/>
                </a:ext>
              </a:extLst>
            </p:cNvPr>
            <p:cNvPicPr>
              <a:picLocks noChangeAspect="1"/>
            </p:cNvPicPr>
            <p:nvPr/>
          </p:nvPicPr>
          <p:blipFill rotWithShape="1">
            <a:blip r:embed="rId7"/>
            <a:srcRect l="12289" t="4815" r="13730" b="6902"/>
            <a:stretch/>
          </p:blipFill>
          <p:spPr>
            <a:xfrm>
              <a:off x="11469662" y="686950"/>
              <a:ext cx="493664" cy="468131"/>
            </a:xfrm>
            <a:prstGeom prst="rect">
              <a:avLst/>
            </a:prstGeom>
          </p:spPr>
        </p:pic>
        <p:pic>
          <p:nvPicPr>
            <p:cNvPr id="46" name="Picture 45">
              <a:extLst>
                <a:ext uri="{FF2B5EF4-FFF2-40B4-BE49-F238E27FC236}">
                  <a16:creationId xmlns:a16="http://schemas.microsoft.com/office/drawing/2014/main" id="{C85216EC-3B83-B045-A404-F9CC868AE60E}"/>
                </a:ext>
              </a:extLst>
            </p:cNvPr>
            <p:cNvPicPr>
              <a:picLocks noChangeAspect="1"/>
            </p:cNvPicPr>
            <p:nvPr/>
          </p:nvPicPr>
          <p:blipFill rotWithShape="1">
            <a:blip r:embed="rId8"/>
            <a:srcRect l="15093" t="3974" r="15570" b="3290"/>
            <a:stretch/>
          </p:blipFill>
          <p:spPr>
            <a:xfrm>
              <a:off x="11484354" y="1193555"/>
              <a:ext cx="493664" cy="483451"/>
            </a:xfrm>
            <a:prstGeom prst="rect">
              <a:avLst/>
            </a:prstGeom>
          </p:spPr>
        </p:pic>
        <p:pic>
          <p:nvPicPr>
            <p:cNvPr id="4" name="Picture 3">
              <a:extLst>
                <a:ext uri="{FF2B5EF4-FFF2-40B4-BE49-F238E27FC236}">
                  <a16:creationId xmlns:a16="http://schemas.microsoft.com/office/drawing/2014/main" id="{B38FDB78-52D8-534C-86A6-684A7E66FC9B}"/>
                </a:ext>
              </a:extLst>
            </p:cNvPr>
            <p:cNvPicPr>
              <a:picLocks noChangeAspect="1"/>
            </p:cNvPicPr>
            <p:nvPr/>
          </p:nvPicPr>
          <p:blipFill rotWithShape="1">
            <a:blip r:embed="rId9"/>
            <a:srcRect b="17915"/>
            <a:stretch/>
          </p:blipFill>
          <p:spPr>
            <a:xfrm>
              <a:off x="10960848" y="711222"/>
              <a:ext cx="463648" cy="430499"/>
            </a:xfrm>
            <a:prstGeom prst="rect">
              <a:avLst/>
            </a:prstGeom>
          </p:spPr>
        </p:pic>
      </p:grpSp>
      <p:sp>
        <p:nvSpPr>
          <p:cNvPr id="5" name="Rectangle 4">
            <a:extLst>
              <a:ext uri="{FF2B5EF4-FFF2-40B4-BE49-F238E27FC236}">
                <a16:creationId xmlns:a16="http://schemas.microsoft.com/office/drawing/2014/main" id="{0E7CF0D0-5748-4B43-962A-8EF57EEB64E9}"/>
              </a:ext>
            </a:extLst>
          </p:cNvPr>
          <p:cNvSpPr/>
          <p:nvPr/>
        </p:nvSpPr>
        <p:spPr>
          <a:xfrm>
            <a:off x="75934" y="5737657"/>
            <a:ext cx="5716174" cy="1007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a:extLst>
              <a:ext uri="{FF2B5EF4-FFF2-40B4-BE49-F238E27FC236}">
                <a16:creationId xmlns:a16="http://schemas.microsoft.com/office/drawing/2014/main" id="{AAE7B9C6-7BF3-B648-9589-1191EEF7CE68}"/>
              </a:ext>
            </a:extLst>
          </p:cNvPr>
          <p:cNvGrpSpPr/>
          <p:nvPr/>
        </p:nvGrpSpPr>
        <p:grpSpPr>
          <a:xfrm>
            <a:off x="16268" y="5363251"/>
            <a:ext cx="6629742" cy="1644483"/>
            <a:chOff x="33983" y="2645153"/>
            <a:chExt cx="10714551" cy="2619355"/>
          </a:xfrm>
        </p:grpSpPr>
        <p:sp>
          <p:nvSpPr>
            <p:cNvPr id="80" name="Oval 79">
              <a:extLst>
                <a:ext uri="{FF2B5EF4-FFF2-40B4-BE49-F238E27FC236}">
                  <a16:creationId xmlns:a16="http://schemas.microsoft.com/office/drawing/2014/main" id="{4EE47297-E10C-A84D-A484-6D793DD02EA6}"/>
                </a:ext>
              </a:extLst>
            </p:cNvPr>
            <p:cNvSpPr/>
            <p:nvPr/>
          </p:nvSpPr>
          <p:spPr>
            <a:xfrm>
              <a:off x="5913580" y="3140553"/>
              <a:ext cx="376456" cy="376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D6F0F37-541F-4B46-8004-2CF1B6B2E451}"/>
                </a:ext>
              </a:extLst>
            </p:cNvPr>
            <p:cNvSpPr/>
            <p:nvPr/>
          </p:nvSpPr>
          <p:spPr>
            <a:xfrm>
              <a:off x="7491684" y="4342809"/>
              <a:ext cx="376456" cy="376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EAF24F7E-3103-AB4E-9059-5E6E63888AB0}"/>
                </a:ext>
              </a:extLst>
            </p:cNvPr>
            <p:cNvSpPr/>
            <p:nvPr/>
          </p:nvSpPr>
          <p:spPr>
            <a:xfrm>
              <a:off x="9048373" y="3118533"/>
              <a:ext cx="376456" cy="376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44C36BD4-15AB-B144-8159-62A7A8231740}"/>
                </a:ext>
              </a:extLst>
            </p:cNvPr>
            <p:cNvSpPr/>
            <p:nvPr/>
          </p:nvSpPr>
          <p:spPr>
            <a:xfrm>
              <a:off x="4317212" y="3122580"/>
              <a:ext cx="376456" cy="376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 name="Picture 83">
              <a:extLst>
                <a:ext uri="{FF2B5EF4-FFF2-40B4-BE49-F238E27FC236}">
                  <a16:creationId xmlns:a16="http://schemas.microsoft.com/office/drawing/2014/main" id="{13783928-99CF-2842-A81F-04219FF09736}"/>
                </a:ext>
              </a:extLst>
            </p:cNvPr>
            <p:cNvPicPr>
              <a:picLocks noChangeAspect="1"/>
            </p:cNvPicPr>
            <p:nvPr/>
          </p:nvPicPr>
          <p:blipFill rotWithShape="1">
            <a:blip r:embed="rId10"/>
            <a:srcRect l="20997" t="10131" r="20964" b="7971"/>
            <a:stretch/>
          </p:blipFill>
          <p:spPr>
            <a:xfrm>
              <a:off x="4718610" y="2736706"/>
              <a:ext cx="1149430" cy="1169563"/>
            </a:xfrm>
            <a:prstGeom prst="rect">
              <a:avLst/>
            </a:prstGeom>
          </p:spPr>
        </p:pic>
        <p:pic>
          <p:nvPicPr>
            <p:cNvPr id="85" name="Picture 84">
              <a:extLst>
                <a:ext uri="{FF2B5EF4-FFF2-40B4-BE49-F238E27FC236}">
                  <a16:creationId xmlns:a16="http://schemas.microsoft.com/office/drawing/2014/main" id="{EB3CC7D4-71A2-BA43-9726-23582B586CB3}"/>
                </a:ext>
              </a:extLst>
            </p:cNvPr>
            <p:cNvPicPr>
              <a:picLocks noChangeAspect="1"/>
            </p:cNvPicPr>
            <p:nvPr/>
          </p:nvPicPr>
          <p:blipFill rotWithShape="1">
            <a:blip r:embed="rId11"/>
            <a:srcRect l="15103" t="9380" r="13665" b="7571"/>
            <a:stretch/>
          </p:blipFill>
          <p:spPr>
            <a:xfrm>
              <a:off x="6307179" y="3945917"/>
              <a:ext cx="1108470" cy="1106272"/>
            </a:xfrm>
            <a:prstGeom prst="rect">
              <a:avLst/>
            </a:prstGeom>
          </p:spPr>
        </p:pic>
        <p:pic>
          <p:nvPicPr>
            <p:cNvPr id="86" name="Picture 85">
              <a:extLst>
                <a:ext uri="{FF2B5EF4-FFF2-40B4-BE49-F238E27FC236}">
                  <a16:creationId xmlns:a16="http://schemas.microsoft.com/office/drawing/2014/main" id="{8454A6D1-9F10-654D-9F2A-9FC2225B69EA}"/>
                </a:ext>
              </a:extLst>
            </p:cNvPr>
            <p:cNvPicPr>
              <a:picLocks noChangeAspect="1"/>
            </p:cNvPicPr>
            <p:nvPr/>
          </p:nvPicPr>
          <p:blipFill rotWithShape="1">
            <a:blip r:embed="rId12"/>
            <a:srcRect l="19271" r="23700"/>
            <a:stretch/>
          </p:blipFill>
          <p:spPr>
            <a:xfrm>
              <a:off x="7788450" y="2649658"/>
              <a:ext cx="1226994" cy="1296259"/>
            </a:xfrm>
            <a:prstGeom prst="rect">
              <a:avLst/>
            </a:prstGeom>
          </p:spPr>
        </p:pic>
        <p:pic>
          <p:nvPicPr>
            <p:cNvPr id="87" name="Picture 86">
              <a:extLst>
                <a:ext uri="{FF2B5EF4-FFF2-40B4-BE49-F238E27FC236}">
                  <a16:creationId xmlns:a16="http://schemas.microsoft.com/office/drawing/2014/main" id="{BEAF5C0C-2E33-6441-84A3-D7744701FCEE}"/>
                </a:ext>
              </a:extLst>
            </p:cNvPr>
            <p:cNvPicPr>
              <a:picLocks noChangeAspect="1"/>
            </p:cNvPicPr>
            <p:nvPr/>
          </p:nvPicPr>
          <p:blipFill rotWithShape="1">
            <a:blip r:embed="rId13"/>
            <a:srcRect l="14604" r="12335"/>
            <a:stretch/>
          </p:blipFill>
          <p:spPr>
            <a:xfrm>
              <a:off x="9502398" y="2684542"/>
              <a:ext cx="1187670" cy="1130300"/>
            </a:xfrm>
            <a:prstGeom prst="rect">
              <a:avLst/>
            </a:prstGeom>
          </p:spPr>
        </p:pic>
        <p:pic>
          <p:nvPicPr>
            <p:cNvPr id="88" name="Picture 87">
              <a:extLst>
                <a:ext uri="{FF2B5EF4-FFF2-40B4-BE49-F238E27FC236}">
                  <a16:creationId xmlns:a16="http://schemas.microsoft.com/office/drawing/2014/main" id="{914D6E9F-F4A7-A24E-A54E-D74D73DA3F6C}"/>
                </a:ext>
              </a:extLst>
            </p:cNvPr>
            <p:cNvPicPr>
              <a:picLocks noChangeAspect="1"/>
            </p:cNvPicPr>
            <p:nvPr/>
          </p:nvPicPr>
          <p:blipFill rotWithShape="1">
            <a:blip r:embed="rId14"/>
            <a:srcRect l="21786" t="6862" r="24883" b="5040"/>
            <a:stretch/>
          </p:blipFill>
          <p:spPr>
            <a:xfrm>
              <a:off x="6320543" y="2736706"/>
              <a:ext cx="1058522" cy="1106272"/>
            </a:xfrm>
            <a:prstGeom prst="rect">
              <a:avLst/>
            </a:prstGeom>
          </p:spPr>
        </p:pic>
        <p:sp>
          <p:nvSpPr>
            <p:cNvPr id="89" name="Oval 88">
              <a:extLst>
                <a:ext uri="{FF2B5EF4-FFF2-40B4-BE49-F238E27FC236}">
                  <a16:creationId xmlns:a16="http://schemas.microsoft.com/office/drawing/2014/main" id="{C4BB881B-1467-F64B-A8F1-FC38A93D31E6}"/>
                </a:ext>
              </a:extLst>
            </p:cNvPr>
            <p:cNvSpPr/>
            <p:nvPr/>
          </p:nvSpPr>
          <p:spPr>
            <a:xfrm>
              <a:off x="7431789" y="3140554"/>
              <a:ext cx="376456" cy="376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Picture 89">
              <a:extLst>
                <a:ext uri="{FF2B5EF4-FFF2-40B4-BE49-F238E27FC236}">
                  <a16:creationId xmlns:a16="http://schemas.microsoft.com/office/drawing/2014/main" id="{E3861ACD-3E86-7A42-A766-39B5510337CD}"/>
                </a:ext>
              </a:extLst>
            </p:cNvPr>
            <p:cNvPicPr>
              <a:picLocks noChangeAspect="1"/>
            </p:cNvPicPr>
            <p:nvPr/>
          </p:nvPicPr>
          <p:blipFill>
            <a:blip r:embed="rId15"/>
            <a:stretch>
              <a:fillRect/>
            </a:stretch>
          </p:blipFill>
          <p:spPr>
            <a:xfrm>
              <a:off x="7872677" y="3861397"/>
              <a:ext cx="1180025" cy="1251232"/>
            </a:xfrm>
            <a:prstGeom prst="rect">
              <a:avLst/>
            </a:prstGeom>
          </p:spPr>
        </p:pic>
        <p:sp>
          <p:nvSpPr>
            <p:cNvPr id="91" name="Oval 90">
              <a:extLst>
                <a:ext uri="{FF2B5EF4-FFF2-40B4-BE49-F238E27FC236}">
                  <a16:creationId xmlns:a16="http://schemas.microsoft.com/office/drawing/2014/main" id="{1F458F05-862C-6247-98E2-C2F74C6DD422}"/>
                </a:ext>
              </a:extLst>
            </p:cNvPr>
            <p:cNvSpPr/>
            <p:nvPr/>
          </p:nvSpPr>
          <p:spPr>
            <a:xfrm>
              <a:off x="9117518" y="4257334"/>
              <a:ext cx="376456" cy="376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 name="Picture 91">
              <a:extLst>
                <a:ext uri="{FF2B5EF4-FFF2-40B4-BE49-F238E27FC236}">
                  <a16:creationId xmlns:a16="http://schemas.microsoft.com/office/drawing/2014/main" id="{FBF92DDD-7641-3646-91C2-B3ECADCDFB26}"/>
                </a:ext>
              </a:extLst>
            </p:cNvPr>
            <p:cNvPicPr>
              <a:picLocks noChangeAspect="1"/>
            </p:cNvPicPr>
            <p:nvPr/>
          </p:nvPicPr>
          <p:blipFill rotWithShape="1">
            <a:blip r:embed="rId16"/>
            <a:srcRect l="17705" t="5904" r="18086"/>
            <a:stretch/>
          </p:blipFill>
          <p:spPr>
            <a:xfrm>
              <a:off x="4697321" y="3916935"/>
              <a:ext cx="1149430" cy="1347573"/>
            </a:xfrm>
            <a:prstGeom prst="rect">
              <a:avLst/>
            </a:prstGeom>
          </p:spPr>
        </p:pic>
        <p:sp>
          <p:nvSpPr>
            <p:cNvPr id="93" name="Oval 92">
              <a:extLst>
                <a:ext uri="{FF2B5EF4-FFF2-40B4-BE49-F238E27FC236}">
                  <a16:creationId xmlns:a16="http://schemas.microsoft.com/office/drawing/2014/main" id="{5804C5F7-AFE4-B44B-B933-C272DD966FC0}"/>
                </a:ext>
              </a:extLst>
            </p:cNvPr>
            <p:cNvSpPr/>
            <p:nvPr/>
          </p:nvSpPr>
          <p:spPr>
            <a:xfrm>
              <a:off x="5917083" y="4317337"/>
              <a:ext cx="376456" cy="376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86BE09ED-2834-D442-8C9C-C45FC0C64995}"/>
                </a:ext>
              </a:extLst>
            </p:cNvPr>
            <p:cNvSpPr/>
            <p:nvPr/>
          </p:nvSpPr>
          <p:spPr>
            <a:xfrm>
              <a:off x="4307800" y="4299143"/>
              <a:ext cx="376456" cy="376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5" name="Picture 94">
              <a:extLst>
                <a:ext uri="{FF2B5EF4-FFF2-40B4-BE49-F238E27FC236}">
                  <a16:creationId xmlns:a16="http://schemas.microsoft.com/office/drawing/2014/main" id="{D153380F-760F-A244-83B5-4C58FEBAF286}"/>
                </a:ext>
              </a:extLst>
            </p:cNvPr>
            <p:cNvPicPr>
              <a:picLocks noChangeAspect="1"/>
            </p:cNvPicPr>
            <p:nvPr/>
          </p:nvPicPr>
          <p:blipFill rotWithShape="1">
            <a:blip r:embed="rId17"/>
            <a:srcRect l="18526" t="8308" r="16543" b="2225"/>
            <a:stretch/>
          </p:blipFill>
          <p:spPr>
            <a:xfrm>
              <a:off x="9558790" y="3861397"/>
              <a:ext cx="1189744" cy="1288067"/>
            </a:xfrm>
            <a:prstGeom prst="rect">
              <a:avLst/>
            </a:prstGeom>
            <a:solidFill>
              <a:schemeClr val="tx1"/>
            </a:solidFill>
            <a:ln>
              <a:noFill/>
            </a:ln>
          </p:spPr>
        </p:pic>
        <p:sp>
          <p:nvSpPr>
            <p:cNvPr id="96" name="Oval 95">
              <a:extLst>
                <a:ext uri="{FF2B5EF4-FFF2-40B4-BE49-F238E27FC236}">
                  <a16:creationId xmlns:a16="http://schemas.microsoft.com/office/drawing/2014/main" id="{5D4D6369-6F05-3E4B-A55F-553D7045B869}"/>
                </a:ext>
              </a:extLst>
            </p:cNvPr>
            <p:cNvSpPr/>
            <p:nvPr/>
          </p:nvSpPr>
          <p:spPr>
            <a:xfrm>
              <a:off x="1241325" y="4286281"/>
              <a:ext cx="324498" cy="317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96">
              <a:extLst>
                <a:ext uri="{FF2B5EF4-FFF2-40B4-BE49-F238E27FC236}">
                  <a16:creationId xmlns:a16="http://schemas.microsoft.com/office/drawing/2014/main" id="{0EB25500-2E1E-BD44-8D3E-9D926EEA9044}"/>
                </a:ext>
              </a:extLst>
            </p:cNvPr>
            <p:cNvSpPr/>
            <p:nvPr/>
          </p:nvSpPr>
          <p:spPr>
            <a:xfrm>
              <a:off x="2792553" y="4304816"/>
              <a:ext cx="323462" cy="3174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97">
              <a:extLst>
                <a:ext uri="{FF2B5EF4-FFF2-40B4-BE49-F238E27FC236}">
                  <a16:creationId xmlns:a16="http://schemas.microsoft.com/office/drawing/2014/main" id="{D29DAE9D-A437-A748-875C-444E90A041A1}"/>
                </a:ext>
              </a:extLst>
            </p:cNvPr>
            <p:cNvSpPr/>
            <p:nvPr/>
          </p:nvSpPr>
          <p:spPr>
            <a:xfrm>
              <a:off x="2814790" y="3147889"/>
              <a:ext cx="323462" cy="3174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98">
              <a:extLst>
                <a:ext uri="{FF2B5EF4-FFF2-40B4-BE49-F238E27FC236}">
                  <a16:creationId xmlns:a16="http://schemas.microsoft.com/office/drawing/2014/main" id="{F6D06DC6-A32B-004E-870D-C3C579F10692}"/>
                </a:ext>
              </a:extLst>
            </p:cNvPr>
            <p:cNvSpPr/>
            <p:nvPr/>
          </p:nvSpPr>
          <p:spPr>
            <a:xfrm>
              <a:off x="1236933" y="3201949"/>
              <a:ext cx="323462" cy="3174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0" name="Picture 99">
              <a:extLst>
                <a:ext uri="{FF2B5EF4-FFF2-40B4-BE49-F238E27FC236}">
                  <a16:creationId xmlns:a16="http://schemas.microsoft.com/office/drawing/2014/main" id="{789C1E2A-1ED4-8749-B8A8-5551A0ADF7F4}"/>
                </a:ext>
              </a:extLst>
            </p:cNvPr>
            <p:cNvPicPr>
              <a:picLocks noChangeAspect="1"/>
            </p:cNvPicPr>
            <p:nvPr/>
          </p:nvPicPr>
          <p:blipFill rotWithShape="1">
            <a:blip r:embed="rId18"/>
            <a:srcRect l="15471" t="7215" r="17835" b="10230"/>
            <a:stretch/>
          </p:blipFill>
          <p:spPr>
            <a:xfrm>
              <a:off x="1617216" y="2708116"/>
              <a:ext cx="1126577" cy="1134862"/>
            </a:xfrm>
            <a:prstGeom prst="rect">
              <a:avLst/>
            </a:prstGeom>
          </p:spPr>
        </p:pic>
        <p:pic>
          <p:nvPicPr>
            <p:cNvPr id="101" name="Picture 100">
              <a:extLst>
                <a:ext uri="{FF2B5EF4-FFF2-40B4-BE49-F238E27FC236}">
                  <a16:creationId xmlns:a16="http://schemas.microsoft.com/office/drawing/2014/main" id="{F61B4D91-10F7-E540-8E33-42DFFAC1E8F4}"/>
                </a:ext>
              </a:extLst>
            </p:cNvPr>
            <p:cNvPicPr>
              <a:picLocks noChangeAspect="1"/>
            </p:cNvPicPr>
            <p:nvPr/>
          </p:nvPicPr>
          <p:blipFill rotWithShape="1">
            <a:blip r:embed="rId19"/>
            <a:srcRect l="16963" t="12380" r="19105" b="7935"/>
            <a:stretch/>
          </p:blipFill>
          <p:spPr>
            <a:xfrm>
              <a:off x="3169619" y="3885182"/>
              <a:ext cx="1118778" cy="1129430"/>
            </a:xfrm>
            <a:prstGeom prst="rect">
              <a:avLst/>
            </a:prstGeom>
          </p:spPr>
        </p:pic>
        <p:pic>
          <p:nvPicPr>
            <p:cNvPr id="102" name="Picture 101">
              <a:extLst>
                <a:ext uri="{FF2B5EF4-FFF2-40B4-BE49-F238E27FC236}">
                  <a16:creationId xmlns:a16="http://schemas.microsoft.com/office/drawing/2014/main" id="{C409BC35-3BF6-1F44-9833-811E240E68D8}"/>
                </a:ext>
              </a:extLst>
            </p:cNvPr>
            <p:cNvPicPr>
              <a:picLocks noChangeAspect="1"/>
            </p:cNvPicPr>
            <p:nvPr/>
          </p:nvPicPr>
          <p:blipFill rotWithShape="1">
            <a:blip r:embed="rId20"/>
            <a:srcRect l="16057" r="9203"/>
            <a:stretch/>
          </p:blipFill>
          <p:spPr>
            <a:xfrm>
              <a:off x="3229675" y="2645153"/>
              <a:ext cx="1083375" cy="1254231"/>
            </a:xfrm>
            <a:prstGeom prst="rect">
              <a:avLst/>
            </a:prstGeom>
          </p:spPr>
        </p:pic>
        <p:pic>
          <p:nvPicPr>
            <p:cNvPr id="103" name="Picture 102">
              <a:extLst>
                <a:ext uri="{FF2B5EF4-FFF2-40B4-BE49-F238E27FC236}">
                  <a16:creationId xmlns:a16="http://schemas.microsoft.com/office/drawing/2014/main" id="{BB140C63-437A-7446-BC35-89A546DD42E2}"/>
                </a:ext>
              </a:extLst>
            </p:cNvPr>
            <p:cNvPicPr>
              <a:picLocks noChangeAspect="1"/>
            </p:cNvPicPr>
            <p:nvPr/>
          </p:nvPicPr>
          <p:blipFill rotWithShape="1">
            <a:blip r:embed="rId21"/>
            <a:srcRect l="12240" r="11240"/>
            <a:stretch/>
          </p:blipFill>
          <p:spPr>
            <a:xfrm>
              <a:off x="70340" y="3814842"/>
              <a:ext cx="1149430" cy="1212870"/>
            </a:xfrm>
            <a:prstGeom prst="rect">
              <a:avLst/>
            </a:prstGeom>
          </p:spPr>
        </p:pic>
        <p:pic>
          <p:nvPicPr>
            <p:cNvPr id="104" name="Picture 103">
              <a:extLst>
                <a:ext uri="{FF2B5EF4-FFF2-40B4-BE49-F238E27FC236}">
                  <a16:creationId xmlns:a16="http://schemas.microsoft.com/office/drawing/2014/main" id="{CDC4E651-1687-D44D-8523-E62BB6D75C46}"/>
                </a:ext>
              </a:extLst>
            </p:cNvPr>
            <p:cNvPicPr>
              <a:picLocks noChangeAspect="1"/>
            </p:cNvPicPr>
            <p:nvPr/>
          </p:nvPicPr>
          <p:blipFill rotWithShape="1">
            <a:blip r:embed="rId22"/>
            <a:srcRect l="10920" r="4358"/>
            <a:stretch/>
          </p:blipFill>
          <p:spPr>
            <a:xfrm>
              <a:off x="33983" y="2736707"/>
              <a:ext cx="1149430" cy="1139839"/>
            </a:xfrm>
            <a:prstGeom prst="rect">
              <a:avLst/>
            </a:prstGeom>
          </p:spPr>
        </p:pic>
        <p:pic>
          <p:nvPicPr>
            <p:cNvPr id="105" name="Picture 104">
              <a:extLst>
                <a:ext uri="{FF2B5EF4-FFF2-40B4-BE49-F238E27FC236}">
                  <a16:creationId xmlns:a16="http://schemas.microsoft.com/office/drawing/2014/main" id="{7600B08D-9DF0-9A45-B382-FE656728E7CB}"/>
                </a:ext>
              </a:extLst>
            </p:cNvPr>
            <p:cNvPicPr>
              <a:picLocks noChangeAspect="1"/>
            </p:cNvPicPr>
            <p:nvPr/>
          </p:nvPicPr>
          <p:blipFill rotWithShape="1">
            <a:blip r:embed="rId23"/>
            <a:srcRect l="10277" t="5626" r="12430" b="6884"/>
            <a:stretch/>
          </p:blipFill>
          <p:spPr>
            <a:xfrm>
              <a:off x="1588166" y="3851614"/>
              <a:ext cx="1170552" cy="1134862"/>
            </a:xfrm>
            <a:prstGeom prst="rect">
              <a:avLst/>
            </a:prstGeom>
          </p:spPr>
        </p:pic>
      </p:grpSp>
      <p:pic>
        <p:nvPicPr>
          <p:cNvPr id="124" name="Picture 123">
            <a:extLst>
              <a:ext uri="{FF2B5EF4-FFF2-40B4-BE49-F238E27FC236}">
                <a16:creationId xmlns:a16="http://schemas.microsoft.com/office/drawing/2014/main" id="{4D022395-9293-D445-9E1A-FD68427587C1}"/>
              </a:ext>
            </a:extLst>
          </p:cNvPr>
          <p:cNvPicPr>
            <a:picLocks noChangeAspect="1"/>
          </p:cNvPicPr>
          <p:nvPr/>
        </p:nvPicPr>
        <p:blipFill rotWithShape="1">
          <a:blip r:embed="rId24"/>
          <a:srcRect l="1961" t="1" b="2555"/>
          <a:stretch/>
        </p:blipFill>
        <p:spPr>
          <a:xfrm>
            <a:off x="8834456" y="562159"/>
            <a:ext cx="533697" cy="587067"/>
          </a:xfrm>
          <a:prstGeom prst="rect">
            <a:avLst/>
          </a:prstGeom>
        </p:spPr>
      </p:pic>
      <p:pic>
        <p:nvPicPr>
          <p:cNvPr id="25" name="Picture 24">
            <a:extLst>
              <a:ext uri="{FF2B5EF4-FFF2-40B4-BE49-F238E27FC236}">
                <a16:creationId xmlns:a16="http://schemas.microsoft.com/office/drawing/2014/main" id="{8997619C-44CD-E44A-B99F-77F48605288B}"/>
              </a:ext>
            </a:extLst>
          </p:cNvPr>
          <p:cNvPicPr>
            <a:picLocks noChangeAspect="1"/>
          </p:cNvPicPr>
          <p:nvPr/>
        </p:nvPicPr>
        <p:blipFill>
          <a:blip r:embed="rId25"/>
          <a:stretch>
            <a:fillRect/>
          </a:stretch>
        </p:blipFill>
        <p:spPr>
          <a:xfrm>
            <a:off x="6780526" y="5033796"/>
            <a:ext cx="5310520" cy="1438471"/>
          </a:xfrm>
          <a:prstGeom prst="rect">
            <a:avLst/>
          </a:prstGeom>
        </p:spPr>
      </p:pic>
      <p:pic>
        <p:nvPicPr>
          <p:cNvPr id="8" name="Picture 7">
            <a:extLst>
              <a:ext uri="{FF2B5EF4-FFF2-40B4-BE49-F238E27FC236}">
                <a16:creationId xmlns:a16="http://schemas.microsoft.com/office/drawing/2014/main" id="{66C58995-D30E-284F-BFA3-D9249A328312}"/>
              </a:ext>
            </a:extLst>
          </p:cNvPr>
          <p:cNvPicPr>
            <a:picLocks noChangeAspect="1"/>
          </p:cNvPicPr>
          <p:nvPr/>
        </p:nvPicPr>
        <p:blipFill>
          <a:blip r:embed="rId26"/>
          <a:stretch>
            <a:fillRect/>
          </a:stretch>
        </p:blipFill>
        <p:spPr>
          <a:xfrm>
            <a:off x="450925" y="1791598"/>
            <a:ext cx="4399071" cy="1731655"/>
          </a:xfrm>
          <a:prstGeom prst="rect">
            <a:avLst/>
          </a:prstGeom>
        </p:spPr>
      </p:pic>
      <p:pic>
        <p:nvPicPr>
          <p:cNvPr id="7" name="Picture 6">
            <a:extLst>
              <a:ext uri="{FF2B5EF4-FFF2-40B4-BE49-F238E27FC236}">
                <a16:creationId xmlns:a16="http://schemas.microsoft.com/office/drawing/2014/main" id="{2D66EEFD-F7F2-DF48-BC1A-D55E4F3345BF}"/>
              </a:ext>
            </a:extLst>
          </p:cNvPr>
          <p:cNvPicPr>
            <a:picLocks noChangeAspect="1"/>
          </p:cNvPicPr>
          <p:nvPr/>
        </p:nvPicPr>
        <p:blipFill>
          <a:blip r:embed="rId27"/>
          <a:stretch>
            <a:fillRect/>
          </a:stretch>
        </p:blipFill>
        <p:spPr>
          <a:xfrm>
            <a:off x="544749" y="3395785"/>
            <a:ext cx="3618328" cy="1822118"/>
          </a:xfrm>
          <a:prstGeom prst="rect">
            <a:avLst/>
          </a:prstGeom>
        </p:spPr>
      </p:pic>
      <p:sp>
        <p:nvSpPr>
          <p:cNvPr id="24" name="TextBox 23">
            <a:extLst>
              <a:ext uri="{FF2B5EF4-FFF2-40B4-BE49-F238E27FC236}">
                <a16:creationId xmlns:a16="http://schemas.microsoft.com/office/drawing/2014/main" id="{1EC6D97B-9F1B-BE4D-A2BE-F737089E69AE}"/>
              </a:ext>
            </a:extLst>
          </p:cNvPr>
          <p:cNvSpPr txBox="1"/>
          <p:nvPr/>
        </p:nvSpPr>
        <p:spPr>
          <a:xfrm>
            <a:off x="172670" y="4985221"/>
            <a:ext cx="670350" cy="369332"/>
          </a:xfrm>
          <a:prstGeom prst="rect">
            <a:avLst/>
          </a:prstGeom>
          <a:solidFill>
            <a:srgbClr val="C5A55C"/>
          </a:solidFill>
          <a:ln>
            <a:solidFill>
              <a:schemeClr val="accent1"/>
            </a:solidFill>
          </a:ln>
        </p:spPr>
        <p:txBody>
          <a:bodyPr wrap="square" rtlCol="0">
            <a:spAutoFit/>
          </a:bodyPr>
          <a:lstStyle/>
          <a:p>
            <a:pPr algn="ctr">
              <a:lnSpc>
                <a:spcPct val="100000"/>
              </a:lnSpc>
            </a:pPr>
            <a:r>
              <a:rPr lang="en-US" b="0" i="0" spc="150" baseline="0" dirty="0">
                <a:latin typeface="Tahoma" panose="020B0604030504040204" pitchFamily="34" charset="0"/>
                <a:ea typeface="Tahoma" panose="020B0604030504040204" pitchFamily="34" charset="0"/>
                <a:cs typeface="Tahoma" panose="020B0604030504040204" pitchFamily="34" charset="0"/>
              </a:rPr>
              <a:t>SPA</a:t>
            </a:r>
          </a:p>
        </p:txBody>
      </p:sp>
    </p:spTree>
    <p:extLst>
      <p:ext uri="{BB962C8B-B14F-4D97-AF65-F5344CB8AC3E}">
        <p14:creationId xmlns:p14="http://schemas.microsoft.com/office/powerpoint/2010/main" val="8979910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2C8E9A-2FC1-C847-916D-71CCED080CC3}"/>
              </a:ext>
            </a:extLst>
          </p:cNvPr>
          <p:cNvSpPr>
            <a:spLocks noGrp="1"/>
          </p:cNvSpPr>
          <p:nvPr>
            <p:ph type="body" idx="1"/>
          </p:nvPr>
        </p:nvSpPr>
        <p:spPr>
          <a:xfrm>
            <a:off x="0" y="1360086"/>
            <a:ext cx="3769112" cy="1394267"/>
          </a:xfrm>
        </p:spPr>
        <p:txBody>
          <a:bodyPr>
            <a:normAutofit/>
          </a:bodyPr>
          <a:lstStyle/>
          <a:p>
            <a:pPr algn="ctr"/>
            <a:r>
              <a:rPr lang="en-US" sz="2000" dirty="0"/>
              <a:t>Tuesday’s Topic: </a:t>
            </a:r>
          </a:p>
          <a:p>
            <a:pPr algn="ctr"/>
            <a:r>
              <a:rPr lang="en-US" sz="2000" dirty="0">
                <a:solidFill>
                  <a:srgbClr val="C5A55C"/>
                </a:solidFill>
              </a:rPr>
              <a:t>Funding Proposals &amp; SF424 </a:t>
            </a:r>
          </a:p>
          <a:p>
            <a:pPr algn="ctr"/>
            <a:r>
              <a:rPr lang="en-US" sz="2000" dirty="0"/>
              <a:t>11am-1pm </a:t>
            </a:r>
          </a:p>
        </p:txBody>
      </p:sp>
      <p:sp>
        <p:nvSpPr>
          <p:cNvPr id="3" name="Title 2">
            <a:extLst>
              <a:ext uri="{FF2B5EF4-FFF2-40B4-BE49-F238E27FC236}">
                <a16:creationId xmlns:a16="http://schemas.microsoft.com/office/drawing/2014/main" id="{7C67978B-B133-654E-B9AC-1602B97811DD}"/>
              </a:ext>
            </a:extLst>
          </p:cNvPr>
          <p:cNvSpPr>
            <a:spLocks noGrp="1"/>
          </p:cNvSpPr>
          <p:nvPr>
            <p:ph type="title"/>
          </p:nvPr>
        </p:nvSpPr>
        <p:spPr>
          <a:xfrm>
            <a:off x="186782" y="-104701"/>
            <a:ext cx="9351433" cy="1476302"/>
          </a:xfrm>
        </p:spPr>
        <p:txBody>
          <a:bodyPr/>
          <a:lstStyle/>
          <a:p>
            <a:r>
              <a:rPr lang="en-US" dirty="0"/>
              <a:t>Training</a:t>
            </a:r>
          </a:p>
        </p:txBody>
      </p:sp>
      <p:sp>
        <p:nvSpPr>
          <p:cNvPr id="4" name="Text Placeholder 1">
            <a:extLst>
              <a:ext uri="{FF2B5EF4-FFF2-40B4-BE49-F238E27FC236}">
                <a16:creationId xmlns:a16="http://schemas.microsoft.com/office/drawing/2014/main" id="{87F848AD-40C4-7E4E-AB82-39A4966FE4BB}"/>
              </a:ext>
            </a:extLst>
          </p:cNvPr>
          <p:cNvSpPr txBox="1">
            <a:spLocks/>
          </p:cNvSpPr>
          <p:nvPr/>
        </p:nvSpPr>
        <p:spPr>
          <a:xfrm>
            <a:off x="2206083" y="2884661"/>
            <a:ext cx="6740563" cy="1394267"/>
          </a:xfrm>
          <a:prstGeom prst="rect">
            <a:avLst/>
          </a:prstGeom>
          <a:solidFill>
            <a:srgbClr val="C5A55C"/>
          </a:solidFill>
        </p:spPr>
        <p:txBody>
          <a:bodyPr vert="horz" lIns="91440" tIns="45720" rIns="91440" bIns="45720" rtlCol="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kern="1200" spc="15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spc="150" baseline="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spc="150" baseline="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spc="150" baseline="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spc="150" baseline="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b="1" dirty="0">
                <a:solidFill>
                  <a:srgbClr val="53A080"/>
                </a:solidFill>
              </a:rPr>
              <a:t>Week 1</a:t>
            </a:r>
            <a:r>
              <a:rPr lang="en-US" dirty="0">
                <a:solidFill>
                  <a:schemeClr val="tx1"/>
                </a:solidFill>
              </a:rPr>
              <a:t>:  June 15</a:t>
            </a:r>
            <a:r>
              <a:rPr lang="en-US" baseline="30000" dirty="0">
                <a:solidFill>
                  <a:schemeClr val="tx1"/>
                </a:solidFill>
              </a:rPr>
              <a:t>th – </a:t>
            </a:r>
            <a:r>
              <a:rPr lang="en-US" dirty="0">
                <a:solidFill>
                  <a:schemeClr val="tx1"/>
                </a:solidFill>
              </a:rPr>
              <a:t>June 16</a:t>
            </a:r>
            <a:r>
              <a:rPr lang="en-US" baseline="30000" dirty="0">
                <a:solidFill>
                  <a:schemeClr val="tx1"/>
                </a:solidFill>
              </a:rPr>
              <a:t>th – </a:t>
            </a:r>
            <a:r>
              <a:rPr lang="en-US" dirty="0">
                <a:solidFill>
                  <a:schemeClr val="tx1"/>
                </a:solidFill>
              </a:rPr>
              <a:t>June 17</a:t>
            </a:r>
            <a:r>
              <a:rPr lang="en-US" baseline="30000" dirty="0">
                <a:solidFill>
                  <a:schemeClr val="tx1"/>
                </a:solidFill>
              </a:rPr>
              <a:t>th</a:t>
            </a:r>
            <a:endParaRPr lang="en-US" dirty="0">
              <a:solidFill>
                <a:schemeClr val="tx1"/>
              </a:solidFill>
            </a:endParaRPr>
          </a:p>
          <a:p>
            <a:r>
              <a:rPr lang="en-US" b="1" dirty="0">
                <a:solidFill>
                  <a:srgbClr val="237089"/>
                </a:solidFill>
              </a:rPr>
              <a:t>Week 2</a:t>
            </a:r>
            <a:r>
              <a:rPr lang="en-US" dirty="0">
                <a:solidFill>
                  <a:schemeClr val="tx1"/>
                </a:solidFill>
              </a:rPr>
              <a:t>:  June 22</a:t>
            </a:r>
            <a:r>
              <a:rPr lang="en-US" baseline="30000" dirty="0">
                <a:solidFill>
                  <a:schemeClr val="tx1"/>
                </a:solidFill>
              </a:rPr>
              <a:t>nd – </a:t>
            </a:r>
            <a:r>
              <a:rPr lang="en-US" dirty="0">
                <a:solidFill>
                  <a:schemeClr val="tx1"/>
                </a:solidFill>
              </a:rPr>
              <a:t>June 23</a:t>
            </a:r>
            <a:r>
              <a:rPr lang="en-US" baseline="30000" dirty="0">
                <a:solidFill>
                  <a:schemeClr val="tx1"/>
                </a:solidFill>
              </a:rPr>
              <a:t>rd – </a:t>
            </a:r>
            <a:r>
              <a:rPr lang="en-US" dirty="0">
                <a:solidFill>
                  <a:schemeClr val="tx1"/>
                </a:solidFill>
              </a:rPr>
              <a:t>June 24</a:t>
            </a:r>
            <a:r>
              <a:rPr lang="en-US" baseline="30000" dirty="0">
                <a:solidFill>
                  <a:schemeClr val="tx1"/>
                </a:solidFill>
              </a:rPr>
              <a:t>th</a:t>
            </a:r>
            <a:endParaRPr lang="en-US" dirty="0">
              <a:solidFill>
                <a:schemeClr val="tx1"/>
              </a:solidFill>
            </a:endParaRPr>
          </a:p>
          <a:p>
            <a:r>
              <a:rPr lang="en-US" b="1" dirty="0">
                <a:solidFill>
                  <a:srgbClr val="875555"/>
                </a:solidFill>
              </a:rPr>
              <a:t>Week 3</a:t>
            </a:r>
            <a:r>
              <a:rPr lang="en-US" dirty="0">
                <a:solidFill>
                  <a:schemeClr val="tx1"/>
                </a:solidFill>
              </a:rPr>
              <a:t>:  June 29</a:t>
            </a:r>
            <a:r>
              <a:rPr lang="en-US" baseline="30000" dirty="0">
                <a:solidFill>
                  <a:schemeClr val="tx1"/>
                </a:solidFill>
              </a:rPr>
              <a:t>th –  </a:t>
            </a:r>
            <a:r>
              <a:rPr lang="en-US" dirty="0">
                <a:solidFill>
                  <a:schemeClr val="tx1"/>
                </a:solidFill>
              </a:rPr>
              <a:t>June 30</a:t>
            </a:r>
            <a:r>
              <a:rPr lang="en-US" baseline="30000" dirty="0">
                <a:solidFill>
                  <a:schemeClr val="tx1"/>
                </a:solidFill>
              </a:rPr>
              <a:t>th – </a:t>
            </a:r>
            <a:r>
              <a:rPr lang="en-US" dirty="0">
                <a:solidFill>
                  <a:schemeClr val="tx1"/>
                </a:solidFill>
              </a:rPr>
              <a:t>July 1</a:t>
            </a:r>
            <a:r>
              <a:rPr lang="en-US" baseline="30000" dirty="0">
                <a:solidFill>
                  <a:schemeClr val="tx1"/>
                </a:solidFill>
              </a:rPr>
              <a:t>st</a:t>
            </a:r>
            <a:r>
              <a:rPr lang="en-US" dirty="0">
                <a:solidFill>
                  <a:schemeClr val="tx1"/>
                </a:solidFill>
              </a:rPr>
              <a:t> </a:t>
            </a:r>
          </a:p>
        </p:txBody>
      </p:sp>
      <p:sp>
        <p:nvSpPr>
          <p:cNvPr id="6" name="Text Placeholder 1">
            <a:extLst>
              <a:ext uri="{FF2B5EF4-FFF2-40B4-BE49-F238E27FC236}">
                <a16:creationId xmlns:a16="http://schemas.microsoft.com/office/drawing/2014/main" id="{BA775218-7BF6-8E4E-BD86-D25BCD5CAA7F}"/>
              </a:ext>
            </a:extLst>
          </p:cNvPr>
          <p:cNvSpPr txBox="1">
            <a:spLocks/>
          </p:cNvSpPr>
          <p:nvPr/>
        </p:nvSpPr>
        <p:spPr>
          <a:xfrm>
            <a:off x="2206084" y="4497298"/>
            <a:ext cx="6458414" cy="1394267"/>
          </a:xfrm>
          <a:prstGeom prst="rect">
            <a:avLst/>
          </a:prstGeom>
          <a:solidFill>
            <a:srgbClr val="C5A55C"/>
          </a:solidFill>
        </p:spPr>
        <p:txBody>
          <a:bodyPr vert="horz" lIns="91440" tIns="45720" rIns="91440" bIns="45720" rtlCol="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kern="1200" spc="15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spc="150" baseline="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spc="150" baseline="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spc="150" baseline="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spc="150" baseline="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b="1" dirty="0">
                <a:solidFill>
                  <a:srgbClr val="53A080"/>
                </a:solidFill>
              </a:rPr>
              <a:t>Week 1</a:t>
            </a:r>
            <a:r>
              <a:rPr lang="en-US" dirty="0">
                <a:solidFill>
                  <a:schemeClr val="tx1"/>
                </a:solidFill>
              </a:rPr>
              <a:t>:  July 13</a:t>
            </a:r>
            <a:r>
              <a:rPr lang="en-US" baseline="30000" dirty="0">
                <a:solidFill>
                  <a:schemeClr val="tx1"/>
                </a:solidFill>
              </a:rPr>
              <a:t>th – </a:t>
            </a:r>
            <a:r>
              <a:rPr lang="en-US" dirty="0">
                <a:solidFill>
                  <a:schemeClr val="tx1"/>
                </a:solidFill>
              </a:rPr>
              <a:t>July 14</a:t>
            </a:r>
            <a:r>
              <a:rPr lang="en-US" baseline="30000" dirty="0">
                <a:solidFill>
                  <a:schemeClr val="tx1"/>
                </a:solidFill>
              </a:rPr>
              <a:t>th – </a:t>
            </a:r>
            <a:r>
              <a:rPr lang="en-US" dirty="0">
                <a:solidFill>
                  <a:schemeClr val="tx1"/>
                </a:solidFill>
              </a:rPr>
              <a:t>July 15</a:t>
            </a:r>
            <a:r>
              <a:rPr lang="en-US" baseline="30000" dirty="0">
                <a:solidFill>
                  <a:schemeClr val="tx1"/>
                </a:solidFill>
              </a:rPr>
              <a:t>th</a:t>
            </a:r>
            <a:r>
              <a:rPr lang="en-US" dirty="0">
                <a:solidFill>
                  <a:schemeClr val="tx1"/>
                </a:solidFill>
              </a:rPr>
              <a:t> </a:t>
            </a:r>
          </a:p>
          <a:p>
            <a:r>
              <a:rPr lang="en-US" b="1" dirty="0">
                <a:solidFill>
                  <a:srgbClr val="237089"/>
                </a:solidFill>
              </a:rPr>
              <a:t>Week 2</a:t>
            </a:r>
            <a:r>
              <a:rPr lang="en-US" dirty="0">
                <a:solidFill>
                  <a:schemeClr val="tx1"/>
                </a:solidFill>
              </a:rPr>
              <a:t>:  July 20</a:t>
            </a:r>
            <a:r>
              <a:rPr lang="en-US" baseline="30000" dirty="0">
                <a:solidFill>
                  <a:schemeClr val="tx1"/>
                </a:solidFill>
              </a:rPr>
              <a:t>th – </a:t>
            </a:r>
            <a:r>
              <a:rPr lang="en-US" dirty="0">
                <a:solidFill>
                  <a:schemeClr val="tx1"/>
                </a:solidFill>
              </a:rPr>
              <a:t>July 21</a:t>
            </a:r>
            <a:r>
              <a:rPr lang="en-US" baseline="30000" dirty="0">
                <a:solidFill>
                  <a:schemeClr val="tx1"/>
                </a:solidFill>
              </a:rPr>
              <a:t>st – </a:t>
            </a:r>
            <a:r>
              <a:rPr lang="en-US" dirty="0">
                <a:solidFill>
                  <a:schemeClr val="tx1"/>
                </a:solidFill>
              </a:rPr>
              <a:t>July 22</a:t>
            </a:r>
            <a:r>
              <a:rPr lang="en-US" baseline="30000" dirty="0">
                <a:solidFill>
                  <a:schemeClr val="tx1"/>
                </a:solidFill>
              </a:rPr>
              <a:t>nd</a:t>
            </a:r>
            <a:r>
              <a:rPr lang="en-US" dirty="0">
                <a:solidFill>
                  <a:schemeClr val="tx1"/>
                </a:solidFill>
              </a:rPr>
              <a:t> </a:t>
            </a:r>
          </a:p>
          <a:p>
            <a:r>
              <a:rPr lang="en-US" sz="2600" b="1" dirty="0">
                <a:solidFill>
                  <a:srgbClr val="875555"/>
                </a:solidFill>
              </a:rPr>
              <a:t>Week 3</a:t>
            </a:r>
            <a:r>
              <a:rPr lang="en-US" dirty="0">
                <a:solidFill>
                  <a:schemeClr val="tx1"/>
                </a:solidFill>
              </a:rPr>
              <a:t>: July 27</a:t>
            </a:r>
            <a:r>
              <a:rPr lang="en-US" baseline="30000" dirty="0">
                <a:solidFill>
                  <a:schemeClr val="tx1"/>
                </a:solidFill>
              </a:rPr>
              <a:t>th – </a:t>
            </a:r>
            <a:r>
              <a:rPr lang="en-US" dirty="0">
                <a:solidFill>
                  <a:schemeClr val="tx1"/>
                </a:solidFill>
              </a:rPr>
              <a:t>July 28</a:t>
            </a:r>
            <a:r>
              <a:rPr lang="en-US" baseline="30000" dirty="0">
                <a:solidFill>
                  <a:schemeClr val="tx1"/>
                </a:solidFill>
              </a:rPr>
              <a:t>th – </a:t>
            </a:r>
            <a:r>
              <a:rPr lang="en-US" dirty="0">
                <a:solidFill>
                  <a:schemeClr val="tx1"/>
                </a:solidFill>
              </a:rPr>
              <a:t>July 29</a:t>
            </a:r>
            <a:r>
              <a:rPr lang="en-US" baseline="30000" dirty="0">
                <a:solidFill>
                  <a:schemeClr val="tx1"/>
                </a:solidFill>
              </a:rPr>
              <a:t>th</a:t>
            </a:r>
            <a:r>
              <a:rPr lang="en-US" dirty="0">
                <a:solidFill>
                  <a:schemeClr val="tx1"/>
                </a:solidFill>
              </a:rPr>
              <a:t> </a:t>
            </a:r>
          </a:p>
        </p:txBody>
      </p:sp>
      <p:sp>
        <p:nvSpPr>
          <p:cNvPr id="7" name="Left Bracket 6">
            <a:extLst>
              <a:ext uri="{FF2B5EF4-FFF2-40B4-BE49-F238E27FC236}">
                <a16:creationId xmlns:a16="http://schemas.microsoft.com/office/drawing/2014/main" id="{113F2321-20B0-E34F-87AE-E38B3CCC6D75}"/>
              </a:ext>
            </a:extLst>
          </p:cNvPr>
          <p:cNvSpPr/>
          <p:nvPr/>
        </p:nvSpPr>
        <p:spPr>
          <a:xfrm>
            <a:off x="1416206" y="3010829"/>
            <a:ext cx="646770" cy="1115121"/>
          </a:xfrm>
          <a:prstGeom prst="leftBracket">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Left Bracket 7">
            <a:extLst>
              <a:ext uri="{FF2B5EF4-FFF2-40B4-BE49-F238E27FC236}">
                <a16:creationId xmlns:a16="http://schemas.microsoft.com/office/drawing/2014/main" id="{7EF6CD6D-E665-1C46-AE45-C76A5D1A220D}"/>
              </a:ext>
            </a:extLst>
          </p:cNvPr>
          <p:cNvSpPr/>
          <p:nvPr/>
        </p:nvSpPr>
        <p:spPr>
          <a:xfrm>
            <a:off x="1416206" y="4636870"/>
            <a:ext cx="646770" cy="1115121"/>
          </a:xfrm>
          <a:prstGeom prst="leftBracket">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E3619398-8862-F440-9A53-DFAE6977C4C1}"/>
              </a:ext>
            </a:extLst>
          </p:cNvPr>
          <p:cNvSpPr txBox="1"/>
          <p:nvPr/>
        </p:nvSpPr>
        <p:spPr>
          <a:xfrm>
            <a:off x="278780" y="3245223"/>
            <a:ext cx="925555" cy="646331"/>
          </a:xfrm>
          <a:prstGeom prst="rect">
            <a:avLst/>
          </a:prstGeom>
          <a:noFill/>
        </p:spPr>
        <p:txBody>
          <a:bodyPr wrap="square" rtlCol="0">
            <a:spAutoFit/>
          </a:bodyPr>
          <a:lstStyle/>
          <a:p>
            <a:pPr algn="ctr">
              <a:lnSpc>
                <a:spcPct val="100000"/>
              </a:lnSpc>
            </a:pPr>
            <a:r>
              <a:rPr lang="en-US" sz="3600" spc="150" dirty="0">
                <a:solidFill>
                  <a:srgbClr val="C5A55C"/>
                </a:solidFill>
                <a:latin typeface="Tahoma" panose="020B0604030504040204" pitchFamily="34" charset="0"/>
                <a:ea typeface="Tahoma" panose="020B0604030504040204" pitchFamily="34" charset="0"/>
                <a:cs typeface="Tahoma" panose="020B0604030504040204" pitchFamily="34" charset="0"/>
              </a:rPr>
              <a:t>1</a:t>
            </a:r>
            <a:r>
              <a:rPr lang="en-US" sz="3600" spc="150" baseline="30000" dirty="0">
                <a:solidFill>
                  <a:srgbClr val="C5A55C"/>
                </a:solidFill>
                <a:latin typeface="Tahoma" panose="020B0604030504040204" pitchFamily="34" charset="0"/>
                <a:ea typeface="Tahoma" panose="020B0604030504040204" pitchFamily="34" charset="0"/>
                <a:cs typeface="Tahoma" panose="020B0604030504040204" pitchFamily="34" charset="0"/>
              </a:rPr>
              <a:t>st</a:t>
            </a:r>
            <a:endParaRPr lang="en-US" sz="2400" spc="150" dirty="0">
              <a:solidFill>
                <a:srgbClr val="C5A55C"/>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0CF59FB2-6F8E-7A4E-9F0C-6E7E3BA1CBA7}"/>
              </a:ext>
            </a:extLst>
          </p:cNvPr>
          <p:cNvSpPr txBox="1"/>
          <p:nvPr/>
        </p:nvSpPr>
        <p:spPr>
          <a:xfrm>
            <a:off x="217446" y="4851583"/>
            <a:ext cx="925555" cy="646331"/>
          </a:xfrm>
          <a:prstGeom prst="rect">
            <a:avLst/>
          </a:prstGeom>
          <a:noFill/>
        </p:spPr>
        <p:txBody>
          <a:bodyPr wrap="square" rtlCol="0">
            <a:spAutoFit/>
          </a:bodyPr>
          <a:lstStyle/>
          <a:p>
            <a:pPr algn="ctr">
              <a:lnSpc>
                <a:spcPct val="100000"/>
              </a:lnSpc>
            </a:pPr>
            <a:r>
              <a:rPr lang="en-US" sz="3600" spc="150" dirty="0">
                <a:solidFill>
                  <a:srgbClr val="C5A55C"/>
                </a:solidFill>
                <a:latin typeface="Tahoma" panose="020B0604030504040204" pitchFamily="34" charset="0"/>
                <a:ea typeface="Tahoma" panose="020B0604030504040204" pitchFamily="34" charset="0"/>
                <a:cs typeface="Tahoma" panose="020B0604030504040204" pitchFamily="34" charset="0"/>
              </a:rPr>
              <a:t>2</a:t>
            </a:r>
            <a:r>
              <a:rPr lang="en-US" sz="3600" spc="150" baseline="30000" dirty="0">
                <a:solidFill>
                  <a:srgbClr val="C5A55C"/>
                </a:solidFill>
                <a:latin typeface="Tahoma" panose="020B0604030504040204" pitchFamily="34" charset="0"/>
                <a:ea typeface="Tahoma" panose="020B0604030504040204" pitchFamily="34" charset="0"/>
                <a:cs typeface="Tahoma" panose="020B0604030504040204" pitchFamily="34" charset="0"/>
              </a:rPr>
              <a:t>nd</a:t>
            </a:r>
            <a:endParaRPr lang="en-US" sz="2400" spc="150" dirty="0">
              <a:solidFill>
                <a:srgbClr val="C5A55C"/>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 Placeholder 1">
            <a:extLst>
              <a:ext uri="{FF2B5EF4-FFF2-40B4-BE49-F238E27FC236}">
                <a16:creationId xmlns:a16="http://schemas.microsoft.com/office/drawing/2014/main" id="{D6A5DBAA-A2B4-BC46-8E55-15684418C974}"/>
              </a:ext>
            </a:extLst>
          </p:cNvPr>
          <p:cNvSpPr txBox="1">
            <a:spLocks/>
          </p:cNvSpPr>
          <p:nvPr/>
        </p:nvSpPr>
        <p:spPr>
          <a:xfrm>
            <a:off x="3955894" y="1185963"/>
            <a:ext cx="3769112" cy="1394267"/>
          </a:xfrm>
          <a:prstGeom prst="rect">
            <a:avLst/>
          </a:prstGeom>
        </p:spPr>
        <p:txBody>
          <a:bodyPr vert="horz" lIns="91440" tIns="45720" rIns="91440" bIns="4572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kern="1200" spc="15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spc="150" baseline="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spc="150" baseline="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spc="150" baseline="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spc="150" baseline="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2000" dirty="0"/>
              <a:t>Wednesday’s Topic: </a:t>
            </a:r>
          </a:p>
          <a:p>
            <a:pPr algn="ctr"/>
            <a:r>
              <a:rPr lang="en-US" sz="2000" dirty="0">
                <a:solidFill>
                  <a:srgbClr val="C5A55C"/>
                </a:solidFill>
              </a:rPr>
              <a:t>Awards &amp; </a:t>
            </a:r>
          </a:p>
          <a:p>
            <a:pPr algn="ctr"/>
            <a:r>
              <a:rPr lang="en-US" sz="2000" dirty="0">
                <a:solidFill>
                  <a:srgbClr val="C5A55C"/>
                </a:solidFill>
              </a:rPr>
              <a:t>Award Modifications</a:t>
            </a:r>
            <a:endParaRPr lang="en-US" sz="2000" dirty="0"/>
          </a:p>
          <a:p>
            <a:pPr algn="ctr"/>
            <a:r>
              <a:rPr lang="en-US" sz="2000" dirty="0"/>
              <a:t>10am-12pm</a:t>
            </a:r>
          </a:p>
        </p:txBody>
      </p:sp>
      <p:sp>
        <p:nvSpPr>
          <p:cNvPr id="12" name="Text Placeholder 1">
            <a:extLst>
              <a:ext uri="{FF2B5EF4-FFF2-40B4-BE49-F238E27FC236}">
                <a16:creationId xmlns:a16="http://schemas.microsoft.com/office/drawing/2014/main" id="{7821256B-F1E4-6D4E-93F7-2636990501BF}"/>
              </a:ext>
            </a:extLst>
          </p:cNvPr>
          <p:cNvSpPr txBox="1">
            <a:spLocks/>
          </p:cNvSpPr>
          <p:nvPr/>
        </p:nvSpPr>
        <p:spPr>
          <a:xfrm>
            <a:off x="7538224" y="1338178"/>
            <a:ext cx="4081347" cy="1394267"/>
          </a:xfrm>
          <a:prstGeom prst="rect">
            <a:avLst/>
          </a:prstGeom>
        </p:spPr>
        <p:txBody>
          <a:bodyPr vert="horz" lIns="91440" tIns="45720" rIns="91440" bIns="45720" rtlCol="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kern="1200" spc="15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spc="150" baseline="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spc="150" baseline="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spc="150" baseline="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spc="150" baseline="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2000" dirty="0"/>
              <a:t>Thursday’s Topic: </a:t>
            </a:r>
          </a:p>
          <a:p>
            <a:pPr algn="ctr"/>
            <a:r>
              <a:rPr lang="en-US" sz="2000" dirty="0">
                <a:solidFill>
                  <a:srgbClr val="C5A55C"/>
                </a:solidFill>
              </a:rPr>
              <a:t>Agreements &amp; Reporting</a:t>
            </a:r>
          </a:p>
          <a:p>
            <a:pPr algn="ctr"/>
            <a:r>
              <a:rPr lang="en-US" sz="2000" dirty="0"/>
              <a:t>1-3pm</a:t>
            </a:r>
          </a:p>
        </p:txBody>
      </p:sp>
      <p:pic>
        <p:nvPicPr>
          <p:cNvPr id="29" name="Picture 28">
            <a:extLst>
              <a:ext uri="{FF2B5EF4-FFF2-40B4-BE49-F238E27FC236}">
                <a16:creationId xmlns:a16="http://schemas.microsoft.com/office/drawing/2014/main" id="{CB6ACF80-F295-014D-A62D-CD2A5453E0FE}"/>
              </a:ext>
            </a:extLst>
          </p:cNvPr>
          <p:cNvPicPr>
            <a:picLocks noChangeAspect="1"/>
          </p:cNvPicPr>
          <p:nvPr/>
        </p:nvPicPr>
        <p:blipFill>
          <a:blip r:embed="rId3"/>
          <a:stretch>
            <a:fillRect/>
          </a:stretch>
        </p:blipFill>
        <p:spPr>
          <a:xfrm>
            <a:off x="5221585" y="7783"/>
            <a:ext cx="1024041" cy="1037942"/>
          </a:xfrm>
          <a:prstGeom prst="rect">
            <a:avLst/>
          </a:prstGeom>
          <a:effectLst>
            <a:outerShdw blurRad="63500" sx="102000" sy="102000" algn="ctr" rotWithShape="0">
              <a:prstClr val="black">
                <a:alpha val="40000"/>
              </a:prstClr>
            </a:outerShdw>
          </a:effectLst>
        </p:spPr>
      </p:pic>
      <p:sp>
        <p:nvSpPr>
          <p:cNvPr id="26" name="TextBox 25">
            <a:extLst>
              <a:ext uri="{FF2B5EF4-FFF2-40B4-BE49-F238E27FC236}">
                <a16:creationId xmlns:a16="http://schemas.microsoft.com/office/drawing/2014/main" id="{336F1BFE-1422-4342-B85C-BDF658077374}"/>
              </a:ext>
            </a:extLst>
          </p:cNvPr>
          <p:cNvSpPr txBox="1"/>
          <p:nvPr/>
        </p:nvSpPr>
        <p:spPr>
          <a:xfrm>
            <a:off x="9785212" y="5824886"/>
            <a:ext cx="2487401" cy="738664"/>
          </a:xfrm>
          <a:prstGeom prst="rect">
            <a:avLst/>
          </a:prstGeom>
          <a:noFill/>
        </p:spPr>
        <p:txBody>
          <a:bodyPr wrap="square" rtlCol="0">
            <a:spAutoFit/>
          </a:bodyPr>
          <a:lstStyle/>
          <a:p>
            <a:pPr algn="ctr">
              <a:lnSpc>
                <a:spcPct val="100000"/>
              </a:lnSpc>
            </a:pPr>
            <a:r>
              <a:rPr lang="en-US" sz="1400" spc="150" dirty="0">
                <a:solidFill>
                  <a:schemeClr val="bg1"/>
                </a:solidFill>
                <a:latin typeface="Tahoma" panose="020B0604030504040204" pitchFamily="34" charset="0"/>
                <a:ea typeface="Tahoma" panose="020B0604030504040204" pitchFamily="34" charset="0"/>
                <a:cs typeface="Tahoma" panose="020B0604030504040204" pitchFamily="34" charset="0"/>
              </a:rPr>
              <a:t>B</a:t>
            </a:r>
            <a:r>
              <a:rPr lang="en-US" sz="1400" spc="150" dirty="0">
                <a:latin typeface="Tahoma" panose="020B0604030504040204" pitchFamily="34" charset="0"/>
                <a:ea typeface="Tahoma" panose="020B0604030504040204" pitchFamily="34" charset="0"/>
                <a:cs typeface="Tahoma" panose="020B0604030504040204" pitchFamily="34" charset="0"/>
              </a:rPr>
              <a:t>=Beginner</a:t>
            </a:r>
          </a:p>
          <a:p>
            <a:pPr algn="ctr">
              <a:lnSpc>
                <a:spcPct val="100000"/>
              </a:lnSpc>
            </a:pPr>
            <a:r>
              <a:rPr lang="en-US" sz="1400" b="0" i="0" spc="150" baseline="0" dirty="0">
                <a:solidFill>
                  <a:schemeClr val="bg1"/>
                </a:solidFill>
                <a:latin typeface="Tahoma" panose="020B0604030504040204" pitchFamily="34" charset="0"/>
                <a:ea typeface="Tahoma" panose="020B0604030504040204" pitchFamily="34" charset="0"/>
                <a:cs typeface="Tahoma" panose="020B0604030504040204" pitchFamily="34" charset="0"/>
              </a:rPr>
              <a:t>I</a:t>
            </a:r>
            <a:r>
              <a:rPr lang="en-US" sz="1400" b="0" i="0" spc="150" baseline="0" dirty="0">
                <a:latin typeface="Tahoma" panose="020B0604030504040204" pitchFamily="34" charset="0"/>
                <a:ea typeface="Tahoma" panose="020B0604030504040204" pitchFamily="34" charset="0"/>
                <a:cs typeface="Tahoma" panose="020B0604030504040204" pitchFamily="34" charset="0"/>
              </a:rPr>
              <a:t>=Intermediate</a:t>
            </a:r>
          </a:p>
          <a:p>
            <a:pPr algn="ctr">
              <a:lnSpc>
                <a:spcPct val="100000"/>
              </a:lnSpc>
            </a:pPr>
            <a:r>
              <a:rPr lang="en-US" sz="1400" spc="150" dirty="0">
                <a:solidFill>
                  <a:schemeClr val="bg1"/>
                </a:solidFill>
                <a:latin typeface="Tahoma" panose="020B0604030504040204" pitchFamily="34" charset="0"/>
                <a:ea typeface="Tahoma" panose="020B0604030504040204" pitchFamily="34" charset="0"/>
                <a:cs typeface="Tahoma" panose="020B0604030504040204" pitchFamily="34" charset="0"/>
              </a:rPr>
              <a:t>A</a:t>
            </a:r>
            <a:r>
              <a:rPr lang="en-US" sz="1400" spc="150" dirty="0">
                <a:latin typeface="Tahoma" panose="020B0604030504040204" pitchFamily="34" charset="0"/>
                <a:ea typeface="Tahoma" panose="020B0604030504040204" pitchFamily="34" charset="0"/>
                <a:cs typeface="Tahoma" panose="020B0604030504040204" pitchFamily="34" charset="0"/>
              </a:rPr>
              <a:t>=Advanced/Additional</a:t>
            </a:r>
            <a:endParaRPr lang="en-US" sz="1400" b="0" i="0" spc="150" baseline="0" dirty="0">
              <a:latin typeface="Tahoma" panose="020B0604030504040204" pitchFamily="34" charset="0"/>
              <a:ea typeface="Tahoma" panose="020B0604030504040204" pitchFamily="34" charset="0"/>
              <a:cs typeface="Tahoma" panose="020B0604030504040204" pitchFamily="34" charset="0"/>
            </a:endParaRPr>
          </a:p>
        </p:txBody>
      </p:sp>
      <p:sp>
        <p:nvSpPr>
          <p:cNvPr id="34" name="Rectangle 33">
            <a:extLst>
              <a:ext uri="{FF2B5EF4-FFF2-40B4-BE49-F238E27FC236}">
                <a16:creationId xmlns:a16="http://schemas.microsoft.com/office/drawing/2014/main" id="{7E7D27D4-699C-D24E-8F88-0BF37FB4F186}"/>
              </a:ext>
            </a:extLst>
          </p:cNvPr>
          <p:cNvSpPr/>
          <p:nvPr/>
        </p:nvSpPr>
        <p:spPr>
          <a:xfrm>
            <a:off x="10784014" y="3460374"/>
            <a:ext cx="814682" cy="2279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AA7B3D0C-5C7C-4742-BFD3-C67C3B9E66EA}"/>
              </a:ext>
            </a:extLst>
          </p:cNvPr>
          <p:cNvGrpSpPr/>
          <p:nvPr/>
        </p:nvGrpSpPr>
        <p:grpSpPr>
          <a:xfrm>
            <a:off x="10863272" y="3582774"/>
            <a:ext cx="662554" cy="2035100"/>
            <a:chOff x="8955685" y="3675375"/>
            <a:chExt cx="662554" cy="2035100"/>
          </a:xfrm>
          <a:effectLst>
            <a:outerShdw blurRad="50800" dist="50800" dir="5400000" algn="ctr" rotWithShape="0">
              <a:srgbClr val="000000"/>
            </a:outerShdw>
          </a:effectLst>
        </p:grpSpPr>
        <p:sp>
          <p:nvSpPr>
            <p:cNvPr id="36" name="Oval 35">
              <a:extLst>
                <a:ext uri="{FF2B5EF4-FFF2-40B4-BE49-F238E27FC236}">
                  <a16:creationId xmlns:a16="http://schemas.microsoft.com/office/drawing/2014/main" id="{745AD914-CDB8-B74E-B1A5-6A368410B73A}"/>
                </a:ext>
              </a:extLst>
            </p:cNvPr>
            <p:cNvSpPr/>
            <p:nvPr/>
          </p:nvSpPr>
          <p:spPr>
            <a:xfrm>
              <a:off x="8955685" y="3675375"/>
              <a:ext cx="650865" cy="599580"/>
            </a:xfrm>
            <a:prstGeom prst="ellipse">
              <a:avLst/>
            </a:prstGeom>
            <a:solidFill>
              <a:srgbClr val="53A080"/>
            </a:solidFill>
            <a:ln>
              <a:solidFill>
                <a:srgbClr val="53A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p>
          </p:txBody>
        </p:sp>
        <p:sp>
          <p:nvSpPr>
            <p:cNvPr id="37" name="Oval 36">
              <a:extLst>
                <a:ext uri="{FF2B5EF4-FFF2-40B4-BE49-F238E27FC236}">
                  <a16:creationId xmlns:a16="http://schemas.microsoft.com/office/drawing/2014/main" id="{40C946D6-48BA-3943-91BC-59DFD1870883}"/>
                </a:ext>
              </a:extLst>
            </p:cNvPr>
            <p:cNvSpPr/>
            <p:nvPr/>
          </p:nvSpPr>
          <p:spPr>
            <a:xfrm>
              <a:off x="8967374" y="4390124"/>
              <a:ext cx="650865" cy="599580"/>
            </a:xfrm>
            <a:prstGeom prst="ellipse">
              <a:avLst/>
            </a:prstGeom>
            <a:solidFill>
              <a:srgbClr val="237089"/>
            </a:solidFill>
            <a:ln>
              <a:solidFill>
                <a:srgbClr val="237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a:t>
              </a:r>
            </a:p>
          </p:txBody>
        </p:sp>
        <p:sp>
          <p:nvSpPr>
            <p:cNvPr id="38" name="Oval 37">
              <a:extLst>
                <a:ext uri="{FF2B5EF4-FFF2-40B4-BE49-F238E27FC236}">
                  <a16:creationId xmlns:a16="http://schemas.microsoft.com/office/drawing/2014/main" id="{2929CD8E-39F2-314C-863C-D1904BD567E6}"/>
                </a:ext>
              </a:extLst>
            </p:cNvPr>
            <p:cNvSpPr/>
            <p:nvPr/>
          </p:nvSpPr>
          <p:spPr>
            <a:xfrm>
              <a:off x="8967374" y="5110895"/>
              <a:ext cx="650865" cy="599580"/>
            </a:xfrm>
            <a:prstGeom prst="ellipse">
              <a:avLst/>
            </a:prstGeom>
            <a:solidFill>
              <a:srgbClr val="875555"/>
            </a:solidFill>
            <a:ln>
              <a:solidFill>
                <a:srgbClr val="8755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grpSp>
      <p:pic>
        <p:nvPicPr>
          <p:cNvPr id="1030" name="Picture 6" descr="Rekall Dynamics RECORDING LIGHT for Commercial Broadcast &amp;amp; Music Studios.">
            <a:extLst>
              <a:ext uri="{FF2B5EF4-FFF2-40B4-BE49-F238E27FC236}">
                <a16:creationId xmlns:a16="http://schemas.microsoft.com/office/drawing/2014/main" id="{019C5B36-7363-7948-8F8F-7DEB7366FF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31" t="9357" r="7477" b="19513"/>
          <a:stretch/>
        </p:blipFill>
        <p:spPr bwMode="auto">
          <a:xfrm>
            <a:off x="10540100" y="7783"/>
            <a:ext cx="1648440" cy="988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9202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application, Teams&#10;&#10;Description automatically generated">
            <a:hlinkClick r:id="rId3"/>
            <a:extLst>
              <a:ext uri="{FF2B5EF4-FFF2-40B4-BE49-F238E27FC236}">
                <a16:creationId xmlns:a16="http://schemas.microsoft.com/office/drawing/2014/main" id="{F0D10A5D-5100-B647-8580-F9C637A4EACD}"/>
              </a:ext>
            </a:extLst>
          </p:cNvPr>
          <p:cNvPicPr>
            <a:picLocks noChangeAspect="1"/>
          </p:cNvPicPr>
          <p:nvPr/>
        </p:nvPicPr>
        <p:blipFill rotWithShape="1">
          <a:blip r:embed="rId4"/>
          <a:srcRect t="1" b="1699"/>
          <a:stretch/>
        </p:blipFill>
        <p:spPr>
          <a:xfrm>
            <a:off x="1257743" y="141316"/>
            <a:ext cx="9149791" cy="5769033"/>
          </a:xfrm>
          <a:prstGeom prst="rect">
            <a:avLst/>
          </a:prstGeom>
        </p:spPr>
      </p:pic>
      <p:pic>
        <p:nvPicPr>
          <p:cNvPr id="1028" name="Picture 4">
            <a:extLst>
              <a:ext uri="{FF2B5EF4-FFF2-40B4-BE49-F238E27FC236}">
                <a16:creationId xmlns:a16="http://schemas.microsoft.com/office/drawing/2014/main" id="{154D900D-E5F4-3949-AAFA-0671160823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0246" y="680642"/>
            <a:ext cx="1371443" cy="1371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6166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899E0-C8BF-724F-88FF-68406E38CE05}"/>
              </a:ext>
            </a:extLst>
          </p:cNvPr>
          <p:cNvSpPr>
            <a:spLocks noGrp="1"/>
          </p:cNvSpPr>
          <p:nvPr>
            <p:ph type="body" idx="1"/>
          </p:nvPr>
        </p:nvSpPr>
        <p:spPr/>
        <p:txBody>
          <a:bodyPr/>
          <a:lstStyle/>
          <a:p>
            <a:endParaRPr lang="en-US"/>
          </a:p>
        </p:txBody>
      </p:sp>
      <p:pic>
        <p:nvPicPr>
          <p:cNvPr id="4" name="Picture 3">
            <a:hlinkClick r:id="rId3"/>
            <a:extLst>
              <a:ext uri="{FF2B5EF4-FFF2-40B4-BE49-F238E27FC236}">
                <a16:creationId xmlns:a16="http://schemas.microsoft.com/office/drawing/2014/main" id="{F511CEBC-6E41-C84E-8D30-E7A1E388F739}"/>
              </a:ext>
            </a:extLst>
          </p:cNvPr>
          <p:cNvPicPr>
            <a:picLocks noChangeAspect="1"/>
          </p:cNvPicPr>
          <p:nvPr/>
        </p:nvPicPr>
        <p:blipFill>
          <a:blip r:embed="rId4"/>
          <a:stretch>
            <a:fillRect/>
          </a:stretch>
        </p:blipFill>
        <p:spPr>
          <a:xfrm>
            <a:off x="5662920" y="2620239"/>
            <a:ext cx="1849573" cy="1874680"/>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111682AA-DCD7-0A4F-AA13-B81527FEE276}"/>
              </a:ext>
            </a:extLst>
          </p:cNvPr>
          <p:cNvSpPr txBox="1"/>
          <p:nvPr/>
        </p:nvSpPr>
        <p:spPr>
          <a:xfrm>
            <a:off x="5501148" y="4774186"/>
            <a:ext cx="6629390" cy="1576616"/>
          </a:xfrm>
          <a:prstGeom prst="rect">
            <a:avLst/>
          </a:prstGeom>
          <a:solidFill>
            <a:srgbClr val="53A080"/>
          </a:solidFill>
        </p:spPr>
        <p:txBody>
          <a:bodyPr wrap="square" rtlCol="0">
            <a:spAutoFit/>
          </a:bodyPr>
          <a:lstStyle/>
          <a:p>
            <a:pPr algn="l">
              <a:lnSpc>
                <a:spcPct val="100000"/>
              </a:lnSpc>
            </a:pPr>
            <a:endParaRPr lang="en-US" sz="4000" b="0" i="0" spc="150" baseline="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a:hlinkClick r:id="rId3"/>
            <a:extLst>
              <a:ext uri="{FF2B5EF4-FFF2-40B4-BE49-F238E27FC236}">
                <a16:creationId xmlns:a16="http://schemas.microsoft.com/office/drawing/2014/main" id="{F2D21627-285E-9444-8AD4-017E32C91D77}"/>
              </a:ext>
            </a:extLst>
          </p:cNvPr>
          <p:cNvPicPr>
            <a:picLocks noChangeAspect="1"/>
          </p:cNvPicPr>
          <p:nvPr/>
        </p:nvPicPr>
        <p:blipFill>
          <a:blip r:embed="rId5"/>
          <a:stretch>
            <a:fillRect/>
          </a:stretch>
        </p:blipFill>
        <p:spPr>
          <a:xfrm>
            <a:off x="479505" y="121405"/>
            <a:ext cx="4869011" cy="3841572"/>
          </a:xfrm>
          <a:prstGeom prst="rect">
            <a:avLst/>
          </a:prstGeom>
        </p:spPr>
      </p:pic>
      <p:sp>
        <p:nvSpPr>
          <p:cNvPr id="7" name="Frame 6">
            <a:extLst>
              <a:ext uri="{FF2B5EF4-FFF2-40B4-BE49-F238E27FC236}">
                <a16:creationId xmlns:a16="http://schemas.microsoft.com/office/drawing/2014/main" id="{E6336CCF-0399-4F43-83BF-72F8F44D0732}"/>
              </a:ext>
            </a:extLst>
          </p:cNvPr>
          <p:cNvSpPr/>
          <p:nvPr/>
        </p:nvSpPr>
        <p:spPr>
          <a:xfrm>
            <a:off x="595085" y="3142343"/>
            <a:ext cx="1240971" cy="689428"/>
          </a:xfrm>
          <a:prstGeom prst="fram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a:extLst>
              <a:ext uri="{FF2B5EF4-FFF2-40B4-BE49-F238E27FC236}">
                <a16:creationId xmlns:a16="http://schemas.microsoft.com/office/drawing/2014/main" id="{E80986F0-7902-7D47-B5A5-6DEF38C8345F}"/>
              </a:ext>
            </a:extLst>
          </p:cNvPr>
          <p:cNvPicPr>
            <a:picLocks noChangeAspect="1"/>
          </p:cNvPicPr>
          <p:nvPr/>
        </p:nvPicPr>
        <p:blipFill>
          <a:blip r:embed="rId6"/>
          <a:stretch>
            <a:fillRect/>
          </a:stretch>
        </p:blipFill>
        <p:spPr>
          <a:xfrm>
            <a:off x="6248601" y="870100"/>
            <a:ext cx="5510892" cy="1318275"/>
          </a:xfrm>
          <a:prstGeom prst="rect">
            <a:avLst/>
          </a:prstGeom>
        </p:spPr>
      </p:pic>
      <p:sp>
        <p:nvSpPr>
          <p:cNvPr id="9" name="TextBox 8">
            <a:extLst>
              <a:ext uri="{FF2B5EF4-FFF2-40B4-BE49-F238E27FC236}">
                <a16:creationId xmlns:a16="http://schemas.microsoft.com/office/drawing/2014/main" id="{49FD444B-92EB-7F4D-89AD-664FF8EF8868}"/>
              </a:ext>
            </a:extLst>
          </p:cNvPr>
          <p:cNvSpPr txBox="1"/>
          <p:nvPr/>
        </p:nvSpPr>
        <p:spPr>
          <a:xfrm>
            <a:off x="6306457" y="1094363"/>
            <a:ext cx="3541485" cy="369332"/>
          </a:xfrm>
          <a:prstGeom prst="rect">
            <a:avLst/>
          </a:prstGeom>
          <a:solidFill>
            <a:srgbClr val="333333"/>
          </a:solidFill>
        </p:spPr>
        <p:txBody>
          <a:bodyPr wrap="square" rtlCol="0">
            <a:spAutoFit/>
          </a:bodyPr>
          <a:lstStyle/>
          <a:p>
            <a:pPr algn="l">
              <a:lnSpc>
                <a:spcPct val="100000"/>
              </a:lnSpc>
            </a:pPr>
            <a:r>
              <a:rPr lang="en-US" spc="150" baseline="0" dirty="0">
                <a:solidFill>
                  <a:schemeClr val="bg1"/>
                </a:solidFill>
                <a:latin typeface="Helvetica Light" panose="020B0403020202020204" pitchFamily="34" charset="0"/>
                <a:ea typeface="Tahoma" panose="020B0604030504040204" pitchFamily="34" charset="0"/>
                <a:cs typeface="Tahoma" panose="020B0604030504040204" pitchFamily="34" charset="0"/>
              </a:rPr>
              <a:t>Good morning, VERA User!</a:t>
            </a:r>
          </a:p>
        </p:txBody>
      </p:sp>
      <p:sp>
        <p:nvSpPr>
          <p:cNvPr id="10" name="Frame 9">
            <a:extLst>
              <a:ext uri="{FF2B5EF4-FFF2-40B4-BE49-F238E27FC236}">
                <a16:creationId xmlns:a16="http://schemas.microsoft.com/office/drawing/2014/main" id="{94F968B1-D7EC-614B-B2D9-7E624ED15CB6}"/>
              </a:ext>
            </a:extLst>
          </p:cNvPr>
          <p:cNvSpPr/>
          <p:nvPr/>
        </p:nvSpPr>
        <p:spPr>
          <a:xfrm>
            <a:off x="6396474" y="1509410"/>
            <a:ext cx="428372" cy="314346"/>
          </a:xfrm>
          <a:prstGeom prst="fram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2" name="Straight Arrow Connector 11">
            <a:extLst>
              <a:ext uri="{FF2B5EF4-FFF2-40B4-BE49-F238E27FC236}">
                <a16:creationId xmlns:a16="http://schemas.microsoft.com/office/drawing/2014/main" id="{DAD5EAFA-3BC0-4D42-B900-0D8933D8B9D1}"/>
              </a:ext>
            </a:extLst>
          </p:cNvPr>
          <p:cNvCxnSpPr>
            <a:cxnSpLocks/>
            <a:stCxn id="7" idx="3"/>
            <a:endCxn id="10" idx="1"/>
          </p:cNvCxnSpPr>
          <p:nvPr/>
        </p:nvCxnSpPr>
        <p:spPr>
          <a:xfrm flipV="1">
            <a:off x="1836056" y="1666583"/>
            <a:ext cx="4560418" cy="1820474"/>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02D7814-1512-674D-9711-07DFB8FA438C}"/>
              </a:ext>
            </a:extLst>
          </p:cNvPr>
          <p:cNvCxnSpPr>
            <a:cxnSpLocks/>
            <a:stCxn id="10" idx="2"/>
            <a:endCxn id="4" idx="0"/>
          </p:cNvCxnSpPr>
          <p:nvPr/>
        </p:nvCxnSpPr>
        <p:spPr>
          <a:xfrm flipH="1">
            <a:off x="6587707" y="1823756"/>
            <a:ext cx="22953" cy="796483"/>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0E84A4F-6BDE-1445-A9EE-10AB8114C526}"/>
              </a:ext>
            </a:extLst>
          </p:cNvPr>
          <p:cNvCxnSpPr>
            <a:cxnSpLocks/>
            <a:stCxn id="4" idx="3"/>
            <a:endCxn id="38" idx="1"/>
          </p:cNvCxnSpPr>
          <p:nvPr/>
        </p:nvCxnSpPr>
        <p:spPr>
          <a:xfrm>
            <a:off x="7512493" y="3557579"/>
            <a:ext cx="818709" cy="4736"/>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F70562DE-3A4C-CE4D-871C-8EDF1474129F}"/>
              </a:ext>
            </a:extLst>
          </p:cNvPr>
          <p:cNvPicPr>
            <a:picLocks noChangeAspect="1"/>
          </p:cNvPicPr>
          <p:nvPr/>
        </p:nvPicPr>
        <p:blipFill>
          <a:blip r:embed="rId7"/>
          <a:stretch>
            <a:fillRect/>
          </a:stretch>
        </p:blipFill>
        <p:spPr>
          <a:xfrm>
            <a:off x="8331202" y="3107302"/>
            <a:ext cx="3486992" cy="910025"/>
          </a:xfrm>
          <a:prstGeom prst="rect">
            <a:avLst/>
          </a:prstGeom>
        </p:spPr>
      </p:pic>
      <p:sp>
        <p:nvSpPr>
          <p:cNvPr id="41" name="Frame 40">
            <a:extLst>
              <a:ext uri="{FF2B5EF4-FFF2-40B4-BE49-F238E27FC236}">
                <a16:creationId xmlns:a16="http://schemas.microsoft.com/office/drawing/2014/main" id="{E4E0C9D5-5538-4642-B63A-2F66A97F0A8B}"/>
              </a:ext>
            </a:extLst>
          </p:cNvPr>
          <p:cNvSpPr/>
          <p:nvPr/>
        </p:nvSpPr>
        <p:spPr>
          <a:xfrm>
            <a:off x="8956378" y="3650343"/>
            <a:ext cx="2219621" cy="181428"/>
          </a:xfrm>
          <a:prstGeom prst="fram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TextBox 41">
            <a:extLst>
              <a:ext uri="{FF2B5EF4-FFF2-40B4-BE49-F238E27FC236}">
                <a16:creationId xmlns:a16="http://schemas.microsoft.com/office/drawing/2014/main" id="{EA9D411C-F593-B645-986B-5996674C7B1F}"/>
              </a:ext>
            </a:extLst>
          </p:cNvPr>
          <p:cNvSpPr txBox="1"/>
          <p:nvPr/>
        </p:nvSpPr>
        <p:spPr>
          <a:xfrm>
            <a:off x="9581025" y="3602557"/>
            <a:ext cx="1311946" cy="276999"/>
          </a:xfrm>
          <a:prstGeom prst="rect">
            <a:avLst/>
          </a:prstGeom>
          <a:noFill/>
        </p:spPr>
        <p:txBody>
          <a:bodyPr wrap="square" rtlCol="0">
            <a:spAutoFit/>
          </a:bodyPr>
          <a:lstStyle/>
          <a:p>
            <a:pPr algn="l">
              <a:lnSpc>
                <a:spcPct val="100000"/>
              </a:lnSpc>
            </a:pPr>
            <a:r>
              <a:rPr lang="en-US" sz="1200" b="0" i="0" spc="150" baseline="0" dirty="0">
                <a:solidFill>
                  <a:srgbClr val="FF0000"/>
                </a:solidFill>
                <a:latin typeface="Tahoma" panose="020B0604030504040204" pitchFamily="34" charset="0"/>
                <a:ea typeface="Tahoma" panose="020B0604030504040204" pitchFamily="34" charset="0"/>
                <a:cs typeface="Tahoma" panose="020B0604030504040204" pitchFamily="34" charset="0"/>
              </a:rPr>
              <a:t>VERA, 6/15</a:t>
            </a:r>
            <a:endParaRPr lang="en-US" sz="1600" b="0" i="0" spc="150" baseline="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a:extLst>
              <a:ext uri="{FF2B5EF4-FFF2-40B4-BE49-F238E27FC236}">
                <a16:creationId xmlns:a16="http://schemas.microsoft.com/office/drawing/2014/main" id="{92CBD6FE-018C-354E-B7E8-ADC9942CC238}"/>
              </a:ext>
            </a:extLst>
          </p:cNvPr>
          <p:cNvPicPr>
            <a:picLocks noChangeAspect="1"/>
          </p:cNvPicPr>
          <p:nvPr/>
        </p:nvPicPr>
        <p:blipFill rotWithShape="1">
          <a:blip r:embed="rId8"/>
          <a:srcRect b="6868"/>
          <a:stretch/>
        </p:blipFill>
        <p:spPr>
          <a:xfrm>
            <a:off x="5662920" y="5032235"/>
            <a:ext cx="6351110" cy="937860"/>
          </a:xfrm>
          <a:prstGeom prst="rect">
            <a:avLst/>
          </a:prstGeom>
        </p:spPr>
      </p:pic>
      <p:cxnSp>
        <p:nvCxnSpPr>
          <p:cNvPr id="43" name="Straight Arrow Connector 42">
            <a:extLst>
              <a:ext uri="{FF2B5EF4-FFF2-40B4-BE49-F238E27FC236}">
                <a16:creationId xmlns:a16="http://schemas.microsoft.com/office/drawing/2014/main" id="{CE911E6F-B957-4845-AFF0-5E0EC3F98DF6}"/>
              </a:ext>
            </a:extLst>
          </p:cNvPr>
          <p:cNvCxnSpPr>
            <a:cxnSpLocks/>
            <a:stCxn id="38" idx="2"/>
          </p:cNvCxnSpPr>
          <p:nvPr/>
        </p:nvCxnSpPr>
        <p:spPr>
          <a:xfrm flipH="1">
            <a:off x="8896493" y="4017327"/>
            <a:ext cx="1178205" cy="1599702"/>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41707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753034-FEB6-E449-ABB6-F8EA5F5114BF}"/>
              </a:ext>
            </a:extLst>
          </p:cNvPr>
          <p:cNvSpPr>
            <a:spLocks noGrp="1"/>
          </p:cNvSpPr>
          <p:nvPr>
            <p:ph type="body" idx="1"/>
          </p:nvPr>
        </p:nvSpPr>
        <p:spPr/>
        <p:txBody>
          <a:bodyPr/>
          <a:lstStyle/>
          <a:p>
            <a:endParaRPr lang="en-US"/>
          </a:p>
        </p:txBody>
      </p:sp>
      <p:pic>
        <p:nvPicPr>
          <p:cNvPr id="7" name="Picture 6" descr="Graphical user interface, application&#10;&#10;Description automatically generated">
            <a:extLst>
              <a:ext uri="{FF2B5EF4-FFF2-40B4-BE49-F238E27FC236}">
                <a16:creationId xmlns:a16="http://schemas.microsoft.com/office/drawing/2014/main" id="{20503784-454E-D54E-96C7-C7A56354E81E}"/>
              </a:ext>
            </a:extLst>
          </p:cNvPr>
          <p:cNvPicPr>
            <a:picLocks noChangeAspect="1"/>
          </p:cNvPicPr>
          <p:nvPr/>
        </p:nvPicPr>
        <p:blipFill>
          <a:blip r:embed="rId2"/>
          <a:stretch>
            <a:fillRect/>
          </a:stretch>
        </p:blipFill>
        <p:spPr>
          <a:xfrm>
            <a:off x="233757" y="758985"/>
            <a:ext cx="10874829" cy="4007860"/>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4876AA36-8AF6-684F-AA06-024C23D44C3D}"/>
              </a:ext>
            </a:extLst>
          </p:cNvPr>
          <p:cNvSpPr txBox="1"/>
          <p:nvPr/>
        </p:nvSpPr>
        <p:spPr>
          <a:xfrm>
            <a:off x="2669865" y="1404258"/>
            <a:ext cx="1426029" cy="276999"/>
          </a:xfrm>
          <a:prstGeom prst="rect">
            <a:avLst/>
          </a:prstGeom>
          <a:solidFill>
            <a:schemeClr val="bg1"/>
          </a:solidFill>
          <a:ln w="69850">
            <a:solidFill>
              <a:srgbClr val="FFFF00"/>
            </a:solidFill>
          </a:ln>
        </p:spPr>
        <p:txBody>
          <a:bodyPr wrap="square" rtlCol="0">
            <a:spAutoFit/>
          </a:bodyPr>
          <a:lstStyle/>
          <a:p>
            <a:pPr algn="l">
              <a:lnSpc>
                <a:spcPct val="100000"/>
              </a:lnSpc>
            </a:pPr>
            <a:r>
              <a:rPr lang="en-US" sz="1200" b="0" i="0" spc="150" baseline="0" dirty="0">
                <a:solidFill>
                  <a:srgbClr val="FF0000"/>
                </a:solidFill>
                <a:latin typeface="Tahoma" panose="020B0604030504040204" pitchFamily="34" charset="0"/>
                <a:ea typeface="Tahoma" panose="020B0604030504040204" pitchFamily="34" charset="0"/>
                <a:cs typeface="Tahoma" panose="020B0604030504040204" pitchFamily="34" charset="0"/>
              </a:rPr>
              <a:t>VERA Training</a:t>
            </a:r>
          </a:p>
        </p:txBody>
      </p:sp>
    </p:spTree>
    <p:extLst>
      <p:ext uri="{BB962C8B-B14F-4D97-AF65-F5344CB8AC3E}">
        <p14:creationId xmlns:p14="http://schemas.microsoft.com/office/powerpoint/2010/main" val="6384105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86099C-3DEB-8541-B26B-D546876F25E8}"/>
              </a:ext>
            </a:extLst>
          </p:cNvPr>
          <p:cNvSpPr>
            <a:spLocks noGrp="1"/>
          </p:cNvSpPr>
          <p:nvPr>
            <p:ph type="title"/>
          </p:nvPr>
        </p:nvSpPr>
        <p:spPr>
          <a:xfrm>
            <a:off x="284843" y="144802"/>
            <a:ext cx="9351433" cy="980055"/>
          </a:xfrm>
        </p:spPr>
        <p:txBody>
          <a:bodyPr/>
          <a:lstStyle/>
          <a:p>
            <a:r>
              <a:rPr lang="en-US" dirty="0"/>
              <a:t>Resources</a:t>
            </a:r>
          </a:p>
        </p:txBody>
      </p:sp>
      <p:pic>
        <p:nvPicPr>
          <p:cNvPr id="9" name="Picture 8" descr="Graphical user interface, text, website&#10;&#10;Description automatically generated">
            <a:hlinkClick r:id="rId3"/>
            <a:extLst>
              <a:ext uri="{FF2B5EF4-FFF2-40B4-BE49-F238E27FC236}">
                <a16:creationId xmlns:a16="http://schemas.microsoft.com/office/drawing/2014/main" id="{1E8BB8E7-4044-1847-A49B-66A7A7C62225}"/>
              </a:ext>
            </a:extLst>
          </p:cNvPr>
          <p:cNvPicPr>
            <a:picLocks noChangeAspect="1"/>
          </p:cNvPicPr>
          <p:nvPr/>
        </p:nvPicPr>
        <p:blipFill>
          <a:blip r:embed="rId4"/>
          <a:stretch>
            <a:fillRect/>
          </a:stretch>
        </p:blipFill>
        <p:spPr>
          <a:xfrm>
            <a:off x="609153" y="1124857"/>
            <a:ext cx="9303137" cy="446530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983600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A9D9B7A-0E06-D049-A52E-99141E130E6E}"/>
              </a:ext>
            </a:extLst>
          </p:cNvPr>
          <p:cNvSpPr txBox="1"/>
          <p:nvPr/>
        </p:nvSpPr>
        <p:spPr>
          <a:xfrm>
            <a:off x="7082971" y="1894114"/>
            <a:ext cx="3599543" cy="830997"/>
          </a:xfrm>
          <a:prstGeom prst="rect">
            <a:avLst/>
          </a:prstGeom>
          <a:solidFill>
            <a:srgbClr val="333333"/>
          </a:solidFill>
        </p:spPr>
        <p:txBody>
          <a:bodyPr wrap="square" rtlCol="0">
            <a:spAutoFit/>
          </a:bodyPr>
          <a:lstStyle/>
          <a:p>
            <a:pPr algn="l">
              <a:lnSpc>
                <a:spcPct val="100000"/>
              </a:lnSpc>
            </a:pPr>
            <a:r>
              <a:rPr lang="en-US" sz="1600" b="0" i="0" spc="150" baseline="0" dirty="0">
                <a:solidFill>
                  <a:schemeClr val="bg1"/>
                </a:solidFill>
                <a:latin typeface="Tahoma" panose="020B0604030504040204" pitchFamily="34" charset="0"/>
                <a:ea typeface="Tahoma" panose="020B0604030504040204" pitchFamily="34" charset="0"/>
                <a:cs typeface="Tahoma" panose="020B0604030504040204" pitchFamily="34" charset="0"/>
              </a:rPr>
              <a:t>REDCap Survey</a:t>
            </a:r>
          </a:p>
          <a:p>
            <a:pPr algn="l">
              <a:lnSpc>
                <a:spcPct val="100000"/>
              </a:lnSpc>
            </a:pPr>
            <a:endParaRPr lang="en-US" sz="1600" spc="15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a:lnSpc>
                <a:spcPct val="100000"/>
              </a:lnSpc>
            </a:pPr>
            <a:r>
              <a:rPr lang="en-US" sz="1600" spc="150" dirty="0">
                <a:solidFill>
                  <a:schemeClr val="bg1"/>
                </a:solidFill>
                <a:latin typeface="Tahoma" panose="020B0604030504040204" pitchFamily="34" charset="0"/>
                <a:ea typeface="Tahoma" panose="020B0604030504040204" pitchFamily="34" charset="0"/>
                <a:cs typeface="Tahoma" panose="020B0604030504040204" pitchFamily="34" charset="0"/>
              </a:rPr>
              <a:t>-Submit your Questions!</a:t>
            </a:r>
            <a:endParaRPr lang="en-US" sz="1600" b="0" i="0" spc="150" baseline="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028" name="Picture 4" descr="Click Here Stock Photos and Images - 123RF">
            <a:hlinkClick r:id="rId3"/>
            <a:extLst>
              <a:ext uri="{FF2B5EF4-FFF2-40B4-BE49-F238E27FC236}">
                <a16:creationId xmlns:a16="http://schemas.microsoft.com/office/drawing/2014/main" id="{B881E605-4928-8041-A610-AF66042184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2899" y="2725111"/>
            <a:ext cx="2361931" cy="23619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5"/>
            <a:extLst>
              <a:ext uri="{FF2B5EF4-FFF2-40B4-BE49-F238E27FC236}">
                <a16:creationId xmlns:a16="http://schemas.microsoft.com/office/drawing/2014/main" id="{95167D95-E043-3344-964E-7D371930DE8A}"/>
              </a:ext>
            </a:extLst>
          </p:cNvPr>
          <p:cNvPicPr>
            <a:picLocks noChangeAspect="1"/>
          </p:cNvPicPr>
          <p:nvPr/>
        </p:nvPicPr>
        <p:blipFill>
          <a:blip r:embed="rId6"/>
          <a:stretch>
            <a:fillRect/>
          </a:stretch>
        </p:blipFill>
        <p:spPr>
          <a:xfrm>
            <a:off x="952215" y="517281"/>
            <a:ext cx="5778594" cy="500215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011967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F45B87-F6A5-F54A-8234-83A30CB9E394}"/>
              </a:ext>
            </a:extLst>
          </p:cNvPr>
          <p:cNvPicPr>
            <a:picLocks noChangeAspect="1"/>
          </p:cNvPicPr>
          <p:nvPr/>
        </p:nvPicPr>
        <p:blipFill>
          <a:blip r:embed="rId3"/>
          <a:stretch>
            <a:fillRect/>
          </a:stretch>
        </p:blipFill>
        <p:spPr>
          <a:xfrm>
            <a:off x="9530931" y="139465"/>
            <a:ext cx="2642820" cy="2233533"/>
          </a:xfrm>
          <a:prstGeom prst="rect">
            <a:avLst/>
          </a:prstGeom>
        </p:spPr>
      </p:pic>
      <p:grpSp>
        <p:nvGrpSpPr>
          <p:cNvPr id="7" name="Group 6">
            <a:extLst>
              <a:ext uri="{FF2B5EF4-FFF2-40B4-BE49-F238E27FC236}">
                <a16:creationId xmlns:a16="http://schemas.microsoft.com/office/drawing/2014/main" id="{74146041-89DE-2744-AD35-0A108C38AADF}"/>
              </a:ext>
            </a:extLst>
          </p:cNvPr>
          <p:cNvGrpSpPr/>
          <p:nvPr/>
        </p:nvGrpSpPr>
        <p:grpSpPr>
          <a:xfrm>
            <a:off x="4682299" y="620252"/>
            <a:ext cx="4344328" cy="1498600"/>
            <a:chOff x="5740306" y="104669"/>
            <a:chExt cx="6208198" cy="2154235"/>
          </a:xfrm>
        </p:grpSpPr>
        <p:sp>
          <p:nvSpPr>
            <p:cNvPr id="2" name="TextBox 1">
              <a:extLst>
                <a:ext uri="{FF2B5EF4-FFF2-40B4-BE49-F238E27FC236}">
                  <a16:creationId xmlns:a16="http://schemas.microsoft.com/office/drawing/2014/main" id="{38B02A79-9C5C-2B4A-80C6-2B17BD48F64A}"/>
                </a:ext>
              </a:extLst>
            </p:cNvPr>
            <p:cNvSpPr txBox="1"/>
            <p:nvPr/>
          </p:nvSpPr>
          <p:spPr>
            <a:xfrm>
              <a:off x="5740306" y="919719"/>
              <a:ext cx="3028146" cy="752128"/>
            </a:xfrm>
            <a:prstGeom prst="rect">
              <a:avLst/>
            </a:prstGeom>
            <a:noFill/>
          </p:spPr>
          <p:txBody>
            <a:bodyPr wrap="square" rtlCol="0">
              <a:spAutoFit/>
            </a:bodyPr>
            <a:lstStyle/>
            <a:p>
              <a:pPr algn="ctr">
                <a:lnSpc>
                  <a:spcPct val="100000"/>
                </a:lnSpc>
              </a:pPr>
              <a:r>
                <a:rPr lang="en-US" sz="2800" b="0" i="0" spc="150" baseline="0" dirty="0">
                  <a:latin typeface="Century Gothic" panose="020B0502020202020204" pitchFamily="34" charset="0"/>
                  <a:ea typeface="Tahoma" panose="020B0604030504040204" pitchFamily="34" charset="0"/>
                  <a:cs typeface="Tahoma" panose="020B0604030504040204" pitchFamily="34" charset="0"/>
                </a:rPr>
                <a:t>Tuesdays</a:t>
              </a:r>
              <a:endParaRPr lang="en-US" sz="4000" b="0" i="0" spc="150" baseline="0" dirty="0">
                <a:latin typeface="Century Gothic" panose="020B050202020202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EBB8C452-7B0B-0446-A826-60BF87210A91}"/>
                </a:ext>
              </a:extLst>
            </p:cNvPr>
            <p:cNvPicPr>
              <a:picLocks noChangeAspect="1"/>
            </p:cNvPicPr>
            <p:nvPr/>
          </p:nvPicPr>
          <p:blipFill>
            <a:blip r:embed="rId4"/>
            <a:stretch>
              <a:fillRect/>
            </a:stretch>
          </p:blipFill>
          <p:spPr>
            <a:xfrm>
              <a:off x="9646874" y="104669"/>
              <a:ext cx="2301630" cy="2154235"/>
            </a:xfrm>
            <a:prstGeom prst="rect">
              <a:avLst/>
            </a:prstGeom>
          </p:spPr>
        </p:pic>
        <p:pic>
          <p:nvPicPr>
            <p:cNvPr id="6" name="Picture 5">
              <a:extLst>
                <a:ext uri="{FF2B5EF4-FFF2-40B4-BE49-F238E27FC236}">
                  <a16:creationId xmlns:a16="http://schemas.microsoft.com/office/drawing/2014/main" id="{5DFCB0BA-0042-F54D-890A-F2F469B2E6FA}"/>
                </a:ext>
              </a:extLst>
            </p:cNvPr>
            <p:cNvPicPr>
              <a:picLocks noChangeAspect="1"/>
            </p:cNvPicPr>
            <p:nvPr/>
          </p:nvPicPr>
          <p:blipFill>
            <a:blip r:embed="rId5"/>
            <a:stretch>
              <a:fillRect/>
            </a:stretch>
          </p:blipFill>
          <p:spPr>
            <a:xfrm>
              <a:off x="8542865" y="646068"/>
              <a:ext cx="1104010" cy="1299431"/>
            </a:xfrm>
            <a:prstGeom prst="rect">
              <a:avLst/>
            </a:prstGeom>
          </p:spPr>
        </p:pic>
      </p:grpSp>
      <p:sp>
        <p:nvSpPr>
          <p:cNvPr id="9" name="TextBox 8">
            <a:extLst>
              <a:ext uri="{FF2B5EF4-FFF2-40B4-BE49-F238E27FC236}">
                <a16:creationId xmlns:a16="http://schemas.microsoft.com/office/drawing/2014/main" id="{55D81024-2979-6A46-9B64-89E78290B3E3}"/>
              </a:ext>
            </a:extLst>
          </p:cNvPr>
          <p:cNvSpPr txBox="1"/>
          <p:nvPr/>
        </p:nvSpPr>
        <p:spPr>
          <a:xfrm>
            <a:off x="6018174" y="2333317"/>
            <a:ext cx="6169306" cy="4508927"/>
          </a:xfrm>
          <a:prstGeom prst="rect">
            <a:avLst/>
          </a:prstGeom>
          <a:solidFill>
            <a:srgbClr val="E1CE00"/>
          </a:solidFill>
        </p:spPr>
        <p:txBody>
          <a:bodyPr wrap="square" lIns="91440" tIns="45720" rIns="91440" bIns="45720" rtlCol="0" anchor="t">
            <a:spAutoFit/>
          </a:bodyPr>
          <a:lstStyle/>
          <a:p>
            <a:pPr algn="l">
              <a:lnSpc>
                <a:spcPct val="100000"/>
              </a:lnSpc>
            </a:pPr>
            <a:r>
              <a:rPr lang="en-US" sz="1400" b="1" i="0" spc="150" baseline="0" dirty="0">
                <a:latin typeface="Tahoma" panose="020B0604030504040204" pitchFamily="34" charset="0"/>
                <a:ea typeface="Tahoma" panose="020B0604030504040204" pitchFamily="34" charset="0"/>
                <a:cs typeface="Tahoma" panose="020B0604030504040204" pitchFamily="34" charset="0"/>
              </a:rPr>
              <a:t>Archived – VERA Training website</a:t>
            </a:r>
          </a:p>
          <a:p>
            <a:pPr algn="l">
              <a:lnSpc>
                <a:spcPct val="100000"/>
              </a:lnSpc>
            </a:pPr>
            <a:r>
              <a:rPr lang="en-US" sz="1050" spc="150" dirty="0">
                <a:latin typeface="Tahoma" panose="020B0604030504040204" pitchFamily="34" charset="0"/>
                <a:ea typeface="Tahoma" panose="020B0604030504040204" pitchFamily="34" charset="0"/>
                <a:cs typeface="Tahoma" panose="020B0604030504040204" pitchFamily="34" charset="0"/>
              </a:rPr>
              <a:t>11/17 – Introduction-Dashboard-Modules</a:t>
            </a:r>
          </a:p>
          <a:p>
            <a:pPr algn="l">
              <a:lnSpc>
                <a:spcPct val="100000"/>
              </a:lnSpc>
            </a:pPr>
            <a:r>
              <a:rPr lang="en-US" sz="1050" b="0" i="0" spc="150" baseline="0" dirty="0">
                <a:latin typeface="Tahoma" panose="020B0604030504040204" pitchFamily="34" charset="0"/>
                <a:ea typeface="Tahoma" panose="020B0604030504040204" pitchFamily="34" charset="0"/>
                <a:cs typeface="Tahoma" panose="020B0604030504040204" pitchFamily="34" charset="0"/>
              </a:rPr>
              <a:t>11/24 – Unfunded Agreements (NDAs)</a:t>
            </a:r>
          </a:p>
          <a:p>
            <a:pPr algn="l">
              <a:lnSpc>
                <a:spcPct val="100000"/>
              </a:lnSpc>
            </a:pPr>
            <a:r>
              <a:rPr lang="en-US" sz="1050" spc="150" dirty="0">
                <a:latin typeface="Tahoma" panose="020B0604030504040204" pitchFamily="34" charset="0"/>
                <a:ea typeface="Tahoma" panose="020B0604030504040204" pitchFamily="34" charset="0"/>
                <a:cs typeface="Tahoma" panose="020B0604030504040204" pitchFamily="34" charset="0"/>
              </a:rPr>
              <a:t>12/1 – New Proposal Submission</a:t>
            </a:r>
          </a:p>
          <a:p>
            <a:pPr algn="l">
              <a:lnSpc>
                <a:spcPct val="100000"/>
              </a:lnSpc>
            </a:pPr>
            <a:r>
              <a:rPr lang="en-US" sz="1050" spc="150" dirty="0">
                <a:latin typeface="Tahoma" panose="020B0604030504040204" pitchFamily="34" charset="0"/>
                <a:ea typeface="Tahoma" panose="020B0604030504040204" pitchFamily="34" charset="0"/>
                <a:cs typeface="Tahoma" panose="020B0604030504040204" pitchFamily="34" charset="0"/>
              </a:rPr>
              <a:t>12/8 – Award Process: JIT Request through to Award Activation</a:t>
            </a:r>
          </a:p>
          <a:p>
            <a:pPr algn="l">
              <a:lnSpc>
                <a:spcPct val="100000"/>
              </a:lnSpc>
            </a:pPr>
            <a:r>
              <a:rPr lang="en-US" sz="1050" spc="150" dirty="0">
                <a:latin typeface="Tahoma" panose="020B0604030504040204" pitchFamily="34" charset="0"/>
                <a:ea typeface="Tahoma" panose="020B0604030504040204" pitchFamily="34" charset="0"/>
                <a:cs typeface="Tahoma" panose="020B0604030504040204" pitchFamily="34" charset="0"/>
              </a:rPr>
              <a:t>12/15 – Award Modification: NIH Continuations (Type 5) &amp; NCEs</a:t>
            </a:r>
          </a:p>
          <a:p>
            <a:pPr algn="l">
              <a:lnSpc>
                <a:spcPct val="100000"/>
              </a:lnSpc>
            </a:pPr>
            <a:r>
              <a:rPr lang="en-US" sz="1050" spc="150" dirty="0">
                <a:latin typeface="Tahoma" panose="020B0604030504040204" pitchFamily="34" charset="0"/>
                <a:ea typeface="Tahoma" panose="020B0604030504040204" pitchFamily="34" charset="0"/>
                <a:cs typeface="Tahoma" panose="020B0604030504040204" pitchFamily="34" charset="0"/>
              </a:rPr>
              <a:t>12/21 – The Outgoing Subaward Process</a:t>
            </a:r>
          </a:p>
          <a:p>
            <a:pPr algn="l">
              <a:lnSpc>
                <a:spcPct val="100000"/>
              </a:lnSpc>
            </a:pPr>
            <a:r>
              <a:rPr lang="en-US" sz="1050" spc="150" dirty="0">
                <a:latin typeface="Tahoma" panose="020B0604030504040204" pitchFamily="34" charset="0"/>
                <a:ea typeface="Tahoma" panose="020B0604030504040204" pitchFamily="34" charset="0"/>
                <a:cs typeface="Tahoma" panose="020B0604030504040204" pitchFamily="34" charset="0"/>
              </a:rPr>
              <a:t>1/5 – SF424 Center: the system-to-system process</a:t>
            </a:r>
          </a:p>
          <a:p>
            <a:r>
              <a:rPr lang="en-US" sz="1050" spc="150" dirty="0">
                <a:latin typeface="Tahoma" panose="020B0604030504040204" pitchFamily="34" charset="0"/>
                <a:ea typeface="Tahoma" panose="020B0604030504040204" pitchFamily="34" charset="0"/>
                <a:cs typeface="Tahoma" panose="020B0604030504040204" pitchFamily="34" charset="0"/>
              </a:rPr>
              <a:t>1/12 – Award Modification: Add-on Subrecipient Request (PEER term)</a:t>
            </a:r>
          </a:p>
          <a:p>
            <a:r>
              <a:rPr lang="en-US" sz="1050" spc="150" dirty="0">
                <a:latin typeface="Tahoma" panose="020B0604030504040204" pitchFamily="34" charset="0"/>
                <a:ea typeface="Tahoma" panose="020B0604030504040204" pitchFamily="34" charset="0"/>
                <a:cs typeface="Tahoma" panose="020B0604030504040204" pitchFamily="34" charset="0"/>
              </a:rPr>
              <a:t>1/19 – Award Modifications: Resubmission &amp; Revision (Type 3)</a:t>
            </a:r>
          </a:p>
          <a:p>
            <a:r>
              <a:rPr lang="en-US" sz="1050" spc="150" dirty="0">
                <a:latin typeface="Tahoma" panose="020B0604030504040204" pitchFamily="34" charset="0"/>
                <a:ea typeface="Tahoma" panose="020B0604030504040204" pitchFamily="34" charset="0"/>
                <a:cs typeface="Tahoma" panose="020B0604030504040204" pitchFamily="34" charset="0"/>
              </a:rPr>
              <a:t>1/26 – Funded Agreements-Contracts/Incoming Subawards</a:t>
            </a:r>
          </a:p>
          <a:p>
            <a:r>
              <a:rPr lang="en-US" sz="1050" spc="150" dirty="0">
                <a:latin typeface="Tahoma" panose="020B0604030504040204" pitchFamily="34" charset="0"/>
                <a:ea typeface="Tahoma" panose="020B0604030504040204" pitchFamily="34" charset="0"/>
                <a:cs typeface="Tahoma" panose="020B0604030504040204" pitchFamily="34" charset="0"/>
              </a:rPr>
              <a:t>2/2 – Award Modifications: Renewal (Type 2) &amp; Demo Changes</a:t>
            </a:r>
          </a:p>
          <a:p>
            <a:r>
              <a:rPr lang="en-US" sz="1050" spc="150" dirty="0">
                <a:latin typeface="Tahoma" panose="020B0604030504040204" pitchFamily="34" charset="0"/>
                <a:ea typeface="Tahoma" panose="020B0604030504040204" pitchFamily="34" charset="0"/>
                <a:cs typeface="Tahoma" panose="020B0604030504040204" pitchFamily="34" charset="0"/>
              </a:rPr>
              <a:t>2/9 – Carryover &amp; Re-budgeting</a:t>
            </a:r>
          </a:p>
          <a:p>
            <a:r>
              <a:rPr lang="en-US" sz="1050" spc="150" dirty="0">
                <a:latin typeface="Tahoma" panose="020B0604030504040204" pitchFamily="34" charset="0"/>
                <a:ea typeface="Tahoma" panose="020B0604030504040204" pitchFamily="34" charset="0"/>
                <a:cs typeface="Tahoma" panose="020B0604030504040204" pitchFamily="34" charset="0"/>
              </a:rPr>
              <a:t>2/16 – Change Corrected in SF424 &amp; Agreement Amendments</a:t>
            </a:r>
          </a:p>
          <a:p>
            <a:r>
              <a:rPr lang="en-US" sz="1050" spc="150" dirty="0">
                <a:latin typeface="Tahoma" panose="020B0604030504040204" pitchFamily="34" charset="0"/>
                <a:ea typeface="Tahoma" panose="020B0604030504040204" pitchFamily="34" charset="0"/>
                <a:cs typeface="Tahoma" panose="020B0604030504040204" pitchFamily="34" charset="0"/>
              </a:rPr>
              <a:t>2/23 – Adding Subawards to Funding Proposals + SF424 Subaward Budgets</a:t>
            </a:r>
          </a:p>
          <a:p>
            <a:r>
              <a:rPr lang="en-US" sz="1050" spc="150" dirty="0">
                <a:latin typeface="Tahoma" panose="020B0604030504040204" pitchFamily="34" charset="0"/>
                <a:ea typeface="Tahoma" panose="020B0604030504040204" pitchFamily="34" charset="0"/>
                <a:cs typeface="Tahoma" panose="020B0604030504040204" pitchFamily="34" charset="0"/>
              </a:rPr>
              <a:t>3/1 – Tentative: Revised NOGA &amp; Early Termination</a:t>
            </a:r>
          </a:p>
          <a:p>
            <a:r>
              <a:rPr lang="en-US" sz="1050" spc="150" dirty="0">
                <a:latin typeface="Tahoma" panose="020B0604030504040204" pitchFamily="34" charset="0"/>
                <a:ea typeface="Tahoma" panose="020B0604030504040204" pitchFamily="34" charset="0"/>
                <a:cs typeface="Tahoma" panose="020B0604030504040204" pitchFamily="34" charset="0"/>
              </a:rPr>
              <a:t>3/9 – Award Modifications: Odds &amp; Ins</a:t>
            </a:r>
          </a:p>
          <a:p>
            <a:r>
              <a:rPr lang="en-US" sz="1050" spc="150" dirty="0">
                <a:latin typeface="Tahoma" panose="020B0604030504040204" pitchFamily="34" charset="0"/>
                <a:ea typeface="Tahoma" panose="020B0604030504040204" pitchFamily="34" charset="0"/>
                <a:cs typeface="Tahoma" panose="020B0604030504040204" pitchFamily="34" charset="0"/>
              </a:rPr>
              <a:t>3/16 – Modular Budgets &amp; Cost-Share</a:t>
            </a:r>
            <a:endParaRPr lang="en-US" sz="1050" spc="150" dirty="0">
              <a:ea typeface="+mn-lt"/>
              <a:cs typeface="+mn-lt"/>
            </a:endParaRPr>
          </a:p>
          <a:p>
            <a:r>
              <a:rPr lang="en-US" sz="1050" spc="150" dirty="0">
                <a:latin typeface="Tahoma" panose="020B0604030504040204" pitchFamily="34" charset="0"/>
                <a:ea typeface="Tahoma" panose="020B0604030504040204" pitchFamily="34" charset="0"/>
                <a:cs typeface="Tahoma" panose="020B0604030504040204" pitchFamily="34" charset="0"/>
              </a:rPr>
              <a:t>3/23 – Advanced Accounts/Interim Accounts</a:t>
            </a:r>
          </a:p>
          <a:p>
            <a:r>
              <a:rPr lang="en-US" sz="1050" spc="150" dirty="0">
                <a:latin typeface="Tahoma"/>
                <a:ea typeface="Tahoma"/>
                <a:cs typeface="Tahoma"/>
              </a:rPr>
              <a:t>3/30 - Interactive Live Demo – Funding Proposal</a:t>
            </a:r>
          </a:p>
          <a:p>
            <a:r>
              <a:rPr lang="en-US" sz="1050" spc="150" dirty="0">
                <a:latin typeface="Tahoma"/>
                <a:ea typeface="Tahoma"/>
                <a:cs typeface="Tahoma"/>
              </a:rPr>
              <a:t>4/6 - Interactive Live Demo – Funding Proposal (continued)</a:t>
            </a:r>
          </a:p>
          <a:p>
            <a:r>
              <a:rPr lang="en-US" sz="1050" spc="150" dirty="0">
                <a:latin typeface="Tahoma"/>
                <a:ea typeface="Tahoma"/>
                <a:cs typeface="Tahoma"/>
              </a:rPr>
              <a:t>4/13 – Interactive Live Demo – SF424 &amp; Awarding</a:t>
            </a:r>
          </a:p>
          <a:p>
            <a:r>
              <a:rPr lang="en-US" sz="1050" spc="150" dirty="0">
                <a:latin typeface="Tahoma"/>
                <a:ea typeface="Tahoma"/>
                <a:cs typeface="Tahoma"/>
              </a:rPr>
              <a:t>4/20 – Interactive Live Demo – Awarding </a:t>
            </a:r>
            <a:r>
              <a:rPr lang="en-US" sz="1000" spc="150" dirty="0">
                <a:latin typeface="Tahoma"/>
                <a:ea typeface="Tahoma"/>
                <a:cs typeface="Tahoma"/>
              </a:rPr>
              <a:t>(cont’d)</a:t>
            </a:r>
            <a:endParaRPr lang="en-US" sz="1000" spc="150" dirty="0">
              <a:ea typeface="+mn-lt"/>
              <a:cs typeface="+mn-lt"/>
            </a:endParaRPr>
          </a:p>
          <a:p>
            <a:r>
              <a:rPr lang="en-US" sz="1050" spc="150" dirty="0">
                <a:latin typeface="Tahoma"/>
                <a:ea typeface="Tahoma"/>
                <a:cs typeface="Tahoma"/>
              </a:rPr>
              <a:t>4/27 – Interactive Live Demo – Agreements</a:t>
            </a:r>
          </a:p>
          <a:p>
            <a:r>
              <a:rPr lang="en-US" sz="1050" spc="150" dirty="0">
                <a:latin typeface="Tahoma"/>
                <a:ea typeface="Tahoma"/>
                <a:cs typeface="Tahoma"/>
              </a:rPr>
              <a:t>5/4 – Interactive Live Demo – Agreements + Dataload</a:t>
            </a:r>
          </a:p>
          <a:p>
            <a:r>
              <a:rPr lang="en-US" sz="1050" spc="150" dirty="0">
                <a:latin typeface="Tahoma"/>
                <a:ea typeface="Tahoma"/>
                <a:cs typeface="Tahoma"/>
              </a:rPr>
              <a:t>5/11 – Interactive Live Demo –Awards in Dataload</a:t>
            </a:r>
          </a:p>
          <a:p>
            <a:r>
              <a:rPr lang="en-US" sz="1050" spc="150" dirty="0">
                <a:latin typeface="Tahoma"/>
                <a:ea typeface="Tahoma"/>
                <a:cs typeface="Tahoma"/>
              </a:rPr>
              <a:t>5/18 – Interactive Live Demo–Awards in Dataload</a:t>
            </a:r>
            <a:endParaRPr lang="en-US" sz="1050" spc="150" dirty="0">
              <a:ea typeface="+mn-lt"/>
              <a:cs typeface="+mn-lt"/>
            </a:endParaRPr>
          </a:p>
        </p:txBody>
      </p:sp>
      <p:pic>
        <p:nvPicPr>
          <p:cNvPr id="10" name="Picture 9" descr="Text&#10;&#10;Description automatically generated with medium confidence">
            <a:extLst>
              <a:ext uri="{FF2B5EF4-FFF2-40B4-BE49-F238E27FC236}">
                <a16:creationId xmlns:a16="http://schemas.microsoft.com/office/drawing/2014/main" id="{6BEFA642-4B1A-A34B-84FC-8C9C3CCF14FB}"/>
              </a:ext>
            </a:extLst>
          </p:cNvPr>
          <p:cNvPicPr>
            <a:picLocks noChangeAspect="1"/>
          </p:cNvPicPr>
          <p:nvPr/>
        </p:nvPicPr>
        <p:blipFill>
          <a:blip r:embed="rId6"/>
          <a:stretch>
            <a:fillRect/>
          </a:stretch>
        </p:blipFill>
        <p:spPr>
          <a:xfrm>
            <a:off x="530999" y="348109"/>
            <a:ext cx="3890286" cy="2822883"/>
          </a:xfrm>
          <a:prstGeom prst="rect">
            <a:avLst/>
          </a:prstGeom>
        </p:spPr>
      </p:pic>
      <p:sp>
        <p:nvSpPr>
          <p:cNvPr id="13" name="TextBox 12">
            <a:extLst>
              <a:ext uri="{FF2B5EF4-FFF2-40B4-BE49-F238E27FC236}">
                <a16:creationId xmlns:a16="http://schemas.microsoft.com/office/drawing/2014/main" id="{31632177-C784-774E-86C1-45CDB485581F}"/>
              </a:ext>
            </a:extLst>
          </p:cNvPr>
          <p:cNvSpPr txBox="1"/>
          <p:nvPr/>
        </p:nvSpPr>
        <p:spPr>
          <a:xfrm>
            <a:off x="447999" y="3146970"/>
            <a:ext cx="3973286" cy="461665"/>
          </a:xfrm>
          <a:prstGeom prst="rect">
            <a:avLst/>
          </a:prstGeom>
          <a:solidFill>
            <a:srgbClr val="00B0F0"/>
          </a:solidFill>
        </p:spPr>
        <p:txBody>
          <a:bodyPr wrap="square" lIns="91440" tIns="45720" rIns="91440" bIns="45720" rtlCol="0" anchor="t">
            <a:spAutoFit/>
          </a:bodyPr>
          <a:lstStyle/>
          <a:p>
            <a:pPr algn="l">
              <a:lnSpc>
                <a:spcPct val="100000"/>
              </a:lnSpc>
            </a:pPr>
            <a:r>
              <a:rPr lang="en-US" sz="2400" spc="150" dirty="0">
                <a:ea typeface="+mn-lt"/>
                <a:cs typeface="+mn-lt"/>
              </a:rPr>
              <a:t>Drop in &amp; ask questions!</a:t>
            </a:r>
          </a:p>
        </p:txBody>
      </p:sp>
      <p:pic>
        <p:nvPicPr>
          <p:cNvPr id="8" name="Picture 7">
            <a:extLst>
              <a:ext uri="{FF2B5EF4-FFF2-40B4-BE49-F238E27FC236}">
                <a16:creationId xmlns:a16="http://schemas.microsoft.com/office/drawing/2014/main" id="{39D91EB9-8B1D-C246-A47B-D26C891F5D8E}"/>
              </a:ext>
            </a:extLst>
          </p:cNvPr>
          <p:cNvPicPr>
            <a:picLocks noChangeAspect="1"/>
          </p:cNvPicPr>
          <p:nvPr/>
        </p:nvPicPr>
        <p:blipFill>
          <a:blip r:embed="rId7"/>
          <a:stretch>
            <a:fillRect/>
          </a:stretch>
        </p:blipFill>
        <p:spPr>
          <a:xfrm>
            <a:off x="530999" y="4656344"/>
            <a:ext cx="3870731" cy="164457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59774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1E638-5A4B-904C-9FC0-4F09DE3339DE}"/>
              </a:ext>
            </a:extLst>
          </p:cNvPr>
          <p:cNvSpPr>
            <a:spLocks noGrp="1"/>
          </p:cNvSpPr>
          <p:nvPr>
            <p:ph type="ctrTitle"/>
          </p:nvPr>
        </p:nvSpPr>
        <p:spPr>
          <a:xfrm>
            <a:off x="1128066" y="1602557"/>
            <a:ext cx="7899393" cy="1826443"/>
          </a:xfrm>
        </p:spPr>
        <p:txBody>
          <a:bodyPr>
            <a:normAutofit/>
          </a:bodyPr>
          <a:lstStyle/>
          <a:p>
            <a:r>
              <a:rPr lang="en-US" sz="3600" b="1" dirty="0"/>
              <a:t>Vanderbilt Electronic research administration (vera)</a:t>
            </a:r>
            <a:endParaRPr lang="en-US" sz="3600" dirty="0"/>
          </a:p>
        </p:txBody>
      </p:sp>
      <p:sp>
        <p:nvSpPr>
          <p:cNvPr id="3" name="Subtitle 2">
            <a:extLst>
              <a:ext uri="{FF2B5EF4-FFF2-40B4-BE49-F238E27FC236}">
                <a16:creationId xmlns:a16="http://schemas.microsoft.com/office/drawing/2014/main" id="{50751A0B-12C9-E242-B5D4-E74380A73CCF}"/>
              </a:ext>
            </a:extLst>
          </p:cNvPr>
          <p:cNvSpPr>
            <a:spLocks noGrp="1"/>
          </p:cNvSpPr>
          <p:nvPr>
            <p:ph type="subTitle" idx="1"/>
          </p:nvPr>
        </p:nvSpPr>
        <p:spPr/>
        <p:txBody>
          <a:bodyPr>
            <a:normAutofit/>
          </a:bodyPr>
          <a:lstStyle/>
          <a:p>
            <a:r>
              <a:rPr lang="en-US" b="1" dirty="0"/>
              <a:t>VERA </a:t>
            </a:r>
            <a:r>
              <a:rPr lang="en-US" b="1"/>
              <a:t>PROJECT UPDATE</a:t>
            </a:r>
            <a:endParaRPr lang="en-US" dirty="0"/>
          </a:p>
        </p:txBody>
      </p:sp>
    </p:spTree>
    <p:extLst>
      <p:ext uri="{BB962C8B-B14F-4D97-AF65-F5344CB8AC3E}">
        <p14:creationId xmlns:p14="http://schemas.microsoft.com/office/powerpoint/2010/main" val="40577589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3F1B4-42B1-3B48-A57B-06B6985E5FAE}"/>
              </a:ext>
            </a:extLst>
          </p:cNvPr>
          <p:cNvSpPr>
            <a:spLocks noGrp="1"/>
          </p:cNvSpPr>
          <p:nvPr>
            <p:ph type="title"/>
          </p:nvPr>
        </p:nvSpPr>
        <p:spPr>
          <a:xfrm>
            <a:off x="2354894" y="364053"/>
            <a:ext cx="6395164" cy="782524"/>
          </a:xfrm>
        </p:spPr>
        <p:txBody>
          <a:bodyPr>
            <a:normAutofit/>
          </a:bodyPr>
          <a:lstStyle/>
          <a:p>
            <a:pPr algn="ctr"/>
            <a:r>
              <a:rPr lang="en-US" sz="4400" dirty="0"/>
              <a:t>VERA Help</a:t>
            </a:r>
          </a:p>
        </p:txBody>
      </p:sp>
      <p:sp>
        <p:nvSpPr>
          <p:cNvPr id="3" name="Subtitle 2">
            <a:extLst>
              <a:ext uri="{FF2B5EF4-FFF2-40B4-BE49-F238E27FC236}">
                <a16:creationId xmlns:a16="http://schemas.microsoft.com/office/drawing/2014/main" id="{A7F90E60-CA49-9242-BC25-27F314F44C14}"/>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530D094E-E9F7-4647-9FD2-8AFE2FCCAC91}"/>
              </a:ext>
            </a:extLst>
          </p:cNvPr>
          <p:cNvPicPr>
            <a:picLocks noChangeAspect="1"/>
          </p:cNvPicPr>
          <p:nvPr/>
        </p:nvPicPr>
        <p:blipFill rotWithShape="1">
          <a:blip r:embed="rId3"/>
          <a:srcRect l="12289" t="4815" r="13730" b="6902"/>
          <a:stretch/>
        </p:blipFill>
        <p:spPr>
          <a:xfrm>
            <a:off x="3157621" y="1983300"/>
            <a:ext cx="2104571" cy="1995715"/>
          </a:xfrm>
          <a:prstGeom prst="rect">
            <a:avLst/>
          </a:prstGeom>
        </p:spPr>
      </p:pic>
      <p:pic>
        <p:nvPicPr>
          <p:cNvPr id="7" name="Picture 6">
            <a:extLst>
              <a:ext uri="{FF2B5EF4-FFF2-40B4-BE49-F238E27FC236}">
                <a16:creationId xmlns:a16="http://schemas.microsoft.com/office/drawing/2014/main" id="{ABC2FD87-DE56-4B43-BC9E-D178C09D35FD}"/>
              </a:ext>
            </a:extLst>
          </p:cNvPr>
          <p:cNvPicPr>
            <a:picLocks noChangeAspect="1"/>
          </p:cNvPicPr>
          <p:nvPr/>
        </p:nvPicPr>
        <p:blipFill rotWithShape="1">
          <a:blip r:embed="rId4"/>
          <a:srcRect l="15093" t="3974" r="15570" b="3290"/>
          <a:stretch/>
        </p:blipFill>
        <p:spPr>
          <a:xfrm>
            <a:off x="5552476" y="1917986"/>
            <a:ext cx="2104571" cy="2061029"/>
          </a:xfrm>
          <a:prstGeom prst="rect">
            <a:avLst/>
          </a:prstGeom>
        </p:spPr>
      </p:pic>
    </p:spTree>
    <p:extLst>
      <p:ext uri="{BB962C8B-B14F-4D97-AF65-F5344CB8AC3E}">
        <p14:creationId xmlns:p14="http://schemas.microsoft.com/office/powerpoint/2010/main" val="4399599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CF2802-D98A-B244-B4F6-772D56D2C488}"/>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A5B22694-8B3F-EC46-B8DF-BF6B9900B806}"/>
              </a:ext>
            </a:extLst>
          </p:cNvPr>
          <p:cNvSpPr>
            <a:spLocks noGrp="1"/>
          </p:cNvSpPr>
          <p:nvPr>
            <p:ph type="title"/>
          </p:nvPr>
        </p:nvSpPr>
        <p:spPr>
          <a:xfrm>
            <a:off x="125185" y="94342"/>
            <a:ext cx="9182100" cy="1023598"/>
          </a:xfrm>
        </p:spPr>
        <p:txBody>
          <a:bodyPr>
            <a:normAutofit/>
          </a:bodyPr>
          <a:lstStyle/>
          <a:p>
            <a:r>
              <a:rPr lang="en-US" sz="4800" dirty="0"/>
              <a:t>Shout outs!</a:t>
            </a:r>
          </a:p>
        </p:txBody>
      </p:sp>
      <p:pic>
        <p:nvPicPr>
          <p:cNvPr id="5" name="Picture 4" descr="Icon&#10;&#10;Description automatically generated">
            <a:extLst>
              <a:ext uri="{FF2B5EF4-FFF2-40B4-BE49-F238E27FC236}">
                <a16:creationId xmlns:a16="http://schemas.microsoft.com/office/drawing/2014/main" id="{2CE5D037-A978-D143-8584-BEA67FF7BB3F}"/>
              </a:ext>
            </a:extLst>
          </p:cNvPr>
          <p:cNvPicPr>
            <a:picLocks noChangeAspect="1"/>
          </p:cNvPicPr>
          <p:nvPr/>
        </p:nvPicPr>
        <p:blipFill>
          <a:blip r:embed="rId3"/>
          <a:stretch>
            <a:fillRect/>
          </a:stretch>
        </p:blipFill>
        <p:spPr>
          <a:xfrm>
            <a:off x="1220107" y="1052285"/>
            <a:ext cx="2499179" cy="2499179"/>
          </a:xfrm>
          <a:prstGeom prst="rect">
            <a:avLst/>
          </a:prstGeom>
        </p:spPr>
      </p:pic>
    </p:spTree>
    <p:extLst>
      <p:ext uri="{BB962C8B-B14F-4D97-AF65-F5344CB8AC3E}">
        <p14:creationId xmlns:p14="http://schemas.microsoft.com/office/powerpoint/2010/main" val="18267365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A56F33-87DF-5E4C-8B4B-6936D18F36B6}"/>
              </a:ext>
            </a:extLst>
          </p:cNvPr>
          <p:cNvSpPr>
            <a:spLocks noGrp="1"/>
          </p:cNvSpPr>
          <p:nvPr>
            <p:ph type="body" idx="1"/>
          </p:nvPr>
        </p:nvSpPr>
        <p:spPr/>
        <p:txBody>
          <a:bodyPr/>
          <a:lstStyle/>
          <a:p>
            <a:endParaRPr lang="en-US"/>
          </a:p>
        </p:txBody>
      </p:sp>
      <p:pic>
        <p:nvPicPr>
          <p:cNvPr id="5" name="Picture 4" descr="A group of people's hands&#10;&#10;Description automatically generated with medium confidence">
            <a:extLst>
              <a:ext uri="{FF2B5EF4-FFF2-40B4-BE49-F238E27FC236}">
                <a16:creationId xmlns:a16="http://schemas.microsoft.com/office/drawing/2014/main" id="{B83E1561-9A30-1D46-85F3-823C2EEC1454}"/>
              </a:ext>
            </a:extLst>
          </p:cNvPr>
          <p:cNvPicPr>
            <a:picLocks noChangeAspect="1"/>
          </p:cNvPicPr>
          <p:nvPr/>
        </p:nvPicPr>
        <p:blipFill>
          <a:blip r:embed="rId3"/>
          <a:stretch>
            <a:fillRect/>
          </a:stretch>
        </p:blipFill>
        <p:spPr>
          <a:xfrm>
            <a:off x="910771" y="402771"/>
            <a:ext cx="8890000" cy="5181600"/>
          </a:xfrm>
          <a:prstGeom prst="rect">
            <a:avLst/>
          </a:prstGeom>
        </p:spPr>
      </p:pic>
    </p:spTree>
    <p:extLst>
      <p:ext uri="{BB962C8B-B14F-4D97-AF65-F5344CB8AC3E}">
        <p14:creationId xmlns:p14="http://schemas.microsoft.com/office/powerpoint/2010/main" val="41533574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D1541EF-A786-B94A-A8B5-505B34F01021}"/>
              </a:ext>
            </a:extLst>
          </p:cNvPr>
          <p:cNvSpPr>
            <a:spLocks noGrp="1"/>
          </p:cNvSpPr>
          <p:nvPr>
            <p:ph idx="1"/>
          </p:nvPr>
        </p:nvSpPr>
        <p:spPr>
          <a:xfrm>
            <a:off x="1757582" y="2676404"/>
            <a:ext cx="6404784" cy="3158932"/>
          </a:xfrm>
        </p:spPr>
        <p:txBody>
          <a:bodyPr>
            <a:normAutofit/>
          </a:bodyPr>
          <a:lstStyle/>
          <a:p>
            <a:pPr lvl="1">
              <a:buFont typeface="Courier New" panose="02070309020205020404" pitchFamily="49" charset="0"/>
              <a:buChar char="o"/>
            </a:pPr>
            <a:r>
              <a:rPr lang="en-US" sz="2400" dirty="0">
                <a:solidFill>
                  <a:srgbClr val="FD5E0F"/>
                </a:solidFill>
              </a:rPr>
              <a:t>Drop in &amp; ask questions!</a:t>
            </a:r>
          </a:p>
          <a:p>
            <a:pPr lvl="1">
              <a:buFont typeface="Courier New" panose="02070309020205020404" pitchFamily="49" charset="0"/>
              <a:buChar char="o"/>
            </a:pPr>
            <a:r>
              <a:rPr lang="en-US" sz="2400" dirty="0">
                <a:solidFill>
                  <a:srgbClr val="FD5E0F"/>
                </a:solidFill>
              </a:rPr>
              <a:t>All SPA Teams represented</a:t>
            </a:r>
            <a:endParaRPr lang="en-US" sz="3200" b="1" dirty="0">
              <a:solidFill>
                <a:srgbClr val="FD5E0F"/>
              </a:solidFill>
            </a:endParaRPr>
          </a:p>
          <a:p>
            <a:pPr marL="457200" lvl="1" indent="0">
              <a:buNone/>
            </a:pPr>
            <a:endParaRPr lang="en-US" sz="3200" b="1" dirty="0">
              <a:solidFill>
                <a:srgbClr val="FD5E0F"/>
              </a:solidFill>
            </a:endParaRPr>
          </a:p>
          <a:p>
            <a:pPr marL="0" indent="0" algn="ctr">
              <a:buNone/>
            </a:pPr>
            <a:r>
              <a:rPr lang="en-US" sz="3200" b="1" dirty="0">
                <a:solidFill>
                  <a:srgbClr val="FD5E0F"/>
                </a:solidFill>
              </a:rPr>
              <a:t>Next SPA Office Hours</a:t>
            </a:r>
          </a:p>
          <a:p>
            <a:pPr lvl="1"/>
            <a:r>
              <a:rPr lang="en-US" sz="2400" dirty="0">
                <a:solidFill>
                  <a:srgbClr val="FD5E0F"/>
                </a:solidFill>
              </a:rPr>
              <a:t>Wednesday, June 16</a:t>
            </a:r>
            <a:r>
              <a:rPr lang="en-US" sz="2400" baseline="30000" dirty="0">
                <a:solidFill>
                  <a:srgbClr val="FD5E0F"/>
                </a:solidFill>
              </a:rPr>
              <a:t>th</a:t>
            </a:r>
            <a:r>
              <a:rPr lang="en-US" sz="2400" dirty="0">
                <a:solidFill>
                  <a:srgbClr val="FD5E0F"/>
                </a:solidFill>
              </a:rPr>
              <a:t> at 11am</a:t>
            </a:r>
          </a:p>
          <a:p>
            <a:pPr marL="914400" lvl="2" indent="0">
              <a:buNone/>
            </a:pPr>
            <a:r>
              <a:rPr lang="en-US" sz="2000" dirty="0">
                <a:solidFill>
                  <a:srgbClr val="FD5E0F"/>
                </a:solidFill>
              </a:rPr>
              <a:t>(3</a:t>
            </a:r>
            <a:r>
              <a:rPr lang="en-US" sz="2000" baseline="30000" dirty="0">
                <a:solidFill>
                  <a:srgbClr val="FD5E0F"/>
                </a:solidFill>
              </a:rPr>
              <a:t>rd</a:t>
            </a:r>
            <a:r>
              <a:rPr lang="en-US" sz="2000" dirty="0">
                <a:solidFill>
                  <a:srgbClr val="FD5E0F"/>
                </a:solidFill>
              </a:rPr>
              <a:t> Wednesday of each month)</a:t>
            </a:r>
          </a:p>
          <a:p>
            <a:pPr lvl="1"/>
            <a:r>
              <a:rPr lang="en-US" sz="2400" dirty="0">
                <a:solidFill>
                  <a:srgbClr val="FD5E0F"/>
                </a:solidFill>
              </a:rPr>
              <a:t>via Zoom</a:t>
            </a:r>
          </a:p>
        </p:txBody>
      </p:sp>
      <p:pic>
        <p:nvPicPr>
          <p:cNvPr id="10" name="Picture 9">
            <a:extLst>
              <a:ext uri="{FF2B5EF4-FFF2-40B4-BE49-F238E27FC236}">
                <a16:creationId xmlns:a16="http://schemas.microsoft.com/office/drawing/2014/main" id="{B5000810-1FF5-5147-A6BB-637716DA8567}"/>
              </a:ext>
            </a:extLst>
          </p:cNvPr>
          <p:cNvPicPr>
            <a:picLocks noChangeAspect="1"/>
          </p:cNvPicPr>
          <p:nvPr/>
        </p:nvPicPr>
        <p:blipFill rotWithShape="1">
          <a:blip r:embed="rId2"/>
          <a:srcRect t="6355" b="2702"/>
          <a:stretch/>
        </p:blipFill>
        <p:spPr>
          <a:xfrm>
            <a:off x="2020148" y="0"/>
            <a:ext cx="4699582" cy="2175206"/>
          </a:xfrm>
          <a:prstGeom prst="rect">
            <a:avLst/>
          </a:prstGeom>
        </p:spPr>
      </p:pic>
    </p:spTree>
    <p:extLst>
      <p:ext uri="{BB962C8B-B14F-4D97-AF65-F5344CB8AC3E}">
        <p14:creationId xmlns:p14="http://schemas.microsoft.com/office/powerpoint/2010/main" val="7440684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ED3CB-16EA-1F4B-B569-DB383C7C9BA2}"/>
              </a:ext>
            </a:extLst>
          </p:cNvPr>
          <p:cNvSpPr>
            <a:spLocks noGrp="1"/>
          </p:cNvSpPr>
          <p:nvPr>
            <p:ph type="ctrTitle"/>
          </p:nvPr>
        </p:nvSpPr>
        <p:spPr>
          <a:xfrm>
            <a:off x="544011" y="2730080"/>
            <a:ext cx="8669438" cy="620361"/>
          </a:xfrm>
        </p:spPr>
        <p:txBody>
          <a:bodyPr>
            <a:noAutofit/>
          </a:bodyPr>
          <a:lstStyle/>
          <a:p>
            <a:r>
              <a:rPr lang="en-US" sz="3100" dirty="0">
                <a:latin typeface="Tahoma" panose="020B0604030504040204" pitchFamily="34" charset="0"/>
              </a:rPr>
              <a:t>Research Finance-SPA-GM Meetings</a:t>
            </a:r>
          </a:p>
        </p:txBody>
      </p:sp>
      <p:sp>
        <p:nvSpPr>
          <p:cNvPr id="4" name="Content Placeholder 3">
            <a:extLst>
              <a:ext uri="{FF2B5EF4-FFF2-40B4-BE49-F238E27FC236}">
                <a16:creationId xmlns:a16="http://schemas.microsoft.com/office/drawing/2014/main" id="{F8E14912-BBE7-2342-963C-E2E2B93E65D0}"/>
              </a:ext>
            </a:extLst>
          </p:cNvPr>
          <p:cNvSpPr>
            <a:spLocks noGrp="1"/>
          </p:cNvSpPr>
          <p:nvPr>
            <p:ph idx="11"/>
          </p:nvPr>
        </p:nvSpPr>
        <p:spPr>
          <a:xfrm>
            <a:off x="1046917" y="3507559"/>
            <a:ext cx="3159444" cy="2571219"/>
          </a:xfrm>
          <a:solidFill>
            <a:schemeClr val="accent1">
              <a:lumMod val="60000"/>
              <a:lumOff val="40000"/>
            </a:schemeClr>
          </a:solidFill>
          <a:effectLst>
            <a:outerShdw blurRad="63500" sx="102000" sy="102000" algn="ctr" rotWithShape="0">
              <a:prstClr val="black">
                <a:alpha val="40000"/>
              </a:prstClr>
            </a:outerShdw>
          </a:effectLst>
        </p:spPr>
        <p:txBody>
          <a:bodyPr anchor="ctr">
            <a:normAutofit/>
          </a:bodyPr>
          <a:lstStyle/>
          <a:p>
            <a:pPr marL="0" indent="0">
              <a:spcBef>
                <a:spcPts val="0"/>
              </a:spcBef>
              <a:buNone/>
            </a:pPr>
            <a:r>
              <a:rPr lang="en-US" sz="2400" b="1" dirty="0"/>
              <a:t>July – August</a:t>
            </a:r>
          </a:p>
          <a:p>
            <a:pPr marL="342900" indent="-342900">
              <a:spcBef>
                <a:spcPts val="0"/>
              </a:spcBef>
              <a:buFont typeface="Courier New" panose="02070309020205020404" pitchFamily="49" charset="0"/>
              <a:buChar char="o"/>
            </a:pPr>
            <a:r>
              <a:rPr lang="en-US" sz="2400" dirty="0"/>
              <a:t>Summer Break</a:t>
            </a:r>
          </a:p>
        </p:txBody>
      </p:sp>
      <p:sp>
        <p:nvSpPr>
          <p:cNvPr id="5" name="Content Placeholder 3">
            <a:extLst>
              <a:ext uri="{FF2B5EF4-FFF2-40B4-BE49-F238E27FC236}">
                <a16:creationId xmlns:a16="http://schemas.microsoft.com/office/drawing/2014/main" id="{AC8F68A7-E05E-B749-9E80-E7FA21D5A885}"/>
              </a:ext>
            </a:extLst>
          </p:cNvPr>
          <p:cNvSpPr txBox="1">
            <a:spLocks/>
          </p:cNvSpPr>
          <p:nvPr/>
        </p:nvSpPr>
        <p:spPr>
          <a:xfrm>
            <a:off x="4628168" y="3507559"/>
            <a:ext cx="3346789" cy="2571219"/>
          </a:xfrm>
          <a:prstGeom prst="rect">
            <a:avLst/>
          </a:prstGeom>
          <a:solidFill>
            <a:schemeClr val="accent1">
              <a:lumMod val="60000"/>
              <a:lumOff val="40000"/>
            </a:schemeClr>
          </a:solidFill>
          <a:effectLst>
            <a:outerShdw blurRad="63500" sx="102000" sy="102000" algn="ctr" rotWithShape="0">
              <a:prstClr val="black">
                <a:alpha val="40000"/>
              </a:prstClr>
            </a:outerShdw>
          </a:effectLst>
        </p:spPr>
        <p:txBody>
          <a:bodyPr vert="horz" lIns="91440" tIns="45720" rIns="91440" bIns="45720" rtlCol="0" anchor="ctr">
            <a:normAutofit/>
          </a:bodyPr>
          <a:lstStyle>
            <a:lvl1pPr marL="457200" indent="-457200" algn="l" defTabSz="914400" rtl="0" eaLnBrk="1" latinLnBrk="0" hangingPunct="1">
              <a:lnSpc>
                <a:spcPct val="90000"/>
              </a:lnSpc>
              <a:spcBef>
                <a:spcPts val="1000"/>
              </a:spcBef>
              <a:buFont typeface="+mj-lt"/>
              <a:buAutoNum type="arabicPeriod"/>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mj-lt"/>
              <a:buNone/>
            </a:pPr>
            <a:r>
              <a:rPr lang="en-US" sz="2400" b="1" dirty="0"/>
              <a:t>September 2021</a:t>
            </a:r>
          </a:p>
          <a:p>
            <a:pPr marL="342900" indent="-342900">
              <a:spcBef>
                <a:spcPts val="0"/>
              </a:spcBef>
              <a:buFont typeface="Courier New" panose="02070309020205020404" pitchFamily="49" charset="0"/>
              <a:buChar char="o"/>
            </a:pPr>
            <a:r>
              <a:rPr lang="en-US" sz="2400" dirty="0"/>
              <a:t>Thursday, 9/9</a:t>
            </a:r>
          </a:p>
          <a:p>
            <a:pPr marL="0" indent="0">
              <a:spcBef>
                <a:spcPts val="0"/>
              </a:spcBef>
              <a:buFont typeface="+mj-lt"/>
              <a:buNone/>
            </a:pPr>
            <a:r>
              <a:rPr lang="en-US" sz="2400" b="1" dirty="0"/>
              <a:t>October 2021</a:t>
            </a:r>
          </a:p>
          <a:p>
            <a:pPr marL="342900" indent="-342900">
              <a:spcBef>
                <a:spcPts val="0"/>
              </a:spcBef>
              <a:buFont typeface="Courier New" panose="02070309020205020404" pitchFamily="49" charset="0"/>
              <a:buChar char="o"/>
            </a:pPr>
            <a:r>
              <a:rPr lang="en-US" sz="2400" dirty="0"/>
              <a:t>Thursday, 10/14</a:t>
            </a:r>
          </a:p>
          <a:p>
            <a:pPr marL="0" indent="0">
              <a:spcBef>
                <a:spcPts val="0"/>
              </a:spcBef>
              <a:buFont typeface="+mj-lt"/>
              <a:buNone/>
            </a:pPr>
            <a:r>
              <a:rPr lang="en-US" sz="2400" b="1" dirty="0"/>
              <a:t>November</a:t>
            </a:r>
          </a:p>
          <a:p>
            <a:pPr marL="342900" indent="-342900">
              <a:spcBef>
                <a:spcPts val="0"/>
              </a:spcBef>
              <a:buFont typeface="Courier New" panose="02070309020205020404" pitchFamily="49" charset="0"/>
              <a:buChar char="o"/>
            </a:pPr>
            <a:r>
              <a:rPr lang="en-US" sz="2400" dirty="0"/>
              <a:t>Thursday, 11/11</a:t>
            </a:r>
          </a:p>
        </p:txBody>
      </p:sp>
      <p:pic>
        <p:nvPicPr>
          <p:cNvPr id="14" name="Picture 13">
            <a:extLst>
              <a:ext uri="{FF2B5EF4-FFF2-40B4-BE49-F238E27FC236}">
                <a16:creationId xmlns:a16="http://schemas.microsoft.com/office/drawing/2014/main" id="{7160BABD-D293-1D4F-A68C-7EAEDE495B3F}"/>
              </a:ext>
            </a:extLst>
          </p:cNvPr>
          <p:cNvPicPr>
            <a:picLocks noChangeAspect="1"/>
          </p:cNvPicPr>
          <p:nvPr/>
        </p:nvPicPr>
        <p:blipFill>
          <a:blip r:embed="rId3"/>
          <a:stretch>
            <a:fillRect/>
          </a:stretch>
        </p:blipFill>
        <p:spPr>
          <a:xfrm>
            <a:off x="3801373" y="709774"/>
            <a:ext cx="1785342" cy="1638552"/>
          </a:xfrm>
          <a:prstGeom prst="rect">
            <a:avLst/>
          </a:prstGeom>
        </p:spPr>
      </p:pic>
      <p:pic>
        <p:nvPicPr>
          <p:cNvPr id="15" name="Picture 14">
            <a:extLst>
              <a:ext uri="{FF2B5EF4-FFF2-40B4-BE49-F238E27FC236}">
                <a16:creationId xmlns:a16="http://schemas.microsoft.com/office/drawing/2014/main" id="{9CAAA424-7F30-4D4A-A73C-AB0B4C6DA342}"/>
              </a:ext>
            </a:extLst>
          </p:cNvPr>
          <p:cNvPicPr>
            <a:picLocks noChangeAspect="1"/>
          </p:cNvPicPr>
          <p:nvPr/>
        </p:nvPicPr>
        <p:blipFill>
          <a:blip r:embed="rId4"/>
          <a:stretch>
            <a:fillRect/>
          </a:stretch>
        </p:blipFill>
        <p:spPr>
          <a:xfrm>
            <a:off x="3121292" y="1240264"/>
            <a:ext cx="714804" cy="824992"/>
          </a:xfrm>
          <a:prstGeom prst="rect">
            <a:avLst/>
          </a:prstGeom>
        </p:spPr>
      </p:pic>
    </p:spTree>
    <p:extLst>
      <p:ext uri="{BB962C8B-B14F-4D97-AF65-F5344CB8AC3E}">
        <p14:creationId xmlns:p14="http://schemas.microsoft.com/office/powerpoint/2010/main" val="38280726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3E592EC-871E-124B-805E-274CCF5ABB3B}"/>
              </a:ext>
            </a:extLst>
          </p:cNvPr>
          <p:cNvSpPr>
            <a:spLocks noGrp="1"/>
          </p:cNvSpPr>
          <p:nvPr>
            <p:ph type="subTitle" idx="1"/>
          </p:nvPr>
        </p:nvSpPr>
        <p:spPr/>
        <p:txBody>
          <a:bodyPr/>
          <a:lstStyle/>
          <a:p>
            <a:endParaRPr lang="en-US" dirty="0"/>
          </a:p>
        </p:txBody>
      </p:sp>
      <p:pic>
        <p:nvPicPr>
          <p:cNvPr id="2" name="Picture 1">
            <a:extLst>
              <a:ext uri="{FF2B5EF4-FFF2-40B4-BE49-F238E27FC236}">
                <a16:creationId xmlns:a16="http://schemas.microsoft.com/office/drawing/2014/main" id="{01B2E4CB-55CF-BF47-85BF-37E5FD87F259}"/>
              </a:ext>
            </a:extLst>
          </p:cNvPr>
          <p:cNvPicPr>
            <a:picLocks noChangeAspect="1"/>
          </p:cNvPicPr>
          <p:nvPr/>
        </p:nvPicPr>
        <p:blipFill>
          <a:blip r:embed="rId2"/>
          <a:stretch>
            <a:fillRect/>
          </a:stretch>
        </p:blipFill>
        <p:spPr>
          <a:xfrm>
            <a:off x="2053689" y="1179780"/>
            <a:ext cx="5448300" cy="4902200"/>
          </a:xfrm>
          <a:prstGeom prst="rect">
            <a:avLst/>
          </a:prstGeom>
        </p:spPr>
      </p:pic>
    </p:spTree>
    <p:extLst>
      <p:ext uri="{BB962C8B-B14F-4D97-AF65-F5344CB8AC3E}">
        <p14:creationId xmlns:p14="http://schemas.microsoft.com/office/powerpoint/2010/main" val="2234838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E5505-651C-4C72-932C-665A1A789B3B}"/>
              </a:ext>
            </a:extLst>
          </p:cNvPr>
          <p:cNvSpPr>
            <a:spLocks noGrp="1"/>
          </p:cNvSpPr>
          <p:nvPr>
            <p:ph type="title"/>
          </p:nvPr>
        </p:nvSpPr>
        <p:spPr/>
        <p:txBody>
          <a:bodyPr/>
          <a:lstStyle/>
          <a:p>
            <a:r>
              <a:rPr lang="en-US" dirty="0"/>
              <a:t>Business process changes</a:t>
            </a:r>
          </a:p>
        </p:txBody>
      </p:sp>
    </p:spTree>
    <p:extLst>
      <p:ext uri="{BB962C8B-B14F-4D97-AF65-F5344CB8AC3E}">
        <p14:creationId xmlns:p14="http://schemas.microsoft.com/office/powerpoint/2010/main" val="2537571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CAE82-3475-46D5-A595-5733CD324200}"/>
              </a:ext>
            </a:extLst>
          </p:cNvPr>
          <p:cNvSpPr>
            <a:spLocks noGrp="1"/>
          </p:cNvSpPr>
          <p:nvPr>
            <p:ph type="title"/>
          </p:nvPr>
        </p:nvSpPr>
        <p:spPr>
          <a:xfrm>
            <a:off x="210839" y="336092"/>
            <a:ext cx="11804811" cy="598648"/>
          </a:xfrm>
        </p:spPr>
        <p:txBody>
          <a:bodyPr>
            <a:noAutofit/>
          </a:bodyPr>
          <a:lstStyle/>
          <a:p>
            <a:r>
              <a:rPr lang="en-US" sz="3200" dirty="0">
                <a:solidFill>
                  <a:schemeClr val="tx1"/>
                </a:solidFill>
              </a:rPr>
              <a:t>Streamlining AWARD MANAGEMENT</a:t>
            </a:r>
          </a:p>
        </p:txBody>
      </p:sp>
      <p:sp>
        <p:nvSpPr>
          <p:cNvPr id="11" name="Flowchart: Terminator 8">
            <a:extLst>
              <a:ext uri="{FF2B5EF4-FFF2-40B4-BE49-F238E27FC236}">
                <a16:creationId xmlns:a16="http://schemas.microsoft.com/office/drawing/2014/main" id="{2722B6EC-3242-4B2F-9D9E-56EDB649B9EE}"/>
              </a:ext>
            </a:extLst>
          </p:cNvPr>
          <p:cNvSpPr/>
          <p:nvPr/>
        </p:nvSpPr>
        <p:spPr>
          <a:xfrm>
            <a:off x="2852229" y="1698856"/>
            <a:ext cx="2286000" cy="457200"/>
          </a:xfrm>
          <a:prstGeom prst="flowChartTerminator">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solidFill>
                <a:effectLst/>
                <a:uLnTx/>
                <a:uFillTx/>
                <a:latin typeface="Calibri"/>
                <a:ea typeface="+mn-ea"/>
                <a:cs typeface="+mn-cs"/>
              </a:rPr>
              <a:t>SPA emails award notification to DEPT and RF</a:t>
            </a:r>
            <a:endParaRPr kumimoji="0" lang="en-US" sz="1200" b="1" i="0" u="none" strike="noStrike" kern="1200" cap="none" spc="0" normalizeH="0" baseline="0" noProof="0" dirty="0">
              <a:ln>
                <a:noFill/>
              </a:ln>
              <a:solidFill>
                <a:schemeClr val="tx1"/>
              </a:solidFill>
              <a:effectLst/>
              <a:uLnTx/>
              <a:uFillTx/>
              <a:latin typeface="Calibri"/>
              <a:ea typeface="+mn-ea"/>
              <a:cs typeface="Calibri"/>
            </a:endParaRPr>
          </a:p>
        </p:txBody>
      </p:sp>
      <p:sp>
        <p:nvSpPr>
          <p:cNvPr id="12" name="Flowchart: Terminator 9">
            <a:extLst>
              <a:ext uri="{FF2B5EF4-FFF2-40B4-BE49-F238E27FC236}">
                <a16:creationId xmlns:a16="http://schemas.microsoft.com/office/drawing/2014/main" id="{25B19A56-6002-4629-9738-F0B256D1F4F4}"/>
              </a:ext>
            </a:extLst>
          </p:cNvPr>
          <p:cNvSpPr/>
          <p:nvPr/>
        </p:nvSpPr>
        <p:spPr>
          <a:xfrm>
            <a:off x="2852222" y="2493101"/>
            <a:ext cx="2286000" cy="731520"/>
          </a:xfrm>
          <a:prstGeom prst="flowChartTerminator">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solidFill>
                <a:effectLst/>
                <a:uLnTx/>
                <a:uFillTx/>
                <a:latin typeface="Calibri"/>
                <a:ea typeface="+mn-ea"/>
                <a:cs typeface="+mn-cs"/>
              </a:rPr>
              <a:t>PI’s DEPT Administrator </a:t>
            </a:r>
            <a:r>
              <a:rPr kumimoji="0" lang="en-US" sz="1200" b="1" i="0" u="none" strike="noStrike" kern="1200" cap="none" spc="0" normalizeH="0" baseline="0" noProof="0" dirty="0">
                <a:ln>
                  <a:noFill/>
                </a:ln>
                <a:solidFill>
                  <a:schemeClr val="tx1"/>
                </a:solidFill>
                <a:effectLst/>
                <a:uLnTx/>
                <a:uFillTx/>
                <a:latin typeface="Calibri"/>
                <a:ea typeface="+mn-lt"/>
                <a:cs typeface="Calibri" panose="020F0502020204030204"/>
              </a:rPr>
              <a:t>revises proposal budget and enters into spreadsheet</a:t>
            </a:r>
            <a:endParaRPr kumimoji="0" lang="en-US" sz="1200" b="1" i="0" u="none" strike="noStrike" kern="1200" cap="none" spc="0" normalizeH="0" baseline="0" noProof="0" dirty="0">
              <a:ln>
                <a:noFill/>
              </a:ln>
              <a:solidFill>
                <a:schemeClr val="tx1"/>
              </a:solidFill>
              <a:effectLst/>
              <a:uLnTx/>
              <a:uFillTx/>
              <a:latin typeface="Calibri"/>
              <a:ea typeface="+mn-ea"/>
              <a:cs typeface="Calibri"/>
            </a:endParaRPr>
          </a:p>
        </p:txBody>
      </p:sp>
      <p:cxnSp>
        <p:nvCxnSpPr>
          <p:cNvPr id="15" name="Straight Arrow Connector 14">
            <a:extLst>
              <a:ext uri="{FF2B5EF4-FFF2-40B4-BE49-F238E27FC236}">
                <a16:creationId xmlns:a16="http://schemas.microsoft.com/office/drawing/2014/main" id="{28BB090C-665B-4F7E-994F-4046467D5C2D}"/>
              </a:ext>
            </a:extLst>
          </p:cNvPr>
          <p:cNvCxnSpPr>
            <a:cxnSpLocks/>
            <a:stCxn id="11" idx="2"/>
            <a:endCxn id="12" idx="0"/>
          </p:cNvCxnSpPr>
          <p:nvPr/>
        </p:nvCxnSpPr>
        <p:spPr>
          <a:xfrm flipH="1">
            <a:off x="3995222" y="2156056"/>
            <a:ext cx="7" cy="337045"/>
          </a:xfrm>
          <a:prstGeom prst="straightConnector1">
            <a:avLst/>
          </a:prstGeom>
          <a:ln w="15875">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B15E69B-7178-426F-9966-91CC530416CC}"/>
              </a:ext>
            </a:extLst>
          </p:cNvPr>
          <p:cNvCxnSpPr/>
          <p:nvPr/>
        </p:nvCxnSpPr>
        <p:spPr>
          <a:xfrm>
            <a:off x="5681445" y="1117600"/>
            <a:ext cx="0" cy="542663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Flowchart: Terminator 8">
            <a:extLst>
              <a:ext uri="{FF2B5EF4-FFF2-40B4-BE49-F238E27FC236}">
                <a16:creationId xmlns:a16="http://schemas.microsoft.com/office/drawing/2014/main" id="{2D548323-D79C-4885-B427-FC779BD43D88}"/>
              </a:ext>
            </a:extLst>
          </p:cNvPr>
          <p:cNvSpPr/>
          <p:nvPr/>
        </p:nvSpPr>
        <p:spPr>
          <a:xfrm>
            <a:off x="2852212" y="4630231"/>
            <a:ext cx="2286000" cy="457200"/>
          </a:xfrm>
          <a:prstGeom prst="flowChartTerminator">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solidFill>
                <a:effectLst/>
                <a:uLnTx/>
                <a:uFillTx/>
                <a:latin typeface="Calibri"/>
                <a:ea typeface="+mn-ea"/>
                <a:cs typeface="+mn-cs"/>
              </a:rPr>
              <a:t>RF creates Award and Project(s) in Oracle</a:t>
            </a:r>
            <a:endParaRPr kumimoji="0" lang="en-US" sz="1200" b="1" i="0" u="none" strike="noStrike" kern="1200" cap="none" spc="0" normalizeH="0" baseline="0" noProof="0" dirty="0">
              <a:ln>
                <a:noFill/>
              </a:ln>
              <a:solidFill>
                <a:schemeClr val="tx1"/>
              </a:solidFill>
              <a:effectLst/>
              <a:uLnTx/>
              <a:uFillTx/>
              <a:latin typeface="Calibri"/>
              <a:ea typeface="+mn-ea"/>
              <a:cs typeface="Calibri"/>
            </a:endParaRPr>
          </a:p>
        </p:txBody>
      </p:sp>
      <p:cxnSp>
        <p:nvCxnSpPr>
          <p:cNvPr id="19" name="Straight Arrow Connector 18">
            <a:extLst>
              <a:ext uri="{FF2B5EF4-FFF2-40B4-BE49-F238E27FC236}">
                <a16:creationId xmlns:a16="http://schemas.microsoft.com/office/drawing/2014/main" id="{6B44DD5F-128D-4EBF-A9F0-D764149F8BE9}"/>
              </a:ext>
            </a:extLst>
          </p:cNvPr>
          <p:cNvCxnSpPr>
            <a:cxnSpLocks/>
            <a:stCxn id="18" idx="2"/>
            <a:endCxn id="27" idx="0"/>
          </p:cNvCxnSpPr>
          <p:nvPr/>
        </p:nvCxnSpPr>
        <p:spPr>
          <a:xfrm flipH="1">
            <a:off x="3995211" y="5087431"/>
            <a:ext cx="1" cy="337045"/>
          </a:xfrm>
          <a:prstGeom prst="straightConnector1">
            <a:avLst/>
          </a:prstGeom>
          <a:ln w="15875">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FBCAB1E3-D844-47E6-B056-F3C36DDD64DD}"/>
              </a:ext>
            </a:extLst>
          </p:cNvPr>
          <p:cNvCxnSpPr>
            <a:cxnSpLocks/>
            <a:stCxn id="12" idx="2"/>
            <a:endCxn id="18" idx="0"/>
          </p:cNvCxnSpPr>
          <p:nvPr/>
        </p:nvCxnSpPr>
        <p:spPr>
          <a:xfrm flipH="1">
            <a:off x="3995212" y="3224621"/>
            <a:ext cx="10" cy="140561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Flowchart: Terminator 8">
            <a:extLst>
              <a:ext uri="{FF2B5EF4-FFF2-40B4-BE49-F238E27FC236}">
                <a16:creationId xmlns:a16="http://schemas.microsoft.com/office/drawing/2014/main" id="{F328582C-88BA-4289-8999-FBA855579D39}"/>
              </a:ext>
            </a:extLst>
          </p:cNvPr>
          <p:cNvSpPr/>
          <p:nvPr/>
        </p:nvSpPr>
        <p:spPr>
          <a:xfrm>
            <a:off x="2852211" y="5424476"/>
            <a:ext cx="2286000" cy="457200"/>
          </a:xfrm>
          <a:prstGeom prst="flowChartTerminator">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solidFill>
                <a:effectLst/>
                <a:uLnTx/>
                <a:uFillTx/>
                <a:latin typeface="Calibri"/>
                <a:ea typeface="+mn-ea"/>
                <a:cs typeface="Calibri"/>
              </a:rPr>
              <a:t>RF informs DEPT of created numbers</a:t>
            </a:r>
          </a:p>
        </p:txBody>
      </p:sp>
      <p:cxnSp>
        <p:nvCxnSpPr>
          <p:cNvPr id="31" name="Straight Arrow Connector 30">
            <a:extLst>
              <a:ext uri="{FF2B5EF4-FFF2-40B4-BE49-F238E27FC236}">
                <a16:creationId xmlns:a16="http://schemas.microsoft.com/office/drawing/2014/main" id="{3B6A94C8-908D-420C-BC14-6A9A36EAD67B}"/>
              </a:ext>
            </a:extLst>
          </p:cNvPr>
          <p:cNvCxnSpPr>
            <a:cxnSpLocks/>
            <a:stCxn id="34" idx="2"/>
            <a:endCxn id="44" idx="0"/>
          </p:cNvCxnSpPr>
          <p:nvPr/>
        </p:nvCxnSpPr>
        <p:spPr>
          <a:xfrm flipH="1">
            <a:off x="7546138" y="2308615"/>
            <a:ext cx="3" cy="185492"/>
          </a:xfrm>
          <a:prstGeom prst="straightConnector1">
            <a:avLst/>
          </a:prstGeom>
          <a:ln w="15875">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4" name="Flowchart: Terminator 9">
            <a:extLst>
              <a:ext uri="{FF2B5EF4-FFF2-40B4-BE49-F238E27FC236}">
                <a16:creationId xmlns:a16="http://schemas.microsoft.com/office/drawing/2014/main" id="{5F2055A2-2EE9-4538-B8C2-A76F3D57C8D0}"/>
              </a:ext>
            </a:extLst>
          </p:cNvPr>
          <p:cNvSpPr/>
          <p:nvPr/>
        </p:nvSpPr>
        <p:spPr>
          <a:xfrm>
            <a:off x="6333242" y="1693650"/>
            <a:ext cx="2425798" cy="614965"/>
          </a:xfrm>
          <a:prstGeom prst="flowChartTerminator">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solidFill>
                <a:effectLst/>
                <a:uLnTx/>
                <a:uFillTx/>
                <a:latin typeface="Calibri" panose="020F0502020204030204"/>
                <a:ea typeface="+mn-ea"/>
                <a:cs typeface="+mn-cs"/>
              </a:rPr>
              <a:t>SPA creates award record in VERA</a:t>
            </a:r>
            <a:endParaRPr kumimoji="0" lang="en-US" sz="1400" b="1" i="0" u="none" strike="noStrike" kern="1200" cap="none" spc="0" normalizeH="0" baseline="0" noProof="0" dirty="0">
              <a:ln>
                <a:noFill/>
              </a:ln>
              <a:solidFill>
                <a:schemeClr val="tx1"/>
              </a:solidFill>
              <a:effectLst/>
              <a:uLnTx/>
              <a:uFillTx/>
              <a:latin typeface="Calibri" panose="020F0502020204030204"/>
              <a:ea typeface="+mn-ea"/>
              <a:cs typeface="Calibri"/>
            </a:endParaRPr>
          </a:p>
        </p:txBody>
      </p:sp>
      <p:sp>
        <p:nvSpPr>
          <p:cNvPr id="40" name="Flowchart: Terminator 11">
            <a:extLst>
              <a:ext uri="{FF2B5EF4-FFF2-40B4-BE49-F238E27FC236}">
                <a16:creationId xmlns:a16="http://schemas.microsoft.com/office/drawing/2014/main" id="{DAC3114C-F51A-454B-9648-D68CE26690D6}"/>
              </a:ext>
            </a:extLst>
          </p:cNvPr>
          <p:cNvSpPr/>
          <p:nvPr/>
        </p:nvSpPr>
        <p:spPr>
          <a:xfrm>
            <a:off x="6333234" y="5264456"/>
            <a:ext cx="2431541" cy="983944"/>
          </a:xfrm>
          <a:prstGeom prst="flowChartTerminator">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solidFill>
                <a:effectLst/>
                <a:uLnTx/>
                <a:uFillTx/>
                <a:latin typeface="Calibri" panose="020F0502020204030204"/>
                <a:ea typeface="+mn-ea"/>
                <a:cs typeface="+mn-cs"/>
              </a:rPr>
              <a:t>VERA receives Account Numbers from RF/Oracle and notifies DEPT</a:t>
            </a:r>
          </a:p>
        </p:txBody>
      </p:sp>
      <p:sp>
        <p:nvSpPr>
          <p:cNvPr id="41" name="Flowchart: Terminator 8">
            <a:extLst>
              <a:ext uri="{FF2B5EF4-FFF2-40B4-BE49-F238E27FC236}">
                <a16:creationId xmlns:a16="http://schemas.microsoft.com/office/drawing/2014/main" id="{22850E5E-DB68-4915-B5C1-9B84369AE540}"/>
              </a:ext>
            </a:extLst>
          </p:cNvPr>
          <p:cNvSpPr/>
          <p:nvPr/>
        </p:nvSpPr>
        <p:spPr>
          <a:xfrm>
            <a:off x="6333234" y="4095021"/>
            <a:ext cx="2425806" cy="983944"/>
          </a:xfrm>
          <a:prstGeom prst="flowChartTerminator">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solidFill>
                <a:effectLst/>
                <a:uLnTx/>
                <a:uFillTx/>
                <a:latin typeface="Calibri"/>
                <a:ea typeface="+mn-ea"/>
                <a:cs typeface="+mn-cs"/>
              </a:rPr>
              <a:t>RF reviews and finalizes in VERA, sending account request to Oracle</a:t>
            </a:r>
            <a:endParaRPr kumimoji="0" lang="en-US" sz="1400" b="1" i="0" u="none" strike="noStrike" kern="1200" cap="none" spc="0" normalizeH="0" baseline="0" noProof="0" dirty="0">
              <a:ln>
                <a:noFill/>
              </a:ln>
              <a:solidFill>
                <a:schemeClr val="tx1"/>
              </a:solidFill>
              <a:effectLst/>
              <a:uLnTx/>
              <a:uFillTx/>
              <a:latin typeface="Calibri"/>
              <a:ea typeface="+mn-ea"/>
              <a:cs typeface="Calibri"/>
            </a:endParaRPr>
          </a:p>
        </p:txBody>
      </p:sp>
      <p:cxnSp>
        <p:nvCxnSpPr>
          <p:cNvPr id="42" name="Straight Arrow Connector 41">
            <a:extLst>
              <a:ext uri="{FF2B5EF4-FFF2-40B4-BE49-F238E27FC236}">
                <a16:creationId xmlns:a16="http://schemas.microsoft.com/office/drawing/2014/main" id="{8D72355F-49A4-42B6-A426-F9D65A56F393}"/>
              </a:ext>
            </a:extLst>
          </p:cNvPr>
          <p:cNvCxnSpPr>
            <a:cxnSpLocks/>
            <a:stCxn id="41" idx="2"/>
            <a:endCxn id="40" idx="0"/>
          </p:cNvCxnSpPr>
          <p:nvPr/>
        </p:nvCxnSpPr>
        <p:spPr>
          <a:xfrm>
            <a:off x="7546137" y="5078965"/>
            <a:ext cx="2868" cy="185491"/>
          </a:xfrm>
          <a:prstGeom prst="straightConnector1">
            <a:avLst/>
          </a:prstGeom>
          <a:ln w="15875">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4" name="Flowchart: Terminator 43">
            <a:extLst>
              <a:ext uri="{FF2B5EF4-FFF2-40B4-BE49-F238E27FC236}">
                <a16:creationId xmlns:a16="http://schemas.microsoft.com/office/drawing/2014/main" id="{63B055DD-D3A4-469F-A996-0DF96E68A044}"/>
              </a:ext>
            </a:extLst>
          </p:cNvPr>
          <p:cNvSpPr/>
          <p:nvPr/>
        </p:nvSpPr>
        <p:spPr>
          <a:xfrm>
            <a:off x="6333235" y="2494107"/>
            <a:ext cx="2425805" cy="614965"/>
          </a:xfrm>
          <a:prstGeom prst="flowChartTerminator">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solidFill>
                <a:effectLst/>
                <a:uLnTx/>
                <a:uFillTx/>
                <a:latin typeface="Calibri"/>
                <a:ea typeface="+mn-ea"/>
                <a:cs typeface="+mn-cs"/>
              </a:rPr>
              <a:t>DEPT imports budget from proposal to revise in VERA</a:t>
            </a:r>
          </a:p>
        </p:txBody>
      </p:sp>
      <p:sp>
        <p:nvSpPr>
          <p:cNvPr id="47" name="TextBox 46">
            <a:extLst>
              <a:ext uri="{FF2B5EF4-FFF2-40B4-BE49-F238E27FC236}">
                <a16:creationId xmlns:a16="http://schemas.microsoft.com/office/drawing/2014/main" id="{1D628B9D-9240-441F-868A-288D1C189380}"/>
              </a:ext>
            </a:extLst>
          </p:cNvPr>
          <p:cNvSpPr txBox="1"/>
          <p:nvPr/>
        </p:nvSpPr>
        <p:spPr>
          <a:xfrm>
            <a:off x="499490" y="1108546"/>
            <a:ext cx="99899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15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TODAY</a:t>
            </a:r>
          </a:p>
        </p:txBody>
      </p:sp>
      <p:sp>
        <p:nvSpPr>
          <p:cNvPr id="48" name="TextBox 47">
            <a:extLst>
              <a:ext uri="{FF2B5EF4-FFF2-40B4-BE49-F238E27FC236}">
                <a16:creationId xmlns:a16="http://schemas.microsoft.com/office/drawing/2014/main" id="{BBAC19B1-F153-4484-91D6-93145BD560B4}"/>
              </a:ext>
            </a:extLst>
          </p:cNvPr>
          <p:cNvSpPr txBox="1"/>
          <p:nvPr/>
        </p:nvSpPr>
        <p:spPr>
          <a:xfrm>
            <a:off x="5982330" y="1106302"/>
            <a:ext cx="116570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15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In VERA</a:t>
            </a:r>
          </a:p>
        </p:txBody>
      </p:sp>
      <p:cxnSp>
        <p:nvCxnSpPr>
          <p:cNvPr id="53" name="Straight Arrow Connector 52">
            <a:extLst>
              <a:ext uri="{FF2B5EF4-FFF2-40B4-BE49-F238E27FC236}">
                <a16:creationId xmlns:a16="http://schemas.microsoft.com/office/drawing/2014/main" id="{3AC70B0B-D7F6-4CB4-9755-1FC3085626E3}"/>
              </a:ext>
            </a:extLst>
          </p:cNvPr>
          <p:cNvCxnSpPr>
            <a:cxnSpLocks/>
            <a:stCxn id="44" idx="2"/>
            <a:endCxn id="62" idx="0"/>
          </p:cNvCxnSpPr>
          <p:nvPr/>
        </p:nvCxnSpPr>
        <p:spPr>
          <a:xfrm flipH="1">
            <a:off x="7546137" y="3109072"/>
            <a:ext cx="1" cy="185492"/>
          </a:xfrm>
          <a:prstGeom prst="straightConnector1">
            <a:avLst/>
          </a:prstGeom>
          <a:ln w="15875">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9" name="Oval 8">
            <a:extLst>
              <a:ext uri="{FF2B5EF4-FFF2-40B4-BE49-F238E27FC236}">
                <a16:creationId xmlns:a16="http://schemas.microsoft.com/office/drawing/2014/main" id="{354BEBCB-57C3-4DDB-B084-F62BADDF37E7}"/>
              </a:ext>
            </a:extLst>
          </p:cNvPr>
          <p:cNvSpPr/>
          <p:nvPr/>
        </p:nvSpPr>
        <p:spPr>
          <a:xfrm>
            <a:off x="599780" y="3945287"/>
            <a:ext cx="1391432" cy="800251"/>
          </a:xfrm>
          <a:prstGeom prst="ellipse">
            <a:avLst/>
          </a:prstGeom>
          <a:solidFill>
            <a:srgbClr val="B359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solidFill>
                <a:effectLst/>
                <a:uLnTx/>
                <a:uFillTx/>
                <a:latin typeface="Calibri" panose="020F0502020204030204"/>
                <a:ea typeface="+mn-ea"/>
                <a:cs typeface="+mn-cs"/>
              </a:rPr>
              <a:t>Manual Effort</a:t>
            </a:r>
          </a:p>
        </p:txBody>
      </p:sp>
      <p:sp>
        <p:nvSpPr>
          <p:cNvPr id="14" name="Flowchart: Terminator 9">
            <a:extLst>
              <a:ext uri="{FF2B5EF4-FFF2-40B4-BE49-F238E27FC236}">
                <a16:creationId xmlns:a16="http://schemas.microsoft.com/office/drawing/2014/main" id="{598CFF59-451C-4C2C-ACA6-B07BCC49F086}"/>
              </a:ext>
            </a:extLst>
          </p:cNvPr>
          <p:cNvSpPr/>
          <p:nvPr/>
        </p:nvSpPr>
        <p:spPr>
          <a:xfrm>
            <a:off x="2852221" y="3561666"/>
            <a:ext cx="2286000" cy="731520"/>
          </a:xfrm>
          <a:prstGeom prst="flowChartTerminator">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solidFill>
                <a:effectLst/>
                <a:uLnTx/>
                <a:uFillTx/>
                <a:latin typeface="Calibri"/>
                <a:ea typeface="+mn-ea"/>
                <a:cs typeface="+mn-cs"/>
              </a:rPr>
              <a:t>PI’s DEPT Administrator </a:t>
            </a:r>
            <a:r>
              <a:rPr kumimoji="0" lang="en-US" sz="1200" b="1" i="0" u="none" strike="noStrike" kern="1200" cap="none" spc="0" normalizeH="0" baseline="0" noProof="0" dirty="0">
                <a:ln>
                  <a:noFill/>
                </a:ln>
                <a:solidFill>
                  <a:schemeClr val="tx1"/>
                </a:solidFill>
                <a:effectLst/>
                <a:uLnTx/>
                <a:uFillTx/>
                <a:latin typeface="Calibri"/>
                <a:ea typeface="+mn-lt"/>
                <a:cs typeface="Calibri" panose="020F0502020204030204"/>
              </a:rPr>
              <a:t>emails </a:t>
            </a:r>
            <a:r>
              <a:rPr lang="en-US" sz="1200" b="1" dirty="0">
                <a:solidFill>
                  <a:schemeClr val="tx1"/>
                </a:solidFill>
                <a:latin typeface="Calibri"/>
                <a:ea typeface="+mn-lt"/>
                <a:cs typeface="Calibri" panose="020F0502020204030204"/>
              </a:rPr>
              <a:t>RF</a:t>
            </a:r>
            <a:r>
              <a:rPr kumimoji="0" lang="en-US" sz="1200" b="1" i="0" u="none" strike="noStrike" kern="1200" cap="none" spc="0" normalizeH="0" baseline="0" noProof="0" dirty="0">
                <a:ln>
                  <a:noFill/>
                </a:ln>
                <a:solidFill>
                  <a:schemeClr val="tx1"/>
                </a:solidFill>
                <a:effectLst/>
                <a:uLnTx/>
                <a:uFillTx/>
                <a:latin typeface="Calibri"/>
                <a:ea typeface="+mn-lt"/>
                <a:cs typeface="Calibri" panose="020F0502020204030204"/>
              </a:rPr>
              <a:t> Form and spreadsheet</a:t>
            </a:r>
            <a:endParaRPr kumimoji="0" lang="en-US" sz="1200" b="1" i="0" u="none" strike="noStrike" kern="1200" cap="none" spc="0" normalizeH="0" baseline="0" noProof="0" dirty="0">
              <a:ln>
                <a:noFill/>
              </a:ln>
              <a:solidFill>
                <a:schemeClr val="tx1"/>
              </a:solidFill>
              <a:effectLst/>
              <a:uLnTx/>
              <a:uFillTx/>
              <a:latin typeface="Calibri"/>
              <a:ea typeface="+mn-ea"/>
              <a:cs typeface="Calibri"/>
            </a:endParaRPr>
          </a:p>
        </p:txBody>
      </p:sp>
      <p:sp>
        <p:nvSpPr>
          <p:cNvPr id="55" name="Oval 54">
            <a:extLst>
              <a:ext uri="{FF2B5EF4-FFF2-40B4-BE49-F238E27FC236}">
                <a16:creationId xmlns:a16="http://schemas.microsoft.com/office/drawing/2014/main" id="{E28617D4-F710-4714-B0C6-A4C36696B440}"/>
              </a:ext>
            </a:extLst>
          </p:cNvPr>
          <p:cNvSpPr/>
          <p:nvPr/>
        </p:nvSpPr>
        <p:spPr>
          <a:xfrm>
            <a:off x="562489" y="2415166"/>
            <a:ext cx="1466013" cy="889852"/>
          </a:xfrm>
          <a:prstGeom prst="ellipse">
            <a:avLst/>
          </a:prstGeom>
          <a:solidFill>
            <a:srgbClr val="B359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solidFill>
                <a:effectLst/>
                <a:uLnTx/>
                <a:uFillTx/>
                <a:latin typeface="Calibri" panose="020F0502020204030204"/>
                <a:ea typeface="+mn-ea"/>
                <a:cs typeface="+mn-cs"/>
              </a:rPr>
              <a:t>Duplication of Effort</a:t>
            </a:r>
          </a:p>
        </p:txBody>
      </p:sp>
      <p:sp>
        <p:nvSpPr>
          <p:cNvPr id="60" name="Left Brace 59">
            <a:extLst>
              <a:ext uri="{FF2B5EF4-FFF2-40B4-BE49-F238E27FC236}">
                <a16:creationId xmlns:a16="http://schemas.microsoft.com/office/drawing/2014/main" id="{2E2CEFCA-A56D-4C89-B5D0-A4484FE89FC6}"/>
              </a:ext>
            </a:extLst>
          </p:cNvPr>
          <p:cNvSpPr/>
          <p:nvPr/>
        </p:nvSpPr>
        <p:spPr>
          <a:xfrm>
            <a:off x="2103681" y="1998181"/>
            <a:ext cx="510884" cy="3638346"/>
          </a:xfrm>
          <a:prstGeom prst="leftBrace">
            <a:avLst>
              <a:gd name="adj1" fmla="val 8333"/>
              <a:gd name="adj2" fmla="val 64835"/>
            </a:avLst>
          </a:prstGeom>
          <a:ln w="19050">
            <a:solidFill>
              <a:srgbClr val="B35959"/>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a:ln>
                <a:noFill/>
              </a:ln>
              <a:effectLst/>
              <a:uLnTx/>
              <a:uFillTx/>
              <a:latin typeface="Calibri" panose="020F0502020204030204"/>
              <a:ea typeface="+mn-ea"/>
              <a:cs typeface="+mn-cs"/>
            </a:endParaRPr>
          </a:p>
        </p:txBody>
      </p:sp>
      <p:sp>
        <p:nvSpPr>
          <p:cNvPr id="61" name="Left Brace 60">
            <a:extLst>
              <a:ext uri="{FF2B5EF4-FFF2-40B4-BE49-F238E27FC236}">
                <a16:creationId xmlns:a16="http://schemas.microsoft.com/office/drawing/2014/main" id="{3F1C089D-A74D-49B0-842D-FD373E3B3E7B}"/>
              </a:ext>
            </a:extLst>
          </p:cNvPr>
          <p:cNvSpPr/>
          <p:nvPr/>
        </p:nvSpPr>
        <p:spPr>
          <a:xfrm>
            <a:off x="2096134" y="2625599"/>
            <a:ext cx="825942" cy="468986"/>
          </a:xfrm>
          <a:prstGeom prst="leftBrace">
            <a:avLst/>
          </a:prstGeom>
          <a:ln w="19050">
            <a:solidFill>
              <a:srgbClr val="B35959"/>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a:ln>
                <a:noFill/>
              </a:ln>
              <a:effectLst/>
              <a:uLnTx/>
              <a:uFillTx/>
              <a:latin typeface="Calibri" panose="020F0502020204030204"/>
              <a:ea typeface="+mn-ea"/>
              <a:cs typeface="+mn-cs"/>
            </a:endParaRPr>
          </a:p>
        </p:txBody>
      </p:sp>
      <p:sp>
        <p:nvSpPr>
          <p:cNvPr id="62" name="Flowchart: Terminator 61">
            <a:extLst>
              <a:ext uri="{FF2B5EF4-FFF2-40B4-BE49-F238E27FC236}">
                <a16:creationId xmlns:a16="http://schemas.microsoft.com/office/drawing/2014/main" id="{D301E812-6AD0-4BBC-86B4-F5E099D74334}"/>
              </a:ext>
            </a:extLst>
          </p:cNvPr>
          <p:cNvSpPr/>
          <p:nvPr/>
        </p:nvSpPr>
        <p:spPr>
          <a:xfrm>
            <a:off x="6333234" y="3294564"/>
            <a:ext cx="2425806" cy="614965"/>
          </a:xfrm>
          <a:prstGeom prst="flowChartTerminator">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solidFill>
                <a:effectLst/>
                <a:uLnTx/>
                <a:uFillTx/>
                <a:latin typeface="Calibri"/>
                <a:ea typeface="+mn-ea"/>
                <a:cs typeface="+mn-cs"/>
              </a:rPr>
              <a:t>DEPT submits via Ancillary Review in VERA</a:t>
            </a:r>
          </a:p>
        </p:txBody>
      </p:sp>
      <p:cxnSp>
        <p:nvCxnSpPr>
          <p:cNvPr id="77" name="Straight Arrow Connector 76">
            <a:extLst>
              <a:ext uri="{FF2B5EF4-FFF2-40B4-BE49-F238E27FC236}">
                <a16:creationId xmlns:a16="http://schemas.microsoft.com/office/drawing/2014/main" id="{1ED13BAB-5B09-4C40-9BEE-86D09F4E3668}"/>
              </a:ext>
            </a:extLst>
          </p:cNvPr>
          <p:cNvCxnSpPr>
            <a:cxnSpLocks/>
            <a:stCxn id="62" idx="2"/>
            <a:endCxn id="41" idx="0"/>
          </p:cNvCxnSpPr>
          <p:nvPr/>
        </p:nvCxnSpPr>
        <p:spPr>
          <a:xfrm>
            <a:off x="7546137" y="3909529"/>
            <a:ext cx="0" cy="185492"/>
          </a:xfrm>
          <a:prstGeom prst="straightConnector1">
            <a:avLst/>
          </a:prstGeom>
          <a:ln w="15875">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18" name="Oval 117">
            <a:extLst>
              <a:ext uri="{FF2B5EF4-FFF2-40B4-BE49-F238E27FC236}">
                <a16:creationId xmlns:a16="http://schemas.microsoft.com/office/drawing/2014/main" id="{47CCFB1E-E4B9-4F48-BA62-933D6BF52B12}"/>
              </a:ext>
            </a:extLst>
          </p:cNvPr>
          <p:cNvSpPr/>
          <p:nvPr/>
        </p:nvSpPr>
        <p:spPr>
          <a:xfrm>
            <a:off x="9321937" y="2160549"/>
            <a:ext cx="1556228" cy="1196911"/>
          </a:xfrm>
          <a:prstGeom prst="ellipse">
            <a:avLst/>
          </a:prstGeom>
          <a:solidFill>
            <a:srgbClr val="53A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Calibri" panose="020F0502020204030204"/>
                <a:ea typeface="+mn-ea"/>
                <a:cs typeface="+mn-cs"/>
              </a:rPr>
              <a:t>Increased Efficiency</a:t>
            </a:r>
          </a:p>
        </p:txBody>
      </p:sp>
      <p:sp>
        <p:nvSpPr>
          <p:cNvPr id="119" name="Right Brace 118">
            <a:extLst>
              <a:ext uri="{FF2B5EF4-FFF2-40B4-BE49-F238E27FC236}">
                <a16:creationId xmlns:a16="http://schemas.microsoft.com/office/drawing/2014/main" id="{DC83A4FF-D0FF-4102-A810-A0CB6BA7FD3D}"/>
              </a:ext>
            </a:extLst>
          </p:cNvPr>
          <p:cNvSpPr/>
          <p:nvPr/>
        </p:nvSpPr>
        <p:spPr>
          <a:xfrm>
            <a:off x="8682840" y="2548623"/>
            <a:ext cx="587084" cy="436929"/>
          </a:xfrm>
          <a:prstGeom prst="rightBrace">
            <a:avLst/>
          </a:prstGeom>
          <a:ln w="19050">
            <a:solidFill>
              <a:srgbClr val="53A08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effectLst/>
              <a:uLnTx/>
              <a:uFillTx/>
              <a:latin typeface="Calibri" panose="020F0502020204030204"/>
              <a:ea typeface="+mn-ea"/>
              <a:cs typeface="+mn-cs"/>
            </a:endParaRPr>
          </a:p>
        </p:txBody>
      </p:sp>
      <p:sp>
        <p:nvSpPr>
          <p:cNvPr id="121" name="Oval 120">
            <a:extLst>
              <a:ext uri="{FF2B5EF4-FFF2-40B4-BE49-F238E27FC236}">
                <a16:creationId xmlns:a16="http://schemas.microsoft.com/office/drawing/2014/main" id="{88E46783-B299-4821-97CA-FD850C0812FD}"/>
              </a:ext>
            </a:extLst>
          </p:cNvPr>
          <p:cNvSpPr/>
          <p:nvPr/>
        </p:nvSpPr>
        <p:spPr>
          <a:xfrm>
            <a:off x="9327672" y="3651146"/>
            <a:ext cx="1556228" cy="1196911"/>
          </a:xfrm>
          <a:prstGeom prst="ellipse">
            <a:avLst/>
          </a:prstGeom>
          <a:solidFill>
            <a:srgbClr val="53A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Calibri" panose="020F0502020204030204"/>
                <a:ea typeface="+mn-ea"/>
                <a:cs typeface="+mn-cs"/>
              </a:rPr>
              <a:t>System Facilitated</a:t>
            </a:r>
          </a:p>
        </p:txBody>
      </p:sp>
      <p:sp>
        <p:nvSpPr>
          <p:cNvPr id="123" name="Left Brace 122">
            <a:extLst>
              <a:ext uri="{FF2B5EF4-FFF2-40B4-BE49-F238E27FC236}">
                <a16:creationId xmlns:a16="http://schemas.microsoft.com/office/drawing/2014/main" id="{ECE7BC1E-6688-4096-8805-FCD0CAD37F71}"/>
              </a:ext>
            </a:extLst>
          </p:cNvPr>
          <p:cNvSpPr/>
          <p:nvPr/>
        </p:nvSpPr>
        <p:spPr>
          <a:xfrm rot="10800000">
            <a:off x="8844974" y="1911350"/>
            <a:ext cx="482698" cy="3874153"/>
          </a:xfrm>
          <a:prstGeom prst="leftBrace">
            <a:avLst>
              <a:gd name="adj1" fmla="val 8333"/>
              <a:gd name="adj2" fmla="val 39703"/>
            </a:avLst>
          </a:prstGeom>
          <a:ln w="19050">
            <a:solidFill>
              <a:srgbClr val="53A08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640760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CAE82-3475-46D5-A595-5733CD324200}"/>
              </a:ext>
            </a:extLst>
          </p:cNvPr>
          <p:cNvSpPr>
            <a:spLocks noGrp="1"/>
          </p:cNvSpPr>
          <p:nvPr>
            <p:ph type="title"/>
          </p:nvPr>
        </p:nvSpPr>
        <p:spPr>
          <a:xfrm>
            <a:off x="210839" y="336092"/>
            <a:ext cx="11804811" cy="598648"/>
          </a:xfrm>
        </p:spPr>
        <p:txBody>
          <a:bodyPr>
            <a:noAutofit/>
          </a:bodyPr>
          <a:lstStyle/>
          <a:p>
            <a:r>
              <a:rPr lang="en-US" sz="3200" dirty="0">
                <a:solidFill>
                  <a:schemeClr val="tx1"/>
                </a:solidFill>
              </a:rPr>
              <a:t>Streamlining Administrative Approvals</a:t>
            </a:r>
          </a:p>
        </p:txBody>
      </p:sp>
      <p:sp>
        <p:nvSpPr>
          <p:cNvPr id="11" name="Flowchart: Terminator 8">
            <a:extLst>
              <a:ext uri="{FF2B5EF4-FFF2-40B4-BE49-F238E27FC236}">
                <a16:creationId xmlns:a16="http://schemas.microsoft.com/office/drawing/2014/main" id="{2722B6EC-3242-4B2F-9D9E-56EDB649B9EE}"/>
              </a:ext>
            </a:extLst>
          </p:cNvPr>
          <p:cNvSpPr/>
          <p:nvPr/>
        </p:nvSpPr>
        <p:spPr>
          <a:xfrm>
            <a:off x="314211" y="3077014"/>
            <a:ext cx="1620705" cy="579199"/>
          </a:xfrm>
          <a:prstGeom prst="flowChartTerminator">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DEPT Review &amp; Approval (PI’s DEPT)</a:t>
            </a:r>
            <a:endParaRPr kumimoji="0" lang="en-US" sz="1200" b="1" i="0" u="none" strike="noStrike" kern="1200" cap="none" spc="0" normalizeH="0" baseline="0" noProof="0" dirty="0">
              <a:ln>
                <a:noFill/>
              </a:ln>
              <a:solidFill>
                <a:srgbClr val="000000"/>
              </a:solidFill>
              <a:effectLst/>
              <a:uLnTx/>
              <a:uFillTx/>
              <a:latin typeface="Calibri"/>
              <a:ea typeface="+mn-ea"/>
              <a:cs typeface="Calibri"/>
            </a:endParaRPr>
          </a:p>
        </p:txBody>
      </p:sp>
      <p:sp>
        <p:nvSpPr>
          <p:cNvPr id="12" name="Flowchart: Terminator 9">
            <a:extLst>
              <a:ext uri="{FF2B5EF4-FFF2-40B4-BE49-F238E27FC236}">
                <a16:creationId xmlns:a16="http://schemas.microsoft.com/office/drawing/2014/main" id="{25B19A56-6002-4629-9738-F0B256D1F4F4}"/>
              </a:ext>
            </a:extLst>
          </p:cNvPr>
          <p:cNvSpPr/>
          <p:nvPr/>
        </p:nvSpPr>
        <p:spPr>
          <a:xfrm>
            <a:off x="1766151" y="1601015"/>
            <a:ext cx="2419559" cy="489924"/>
          </a:xfrm>
          <a:prstGeom prst="flowChartTerminator">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PI’s DEPT Administrator </a:t>
            </a:r>
            <a:r>
              <a:rPr kumimoji="0" lang="en-US" sz="1200" b="1" i="0" u="none" strike="noStrike" kern="1200" cap="none" spc="0" normalizeH="0" baseline="0" noProof="0" dirty="0">
                <a:ln>
                  <a:noFill/>
                </a:ln>
                <a:solidFill>
                  <a:srgbClr val="000000"/>
                </a:solidFill>
                <a:effectLst/>
                <a:uLnTx/>
                <a:uFillTx/>
                <a:latin typeface="Calibri"/>
                <a:ea typeface="+mn-lt"/>
                <a:cs typeface="Calibri" panose="020F0502020204030204"/>
              </a:rPr>
              <a:t>Submits for Internal Approvals</a:t>
            </a:r>
            <a:endParaRPr kumimoji="0" lang="en-US" sz="1200" b="1" i="0" u="none" strike="noStrike" kern="1200" cap="none" spc="0" normalizeH="0" baseline="0" noProof="0" dirty="0">
              <a:ln>
                <a:noFill/>
              </a:ln>
              <a:solidFill>
                <a:srgbClr val="000000"/>
              </a:solidFill>
              <a:effectLst/>
              <a:uLnTx/>
              <a:uFillTx/>
              <a:latin typeface="Calibri"/>
              <a:ea typeface="+mn-ea"/>
              <a:cs typeface="Calibri"/>
            </a:endParaRPr>
          </a:p>
        </p:txBody>
      </p:sp>
      <p:sp>
        <p:nvSpPr>
          <p:cNvPr id="13" name="Flowchart: Terminator 11">
            <a:extLst>
              <a:ext uri="{FF2B5EF4-FFF2-40B4-BE49-F238E27FC236}">
                <a16:creationId xmlns:a16="http://schemas.microsoft.com/office/drawing/2014/main" id="{8607428A-0517-4E0A-ACE1-8F751A82FA6B}"/>
              </a:ext>
            </a:extLst>
          </p:cNvPr>
          <p:cNvSpPr/>
          <p:nvPr/>
        </p:nvSpPr>
        <p:spPr>
          <a:xfrm>
            <a:off x="2231803" y="5349549"/>
            <a:ext cx="1747756" cy="683782"/>
          </a:xfrm>
          <a:prstGeom prst="flowChartTerminator">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SPONSORED PROGRAMS </a:t>
            </a:r>
          </a:p>
          <a:p>
            <a:pPr marL="0" marR="0" lvl="0" indent="0" algn="ctr" defTabSz="91437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Review &amp; Approval</a:t>
            </a:r>
          </a:p>
        </p:txBody>
      </p:sp>
      <p:cxnSp>
        <p:nvCxnSpPr>
          <p:cNvPr id="15" name="Straight Arrow Connector 14">
            <a:extLst>
              <a:ext uri="{FF2B5EF4-FFF2-40B4-BE49-F238E27FC236}">
                <a16:creationId xmlns:a16="http://schemas.microsoft.com/office/drawing/2014/main" id="{28BB090C-665B-4F7E-994F-4046467D5C2D}"/>
              </a:ext>
            </a:extLst>
          </p:cNvPr>
          <p:cNvCxnSpPr>
            <a:cxnSpLocks/>
            <a:stCxn id="11" idx="2"/>
            <a:endCxn id="27" idx="0"/>
          </p:cNvCxnSpPr>
          <p:nvPr/>
        </p:nvCxnSpPr>
        <p:spPr>
          <a:xfrm>
            <a:off x="1124564" y="3656213"/>
            <a:ext cx="887145" cy="780263"/>
          </a:xfrm>
          <a:prstGeom prst="straightConnector1">
            <a:avLst/>
          </a:prstGeom>
          <a:ln w="15875">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B15E69B-7178-426F-9966-91CC530416CC}"/>
              </a:ext>
            </a:extLst>
          </p:cNvPr>
          <p:cNvCxnSpPr/>
          <p:nvPr/>
        </p:nvCxnSpPr>
        <p:spPr>
          <a:xfrm>
            <a:off x="6113245" y="1117600"/>
            <a:ext cx="0" cy="542663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Flowchart: Terminator 8">
            <a:extLst>
              <a:ext uri="{FF2B5EF4-FFF2-40B4-BE49-F238E27FC236}">
                <a16:creationId xmlns:a16="http://schemas.microsoft.com/office/drawing/2014/main" id="{2D548323-D79C-4885-B427-FC779BD43D88}"/>
              </a:ext>
            </a:extLst>
          </p:cNvPr>
          <p:cNvSpPr/>
          <p:nvPr/>
        </p:nvSpPr>
        <p:spPr>
          <a:xfrm>
            <a:off x="2008262" y="3077791"/>
            <a:ext cx="2011467" cy="579199"/>
          </a:xfrm>
          <a:prstGeom prst="flowChartTerminator">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DEPT Review &amp; Approval</a:t>
            </a:r>
          </a:p>
          <a:p>
            <a:pPr marL="0" marR="0" lvl="0" indent="0" algn="ctr" defTabSz="91437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(Co-PI in same School, diff DEPT)</a:t>
            </a:r>
            <a:endParaRPr kumimoji="0" lang="en-US" sz="1200" b="1" i="0" u="none" strike="noStrike" kern="1200" cap="none" spc="0" normalizeH="0" baseline="0" noProof="0" dirty="0">
              <a:ln>
                <a:noFill/>
              </a:ln>
              <a:solidFill>
                <a:srgbClr val="000000"/>
              </a:solidFill>
              <a:effectLst/>
              <a:uLnTx/>
              <a:uFillTx/>
              <a:latin typeface="Calibri"/>
              <a:ea typeface="+mn-ea"/>
              <a:cs typeface="Calibri"/>
            </a:endParaRPr>
          </a:p>
        </p:txBody>
      </p:sp>
      <p:cxnSp>
        <p:nvCxnSpPr>
          <p:cNvPr id="19" name="Straight Arrow Connector 18">
            <a:extLst>
              <a:ext uri="{FF2B5EF4-FFF2-40B4-BE49-F238E27FC236}">
                <a16:creationId xmlns:a16="http://schemas.microsoft.com/office/drawing/2014/main" id="{6B44DD5F-128D-4EBF-A9F0-D764149F8BE9}"/>
              </a:ext>
            </a:extLst>
          </p:cNvPr>
          <p:cNvCxnSpPr>
            <a:cxnSpLocks/>
            <a:stCxn id="18" idx="2"/>
            <a:endCxn id="27" idx="0"/>
          </p:cNvCxnSpPr>
          <p:nvPr/>
        </p:nvCxnSpPr>
        <p:spPr>
          <a:xfrm flipH="1">
            <a:off x="2011709" y="3656990"/>
            <a:ext cx="1002287" cy="779486"/>
          </a:xfrm>
          <a:prstGeom prst="straightConnector1">
            <a:avLst/>
          </a:prstGeom>
          <a:ln w="15875">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1" name="Flowchart: Terminator 8">
            <a:extLst>
              <a:ext uri="{FF2B5EF4-FFF2-40B4-BE49-F238E27FC236}">
                <a16:creationId xmlns:a16="http://schemas.microsoft.com/office/drawing/2014/main" id="{287351BD-69F6-4D3E-989E-17CAA2D79869}"/>
              </a:ext>
            </a:extLst>
          </p:cNvPr>
          <p:cNvSpPr/>
          <p:nvPr/>
        </p:nvSpPr>
        <p:spPr>
          <a:xfrm>
            <a:off x="4059612" y="3088952"/>
            <a:ext cx="1955356" cy="568038"/>
          </a:xfrm>
          <a:prstGeom prst="flowChartTerminator">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DEPT Review &amp; Approval</a:t>
            </a:r>
          </a:p>
          <a:p>
            <a:pPr marL="0" marR="0" lvl="0" indent="0" algn="ctr" defTabSz="91437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(Co-PI in different School)</a:t>
            </a:r>
            <a:endParaRPr kumimoji="0" lang="en-US" sz="12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cxnSp>
        <p:nvCxnSpPr>
          <p:cNvPr id="22" name="Straight Arrow Connector 21">
            <a:extLst>
              <a:ext uri="{FF2B5EF4-FFF2-40B4-BE49-F238E27FC236}">
                <a16:creationId xmlns:a16="http://schemas.microsoft.com/office/drawing/2014/main" id="{24D3B3C4-A1F1-48A8-98BC-938C3F64BFFC}"/>
              </a:ext>
            </a:extLst>
          </p:cNvPr>
          <p:cNvCxnSpPr>
            <a:cxnSpLocks/>
            <a:stCxn id="21" idx="2"/>
            <a:endCxn id="28" idx="0"/>
          </p:cNvCxnSpPr>
          <p:nvPr/>
        </p:nvCxnSpPr>
        <p:spPr>
          <a:xfrm>
            <a:off x="5037290" y="3656990"/>
            <a:ext cx="2285" cy="774437"/>
          </a:xfrm>
          <a:prstGeom prst="straightConnector1">
            <a:avLst/>
          </a:prstGeom>
          <a:ln w="15875">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79AB3C01-D596-46F7-ACC1-A9F0F90E6770}"/>
              </a:ext>
            </a:extLst>
          </p:cNvPr>
          <p:cNvCxnSpPr>
            <a:cxnSpLocks/>
            <a:stCxn id="12" idx="2"/>
            <a:endCxn id="11" idx="0"/>
          </p:cNvCxnSpPr>
          <p:nvPr/>
        </p:nvCxnSpPr>
        <p:spPr>
          <a:xfrm flipH="1">
            <a:off x="1124564" y="2090939"/>
            <a:ext cx="1851367" cy="98607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BCAB1E3-D844-47E6-B056-F3C36DDD64DD}"/>
              </a:ext>
            </a:extLst>
          </p:cNvPr>
          <p:cNvCxnSpPr>
            <a:cxnSpLocks/>
            <a:stCxn id="12" idx="2"/>
            <a:endCxn id="18" idx="0"/>
          </p:cNvCxnSpPr>
          <p:nvPr/>
        </p:nvCxnSpPr>
        <p:spPr>
          <a:xfrm>
            <a:off x="2975931" y="2090939"/>
            <a:ext cx="38065" cy="98685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2BABE31-9B92-4C76-BB02-098C1F5E0CC3}"/>
              </a:ext>
            </a:extLst>
          </p:cNvPr>
          <p:cNvCxnSpPr>
            <a:cxnSpLocks/>
            <a:stCxn id="12" idx="2"/>
            <a:endCxn id="21" idx="0"/>
          </p:cNvCxnSpPr>
          <p:nvPr/>
        </p:nvCxnSpPr>
        <p:spPr>
          <a:xfrm>
            <a:off x="2975931" y="2090939"/>
            <a:ext cx="2061359" cy="99801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Flowchart: Terminator 8">
            <a:extLst>
              <a:ext uri="{FF2B5EF4-FFF2-40B4-BE49-F238E27FC236}">
                <a16:creationId xmlns:a16="http://schemas.microsoft.com/office/drawing/2014/main" id="{F328582C-88BA-4289-8999-FBA855579D39}"/>
              </a:ext>
            </a:extLst>
          </p:cNvPr>
          <p:cNvSpPr/>
          <p:nvPr/>
        </p:nvSpPr>
        <p:spPr>
          <a:xfrm>
            <a:off x="1123370" y="4436476"/>
            <a:ext cx="1776677" cy="447151"/>
          </a:xfrm>
          <a:prstGeom prst="flowChartTerminator">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Calibri"/>
              </a:rPr>
              <a:t>DEAN’S OFFICE Review &amp; Approval</a:t>
            </a:r>
          </a:p>
        </p:txBody>
      </p:sp>
      <p:sp>
        <p:nvSpPr>
          <p:cNvPr id="28" name="Flowchart: Terminator 8">
            <a:extLst>
              <a:ext uri="{FF2B5EF4-FFF2-40B4-BE49-F238E27FC236}">
                <a16:creationId xmlns:a16="http://schemas.microsoft.com/office/drawing/2014/main" id="{AD3722E4-1555-4A0F-9A41-E1209E08C140}"/>
              </a:ext>
            </a:extLst>
          </p:cNvPr>
          <p:cNvSpPr/>
          <p:nvPr/>
        </p:nvSpPr>
        <p:spPr>
          <a:xfrm>
            <a:off x="4158389" y="4431427"/>
            <a:ext cx="1762371" cy="447151"/>
          </a:xfrm>
          <a:prstGeom prst="flowChartTerminator">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DEAN’S OFFICE Review &amp; Approval</a:t>
            </a:r>
            <a:endParaRPr kumimoji="0" lang="en-US" sz="1200" b="1" i="0" u="none" strike="noStrike" kern="1200" cap="none" spc="0" normalizeH="0" baseline="0" noProof="0" dirty="0">
              <a:ln>
                <a:noFill/>
              </a:ln>
              <a:solidFill>
                <a:srgbClr val="000000"/>
              </a:solidFill>
              <a:effectLst/>
              <a:uLnTx/>
              <a:uFillTx/>
              <a:latin typeface="Calibri"/>
              <a:ea typeface="+mn-ea"/>
              <a:cs typeface="Calibri"/>
            </a:endParaRPr>
          </a:p>
        </p:txBody>
      </p:sp>
      <p:cxnSp>
        <p:nvCxnSpPr>
          <p:cNvPr id="29" name="Straight Arrow Connector 28">
            <a:extLst>
              <a:ext uri="{FF2B5EF4-FFF2-40B4-BE49-F238E27FC236}">
                <a16:creationId xmlns:a16="http://schemas.microsoft.com/office/drawing/2014/main" id="{ABB3CDCD-C3C1-4C32-8350-4B8182E0516C}"/>
              </a:ext>
            </a:extLst>
          </p:cNvPr>
          <p:cNvCxnSpPr>
            <a:cxnSpLocks/>
            <a:stCxn id="27" idx="2"/>
            <a:endCxn id="13" idx="0"/>
          </p:cNvCxnSpPr>
          <p:nvPr/>
        </p:nvCxnSpPr>
        <p:spPr>
          <a:xfrm>
            <a:off x="2011709" y="4883627"/>
            <a:ext cx="1093972" cy="465922"/>
          </a:xfrm>
          <a:prstGeom prst="straightConnector1">
            <a:avLst/>
          </a:prstGeom>
          <a:ln w="15875">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8FE927A2-B044-40A5-876A-6FBB52204DB2}"/>
              </a:ext>
            </a:extLst>
          </p:cNvPr>
          <p:cNvCxnSpPr>
            <a:cxnSpLocks/>
            <a:stCxn id="28" idx="2"/>
            <a:endCxn id="13" idx="0"/>
          </p:cNvCxnSpPr>
          <p:nvPr/>
        </p:nvCxnSpPr>
        <p:spPr>
          <a:xfrm flipH="1">
            <a:off x="3105681" y="4878578"/>
            <a:ext cx="1933894" cy="470971"/>
          </a:xfrm>
          <a:prstGeom prst="straightConnector1">
            <a:avLst/>
          </a:prstGeom>
          <a:ln w="15875">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3B6A94C8-908D-420C-BC14-6A9A36EAD67B}"/>
              </a:ext>
            </a:extLst>
          </p:cNvPr>
          <p:cNvCxnSpPr>
            <a:cxnSpLocks/>
            <a:stCxn id="34" idx="2"/>
            <a:endCxn id="33" idx="0"/>
          </p:cNvCxnSpPr>
          <p:nvPr/>
        </p:nvCxnSpPr>
        <p:spPr>
          <a:xfrm flipH="1">
            <a:off x="8163249" y="2296727"/>
            <a:ext cx="6" cy="683783"/>
          </a:xfrm>
          <a:prstGeom prst="straightConnector1">
            <a:avLst/>
          </a:prstGeom>
          <a:ln w="15875">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3" name="Flowchart: Terminator 8">
            <a:extLst>
              <a:ext uri="{FF2B5EF4-FFF2-40B4-BE49-F238E27FC236}">
                <a16:creationId xmlns:a16="http://schemas.microsoft.com/office/drawing/2014/main" id="{A8CA904C-0CB5-4D84-92D9-7FA2B5779989}"/>
              </a:ext>
            </a:extLst>
          </p:cNvPr>
          <p:cNvSpPr/>
          <p:nvPr/>
        </p:nvSpPr>
        <p:spPr>
          <a:xfrm>
            <a:off x="6964825" y="2980510"/>
            <a:ext cx="2396847" cy="1309479"/>
          </a:xfrm>
          <a:prstGeom prst="flowChartTerminator">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PI’s DEPT Review &amp; Approval Path </a:t>
            </a:r>
          </a:p>
          <a:p>
            <a:pPr marL="0" marR="0" lvl="0" indent="0" algn="ctr" defTabSz="91437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(1-2 stops, depending on DEPT)</a:t>
            </a:r>
          </a:p>
        </p:txBody>
      </p:sp>
      <p:sp>
        <p:nvSpPr>
          <p:cNvPr id="34" name="Flowchart: Terminator 9">
            <a:extLst>
              <a:ext uri="{FF2B5EF4-FFF2-40B4-BE49-F238E27FC236}">
                <a16:creationId xmlns:a16="http://schemas.microsoft.com/office/drawing/2014/main" id="{5F2055A2-2EE9-4538-B8C2-A76F3D57C8D0}"/>
              </a:ext>
            </a:extLst>
          </p:cNvPr>
          <p:cNvSpPr/>
          <p:nvPr/>
        </p:nvSpPr>
        <p:spPr>
          <a:xfrm>
            <a:off x="6964825" y="1601014"/>
            <a:ext cx="2396860" cy="695713"/>
          </a:xfrm>
          <a:prstGeom prst="flowChartTerminator">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PI’s DEPT Administrator </a:t>
            </a:r>
            <a:r>
              <a:rPr kumimoji="0" lang="en-US" sz="1400" b="1"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Submits for Internal Approvals</a:t>
            </a:r>
            <a:endPar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Calibri"/>
            </a:endParaRPr>
          </a:p>
        </p:txBody>
      </p:sp>
      <p:cxnSp>
        <p:nvCxnSpPr>
          <p:cNvPr id="36" name="Straight Arrow Connector 35">
            <a:extLst>
              <a:ext uri="{FF2B5EF4-FFF2-40B4-BE49-F238E27FC236}">
                <a16:creationId xmlns:a16="http://schemas.microsoft.com/office/drawing/2014/main" id="{4438AA4F-1CAF-4282-9448-37688198FA05}"/>
              </a:ext>
            </a:extLst>
          </p:cNvPr>
          <p:cNvCxnSpPr>
            <a:cxnSpLocks/>
            <a:stCxn id="33" idx="2"/>
            <a:endCxn id="40" idx="0"/>
          </p:cNvCxnSpPr>
          <p:nvPr/>
        </p:nvCxnSpPr>
        <p:spPr>
          <a:xfrm flipH="1">
            <a:off x="8163248" y="4289989"/>
            <a:ext cx="1" cy="1059560"/>
          </a:xfrm>
          <a:prstGeom prst="straightConnector1">
            <a:avLst/>
          </a:prstGeom>
          <a:ln w="15875">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0" name="Flowchart: Terminator 11">
            <a:extLst>
              <a:ext uri="{FF2B5EF4-FFF2-40B4-BE49-F238E27FC236}">
                <a16:creationId xmlns:a16="http://schemas.microsoft.com/office/drawing/2014/main" id="{DAC3114C-F51A-454B-9648-D68CE26690D6}"/>
              </a:ext>
            </a:extLst>
          </p:cNvPr>
          <p:cNvSpPr/>
          <p:nvPr/>
        </p:nvSpPr>
        <p:spPr>
          <a:xfrm>
            <a:off x="7266222" y="5349549"/>
            <a:ext cx="1794052" cy="683782"/>
          </a:xfrm>
          <a:prstGeom prst="flowChartTerminator">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SPONSORED PROGRAMS </a:t>
            </a:r>
          </a:p>
          <a:p>
            <a:pPr marL="0" marR="0" lvl="0" indent="0" algn="ctr" defTabSz="91437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Review &amp; Approval</a:t>
            </a:r>
          </a:p>
        </p:txBody>
      </p:sp>
      <p:sp>
        <p:nvSpPr>
          <p:cNvPr id="43" name="TextBox 42">
            <a:extLst>
              <a:ext uri="{FF2B5EF4-FFF2-40B4-BE49-F238E27FC236}">
                <a16:creationId xmlns:a16="http://schemas.microsoft.com/office/drawing/2014/main" id="{AD4DEFD2-9878-4FF6-958D-41E7BFB09C80}"/>
              </a:ext>
            </a:extLst>
          </p:cNvPr>
          <p:cNvSpPr txBox="1"/>
          <p:nvPr/>
        </p:nvSpPr>
        <p:spPr>
          <a:xfrm>
            <a:off x="10335873" y="3319650"/>
            <a:ext cx="1247397" cy="1384995"/>
          </a:xfrm>
          <a:prstGeom prst="rect">
            <a:avLst/>
          </a:prstGeom>
          <a:solidFill>
            <a:schemeClr val="bg1"/>
          </a:solidFill>
          <a:ln w="25400">
            <a:solidFill>
              <a:schemeClr val="accent1"/>
            </a:solid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For required approvals</a:t>
            </a: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from other DEPTS or DEAN’S OFFICES</a:t>
            </a: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Calibri"/>
            </a:endParaRPr>
          </a:p>
        </p:txBody>
      </p:sp>
      <p:sp>
        <p:nvSpPr>
          <p:cNvPr id="44" name="Flowchart: Terminator 43">
            <a:extLst>
              <a:ext uri="{FF2B5EF4-FFF2-40B4-BE49-F238E27FC236}">
                <a16:creationId xmlns:a16="http://schemas.microsoft.com/office/drawing/2014/main" id="{63B055DD-D3A4-469F-A996-0DF96E68A044}"/>
              </a:ext>
            </a:extLst>
          </p:cNvPr>
          <p:cNvSpPr/>
          <p:nvPr/>
        </p:nvSpPr>
        <p:spPr>
          <a:xfrm>
            <a:off x="10251019" y="2677042"/>
            <a:ext cx="1332251" cy="606935"/>
          </a:xfrm>
          <a:prstGeom prst="flowChartTerminator">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Ancillary Reviews</a:t>
            </a:r>
          </a:p>
        </p:txBody>
      </p:sp>
      <p:cxnSp>
        <p:nvCxnSpPr>
          <p:cNvPr id="45" name="Straight Arrow Connector 44">
            <a:extLst>
              <a:ext uri="{FF2B5EF4-FFF2-40B4-BE49-F238E27FC236}">
                <a16:creationId xmlns:a16="http://schemas.microsoft.com/office/drawing/2014/main" id="{690C804E-86E4-4266-8B11-7BD0C7E1FE4F}"/>
              </a:ext>
            </a:extLst>
          </p:cNvPr>
          <p:cNvCxnSpPr>
            <a:cxnSpLocks/>
            <a:stCxn id="34" idx="3"/>
            <a:endCxn id="44" idx="0"/>
          </p:cNvCxnSpPr>
          <p:nvPr/>
        </p:nvCxnSpPr>
        <p:spPr>
          <a:xfrm>
            <a:off x="9361685" y="1948871"/>
            <a:ext cx="1555460" cy="728171"/>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1D628B9D-9240-441F-868A-288D1C189380}"/>
              </a:ext>
            </a:extLst>
          </p:cNvPr>
          <p:cNvSpPr txBox="1"/>
          <p:nvPr/>
        </p:nvSpPr>
        <p:spPr>
          <a:xfrm>
            <a:off x="264540" y="1108546"/>
            <a:ext cx="125226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15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In </a:t>
            </a:r>
            <a:r>
              <a:rPr kumimoji="0" lang="en-US" sz="1600" b="1" i="0" u="none" strike="noStrike" kern="1200" cap="none" spc="15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Coeus</a:t>
            </a:r>
            <a:endParaRPr kumimoji="0" lang="en-US" sz="1600" b="1" i="0" u="none" strike="noStrike" kern="1200" cap="none" spc="15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8" name="TextBox 47">
            <a:extLst>
              <a:ext uri="{FF2B5EF4-FFF2-40B4-BE49-F238E27FC236}">
                <a16:creationId xmlns:a16="http://schemas.microsoft.com/office/drawing/2014/main" id="{BBAC19B1-F153-4484-91D6-93145BD560B4}"/>
              </a:ext>
            </a:extLst>
          </p:cNvPr>
          <p:cNvSpPr txBox="1"/>
          <p:nvPr/>
        </p:nvSpPr>
        <p:spPr>
          <a:xfrm>
            <a:off x="6318880" y="1106302"/>
            <a:ext cx="116570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15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In VERA</a:t>
            </a:r>
          </a:p>
        </p:txBody>
      </p:sp>
    </p:spTree>
    <p:extLst>
      <p:ext uri="{BB962C8B-B14F-4D97-AF65-F5344CB8AC3E}">
        <p14:creationId xmlns:p14="http://schemas.microsoft.com/office/powerpoint/2010/main" val="707959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CAE82-3475-46D5-A595-5733CD324200}"/>
              </a:ext>
            </a:extLst>
          </p:cNvPr>
          <p:cNvSpPr>
            <a:spLocks noGrp="1"/>
          </p:cNvSpPr>
          <p:nvPr>
            <p:ph type="title"/>
          </p:nvPr>
        </p:nvSpPr>
        <p:spPr>
          <a:xfrm>
            <a:off x="210839" y="336092"/>
            <a:ext cx="11804811" cy="598648"/>
          </a:xfrm>
        </p:spPr>
        <p:txBody>
          <a:bodyPr>
            <a:noAutofit/>
          </a:bodyPr>
          <a:lstStyle/>
          <a:p>
            <a:r>
              <a:rPr lang="en-US" sz="3200" dirty="0">
                <a:solidFill>
                  <a:schemeClr val="tx1"/>
                </a:solidFill>
              </a:rPr>
              <a:t>Administrative Approvals process</a:t>
            </a:r>
          </a:p>
        </p:txBody>
      </p:sp>
      <p:cxnSp>
        <p:nvCxnSpPr>
          <p:cNvPr id="16" name="Straight Connector 15">
            <a:extLst>
              <a:ext uri="{FF2B5EF4-FFF2-40B4-BE49-F238E27FC236}">
                <a16:creationId xmlns:a16="http://schemas.microsoft.com/office/drawing/2014/main" id="{AB15E69B-7178-426F-9966-91CC530416CC}"/>
              </a:ext>
            </a:extLst>
          </p:cNvPr>
          <p:cNvCxnSpPr/>
          <p:nvPr/>
        </p:nvCxnSpPr>
        <p:spPr>
          <a:xfrm>
            <a:off x="4917491" y="1117600"/>
            <a:ext cx="0" cy="542663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D4DEFD2-9878-4FF6-958D-41E7BFB09C80}"/>
              </a:ext>
            </a:extLst>
          </p:cNvPr>
          <p:cNvSpPr txBox="1"/>
          <p:nvPr/>
        </p:nvSpPr>
        <p:spPr>
          <a:xfrm>
            <a:off x="6040983" y="2398846"/>
            <a:ext cx="4444704" cy="1600438"/>
          </a:xfrm>
          <a:prstGeom prst="rect">
            <a:avLst/>
          </a:prstGeom>
          <a:solidFill>
            <a:schemeClr val="bg1"/>
          </a:solidFill>
          <a:ln w="25400">
            <a:solidFill>
              <a:schemeClr val="accent1"/>
            </a:solidFill>
          </a:ln>
        </p:spPr>
        <p:txBody>
          <a:bodyPr wrap="square" rtlCol="0" anchor="t">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Approvals are required from NON-LEAD DEPTS with Key Personnel on proposal when:</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Calibri"/>
              </a:rPr>
              <a:t>Cost-share/In-kind matching is needed from NON-LEAD DEPT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Calibri"/>
              </a:rPr>
              <a:t>NON-LEAD DEPT has component budget or effort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Calibri"/>
              </a:rPr>
              <a:t>Voluntary reduction of overhead impacts NON-LEAD DEPT</a:t>
            </a:r>
          </a:p>
        </p:txBody>
      </p:sp>
      <p:sp>
        <p:nvSpPr>
          <p:cNvPr id="44" name="Flowchart: Terminator 43">
            <a:extLst>
              <a:ext uri="{FF2B5EF4-FFF2-40B4-BE49-F238E27FC236}">
                <a16:creationId xmlns:a16="http://schemas.microsoft.com/office/drawing/2014/main" id="{63B055DD-D3A4-469F-A996-0DF96E68A044}"/>
              </a:ext>
            </a:extLst>
          </p:cNvPr>
          <p:cNvSpPr/>
          <p:nvPr/>
        </p:nvSpPr>
        <p:spPr>
          <a:xfrm>
            <a:off x="6134781" y="1865868"/>
            <a:ext cx="1741309" cy="489924"/>
          </a:xfrm>
          <a:prstGeom prst="flowChartTerminator">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REQUIRED </a:t>
            </a:r>
          </a:p>
          <a:p>
            <a:pPr marL="0" marR="0" lvl="0" indent="0" algn="ctr" defTabSz="91437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Ancillary Review</a:t>
            </a:r>
          </a:p>
        </p:txBody>
      </p:sp>
      <p:cxnSp>
        <p:nvCxnSpPr>
          <p:cNvPr id="45" name="Straight Arrow Connector 44">
            <a:extLst>
              <a:ext uri="{FF2B5EF4-FFF2-40B4-BE49-F238E27FC236}">
                <a16:creationId xmlns:a16="http://schemas.microsoft.com/office/drawing/2014/main" id="{690C804E-86E4-4266-8B11-7BD0C7E1FE4F}"/>
              </a:ext>
            </a:extLst>
          </p:cNvPr>
          <p:cNvCxnSpPr>
            <a:cxnSpLocks/>
            <a:stCxn id="21" idx="3"/>
            <a:endCxn id="44" idx="1"/>
          </p:cNvCxnSpPr>
          <p:nvPr/>
        </p:nvCxnSpPr>
        <p:spPr>
          <a:xfrm>
            <a:off x="3507706" y="2110830"/>
            <a:ext cx="2627075" cy="0"/>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1D628B9D-9240-441F-868A-288D1C189380}"/>
              </a:ext>
            </a:extLst>
          </p:cNvPr>
          <p:cNvSpPr txBox="1"/>
          <p:nvPr/>
        </p:nvSpPr>
        <p:spPr>
          <a:xfrm>
            <a:off x="264540" y="1108546"/>
            <a:ext cx="25474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15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LEAD DEPT REVIEW</a:t>
            </a:r>
          </a:p>
        </p:txBody>
      </p:sp>
      <p:sp>
        <p:nvSpPr>
          <p:cNvPr id="48" name="TextBox 47">
            <a:extLst>
              <a:ext uri="{FF2B5EF4-FFF2-40B4-BE49-F238E27FC236}">
                <a16:creationId xmlns:a16="http://schemas.microsoft.com/office/drawing/2014/main" id="{BBAC19B1-F153-4484-91D6-93145BD560B4}"/>
              </a:ext>
            </a:extLst>
          </p:cNvPr>
          <p:cNvSpPr txBox="1"/>
          <p:nvPr/>
        </p:nvSpPr>
        <p:spPr>
          <a:xfrm>
            <a:off x="5430858" y="1106302"/>
            <a:ext cx="353814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15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NON-LEAD DEPT(s) REVIEW</a:t>
            </a:r>
          </a:p>
        </p:txBody>
      </p:sp>
      <p:sp>
        <p:nvSpPr>
          <p:cNvPr id="6" name="Flowchart: Terminator 5">
            <a:extLst>
              <a:ext uri="{FF2B5EF4-FFF2-40B4-BE49-F238E27FC236}">
                <a16:creationId xmlns:a16="http://schemas.microsoft.com/office/drawing/2014/main" id="{ED830FD6-12E2-479D-B084-687939B28C54}"/>
              </a:ext>
            </a:extLst>
          </p:cNvPr>
          <p:cNvSpPr/>
          <p:nvPr/>
        </p:nvSpPr>
        <p:spPr>
          <a:xfrm>
            <a:off x="6173245" y="4274921"/>
            <a:ext cx="1702839" cy="489924"/>
          </a:xfrm>
          <a:prstGeom prst="flowChartTerminator">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OPTIONAL Ancillary Review</a:t>
            </a:r>
          </a:p>
        </p:txBody>
      </p:sp>
      <p:sp>
        <p:nvSpPr>
          <p:cNvPr id="7" name="TextBox 6">
            <a:extLst>
              <a:ext uri="{FF2B5EF4-FFF2-40B4-BE49-F238E27FC236}">
                <a16:creationId xmlns:a16="http://schemas.microsoft.com/office/drawing/2014/main" id="{6DF7AC27-FBA0-4428-A19A-103EA88716B6}"/>
              </a:ext>
            </a:extLst>
          </p:cNvPr>
          <p:cNvSpPr txBox="1"/>
          <p:nvPr/>
        </p:nvSpPr>
        <p:spPr>
          <a:xfrm>
            <a:off x="6040983" y="4807899"/>
            <a:ext cx="3273931" cy="523220"/>
          </a:xfrm>
          <a:prstGeom prst="rect">
            <a:avLst/>
          </a:prstGeom>
          <a:solidFill>
            <a:schemeClr val="bg1"/>
          </a:solidFill>
          <a:ln w="25400">
            <a:solidFill>
              <a:schemeClr val="accent1"/>
            </a:solidFill>
          </a:ln>
        </p:spPr>
        <p:txBody>
          <a:bodyPr wrap="square" rtlCol="0" anchor="t">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Optional Ancillary Reviews can be leveraged as an FYI to NON-LEAD DEPTS</a:t>
            </a: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Calibri"/>
            </a:endParaRPr>
          </a:p>
        </p:txBody>
      </p:sp>
      <p:cxnSp>
        <p:nvCxnSpPr>
          <p:cNvPr id="38" name="Straight Arrow Connector 37">
            <a:extLst>
              <a:ext uri="{FF2B5EF4-FFF2-40B4-BE49-F238E27FC236}">
                <a16:creationId xmlns:a16="http://schemas.microsoft.com/office/drawing/2014/main" id="{5FA34F61-4DBB-4638-A308-391534B93E0B}"/>
              </a:ext>
            </a:extLst>
          </p:cNvPr>
          <p:cNvCxnSpPr>
            <a:cxnSpLocks/>
            <a:stCxn id="21" idx="3"/>
            <a:endCxn id="6" idx="1"/>
          </p:cNvCxnSpPr>
          <p:nvPr/>
        </p:nvCxnSpPr>
        <p:spPr>
          <a:xfrm>
            <a:off x="3507706" y="2110830"/>
            <a:ext cx="2665539" cy="2409053"/>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603A971-9EDC-425E-A6C3-6EFB4929BE8F}"/>
              </a:ext>
            </a:extLst>
          </p:cNvPr>
          <p:cNvCxnSpPr>
            <a:cxnSpLocks/>
            <a:stCxn id="21" idx="2"/>
            <a:endCxn id="20" idx="0"/>
          </p:cNvCxnSpPr>
          <p:nvPr/>
        </p:nvCxnSpPr>
        <p:spPr>
          <a:xfrm flipH="1">
            <a:off x="2309270" y="2458686"/>
            <a:ext cx="6" cy="538384"/>
          </a:xfrm>
          <a:prstGeom prst="straightConnector1">
            <a:avLst/>
          </a:prstGeom>
          <a:ln w="15875">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0" name="Flowchart: Terminator 8">
            <a:extLst>
              <a:ext uri="{FF2B5EF4-FFF2-40B4-BE49-F238E27FC236}">
                <a16:creationId xmlns:a16="http://schemas.microsoft.com/office/drawing/2014/main" id="{ED4AB43E-CFD4-4739-A779-85CDF24A5F89}"/>
              </a:ext>
            </a:extLst>
          </p:cNvPr>
          <p:cNvSpPr/>
          <p:nvPr/>
        </p:nvSpPr>
        <p:spPr>
          <a:xfrm>
            <a:off x="1110846" y="2997070"/>
            <a:ext cx="2396847" cy="1309479"/>
          </a:xfrm>
          <a:prstGeom prst="flowChartTerminator">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PI’s DEPT Review &amp; Approval Path </a:t>
            </a:r>
          </a:p>
          <a:p>
            <a:pPr marL="0" marR="0" lvl="0" indent="0" algn="ctr" defTabSz="91437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(1-2 stops, depending on DEPT)</a:t>
            </a:r>
          </a:p>
        </p:txBody>
      </p:sp>
      <p:sp>
        <p:nvSpPr>
          <p:cNvPr id="21" name="Flowchart: Terminator 9">
            <a:extLst>
              <a:ext uri="{FF2B5EF4-FFF2-40B4-BE49-F238E27FC236}">
                <a16:creationId xmlns:a16="http://schemas.microsoft.com/office/drawing/2014/main" id="{5CCC67F5-4611-4880-900D-5EC876A717F4}"/>
              </a:ext>
            </a:extLst>
          </p:cNvPr>
          <p:cNvSpPr/>
          <p:nvPr/>
        </p:nvSpPr>
        <p:spPr>
          <a:xfrm>
            <a:off x="1110846" y="1762973"/>
            <a:ext cx="2396860" cy="695713"/>
          </a:xfrm>
          <a:prstGeom prst="flowChartTerminator">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PI’s DEPT Administrator </a:t>
            </a:r>
            <a:r>
              <a:rPr kumimoji="0" lang="en-US" sz="1400" b="1"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Submits for Internal Approvals</a:t>
            </a:r>
            <a:endPar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Calibri"/>
            </a:endParaRPr>
          </a:p>
        </p:txBody>
      </p:sp>
      <p:cxnSp>
        <p:nvCxnSpPr>
          <p:cNvPr id="22" name="Straight Arrow Connector 21">
            <a:extLst>
              <a:ext uri="{FF2B5EF4-FFF2-40B4-BE49-F238E27FC236}">
                <a16:creationId xmlns:a16="http://schemas.microsoft.com/office/drawing/2014/main" id="{124E07BD-CDA2-4E99-9C1C-8FEA557969A5}"/>
              </a:ext>
            </a:extLst>
          </p:cNvPr>
          <p:cNvCxnSpPr>
            <a:cxnSpLocks/>
            <a:stCxn id="20" idx="2"/>
            <a:endCxn id="23" idx="0"/>
          </p:cNvCxnSpPr>
          <p:nvPr/>
        </p:nvCxnSpPr>
        <p:spPr>
          <a:xfrm flipH="1">
            <a:off x="2309269" y="4306549"/>
            <a:ext cx="1" cy="538384"/>
          </a:xfrm>
          <a:prstGeom prst="straightConnector1">
            <a:avLst/>
          </a:prstGeom>
          <a:ln w="15875">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3" name="Flowchart: Terminator 11">
            <a:extLst>
              <a:ext uri="{FF2B5EF4-FFF2-40B4-BE49-F238E27FC236}">
                <a16:creationId xmlns:a16="http://schemas.microsoft.com/office/drawing/2014/main" id="{DA30F16A-9F54-43D0-A318-9F259E60E218}"/>
              </a:ext>
            </a:extLst>
          </p:cNvPr>
          <p:cNvSpPr/>
          <p:nvPr/>
        </p:nvSpPr>
        <p:spPr>
          <a:xfrm>
            <a:off x="1412243" y="4844933"/>
            <a:ext cx="1794052" cy="683782"/>
          </a:xfrm>
          <a:prstGeom prst="flowChartTerminator">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SPONSORED PROGRAMS </a:t>
            </a:r>
          </a:p>
          <a:p>
            <a:pPr marL="0" marR="0" lvl="0" indent="0" algn="ctr" defTabSz="91437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Review &amp; Approval</a:t>
            </a:r>
          </a:p>
        </p:txBody>
      </p:sp>
    </p:spTree>
    <p:extLst>
      <p:ext uri="{BB962C8B-B14F-4D97-AF65-F5344CB8AC3E}">
        <p14:creationId xmlns:p14="http://schemas.microsoft.com/office/powerpoint/2010/main" val="2693229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CAE82-3475-46D5-A595-5733CD324200}"/>
              </a:ext>
            </a:extLst>
          </p:cNvPr>
          <p:cNvSpPr>
            <a:spLocks noGrp="1"/>
          </p:cNvSpPr>
          <p:nvPr>
            <p:ph type="title"/>
          </p:nvPr>
        </p:nvSpPr>
        <p:spPr>
          <a:xfrm>
            <a:off x="210839" y="336092"/>
            <a:ext cx="11804811" cy="598648"/>
          </a:xfrm>
        </p:spPr>
        <p:txBody>
          <a:bodyPr>
            <a:noAutofit/>
          </a:bodyPr>
          <a:lstStyle/>
          <a:p>
            <a:r>
              <a:rPr lang="en-US" sz="3200" dirty="0">
                <a:solidFill>
                  <a:schemeClr val="tx1"/>
                </a:solidFill>
              </a:rPr>
              <a:t>Separating Administration from science</a:t>
            </a:r>
          </a:p>
        </p:txBody>
      </p:sp>
      <p:sp>
        <p:nvSpPr>
          <p:cNvPr id="12" name="Flowchart: Terminator 9">
            <a:extLst>
              <a:ext uri="{FF2B5EF4-FFF2-40B4-BE49-F238E27FC236}">
                <a16:creationId xmlns:a16="http://schemas.microsoft.com/office/drawing/2014/main" id="{25B19A56-6002-4629-9738-F0B256D1F4F4}"/>
              </a:ext>
            </a:extLst>
          </p:cNvPr>
          <p:cNvSpPr/>
          <p:nvPr/>
        </p:nvSpPr>
        <p:spPr>
          <a:xfrm>
            <a:off x="1171939" y="1638777"/>
            <a:ext cx="2130600" cy="489924"/>
          </a:xfrm>
          <a:prstGeom prst="flowChartTerminator">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PI Certification in VERA</a:t>
            </a:r>
            <a:endParaRPr kumimoji="0" lang="en-US" sz="1400" b="1" i="0" u="none" strike="noStrike" kern="1200" cap="none" spc="0" normalizeH="0" baseline="0" noProof="0" dirty="0">
              <a:ln>
                <a:noFill/>
              </a:ln>
              <a:solidFill>
                <a:srgbClr val="000000"/>
              </a:solidFill>
              <a:effectLst/>
              <a:uLnTx/>
              <a:uFillTx/>
              <a:latin typeface="Calibri"/>
              <a:ea typeface="+mn-ea"/>
              <a:cs typeface="Calibri"/>
            </a:endParaRPr>
          </a:p>
        </p:txBody>
      </p:sp>
      <p:sp>
        <p:nvSpPr>
          <p:cNvPr id="13" name="Flowchart: Terminator 11">
            <a:extLst>
              <a:ext uri="{FF2B5EF4-FFF2-40B4-BE49-F238E27FC236}">
                <a16:creationId xmlns:a16="http://schemas.microsoft.com/office/drawing/2014/main" id="{8607428A-0517-4E0A-ACE1-8F751A82FA6B}"/>
              </a:ext>
            </a:extLst>
          </p:cNvPr>
          <p:cNvSpPr/>
          <p:nvPr/>
        </p:nvSpPr>
        <p:spPr>
          <a:xfrm>
            <a:off x="3478138" y="3657209"/>
            <a:ext cx="2283904" cy="598647"/>
          </a:xfrm>
          <a:prstGeom prst="flowChartTerminator">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SPA Administrative Review*</a:t>
            </a:r>
          </a:p>
        </p:txBody>
      </p:sp>
      <p:cxnSp>
        <p:nvCxnSpPr>
          <p:cNvPr id="16" name="Straight Connector 15">
            <a:extLst>
              <a:ext uri="{FF2B5EF4-FFF2-40B4-BE49-F238E27FC236}">
                <a16:creationId xmlns:a16="http://schemas.microsoft.com/office/drawing/2014/main" id="{AB15E69B-7178-426F-9966-91CC530416CC}"/>
              </a:ext>
            </a:extLst>
          </p:cNvPr>
          <p:cNvCxnSpPr/>
          <p:nvPr/>
        </p:nvCxnSpPr>
        <p:spPr>
          <a:xfrm>
            <a:off x="6113245" y="1117600"/>
            <a:ext cx="0" cy="542663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B44DD5F-128D-4EBF-A9F0-D764149F8BE9}"/>
              </a:ext>
            </a:extLst>
          </p:cNvPr>
          <p:cNvCxnSpPr>
            <a:cxnSpLocks/>
            <a:stCxn id="34" idx="2"/>
            <a:endCxn id="27" idx="0"/>
          </p:cNvCxnSpPr>
          <p:nvPr/>
        </p:nvCxnSpPr>
        <p:spPr>
          <a:xfrm flipH="1">
            <a:off x="7652129" y="2178904"/>
            <a:ext cx="17" cy="2319257"/>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9AB3C01-D596-46F7-ACC1-A9F0F90E6770}"/>
              </a:ext>
            </a:extLst>
          </p:cNvPr>
          <p:cNvCxnSpPr>
            <a:cxnSpLocks/>
            <a:stCxn id="12" idx="2"/>
            <a:endCxn id="35" idx="0"/>
          </p:cNvCxnSpPr>
          <p:nvPr/>
        </p:nvCxnSpPr>
        <p:spPr>
          <a:xfrm>
            <a:off x="2237239" y="2128701"/>
            <a:ext cx="2382857" cy="57535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Flowchart: Terminator 8">
            <a:extLst>
              <a:ext uri="{FF2B5EF4-FFF2-40B4-BE49-F238E27FC236}">
                <a16:creationId xmlns:a16="http://schemas.microsoft.com/office/drawing/2014/main" id="{F328582C-88BA-4289-8999-FBA855579D39}"/>
              </a:ext>
            </a:extLst>
          </p:cNvPr>
          <p:cNvSpPr/>
          <p:nvPr/>
        </p:nvSpPr>
        <p:spPr>
          <a:xfrm>
            <a:off x="6664485" y="4498161"/>
            <a:ext cx="1975287" cy="721062"/>
          </a:xfrm>
          <a:prstGeom prst="flowChartTerminator">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Calibri"/>
              </a:rPr>
              <a:t>PI finalizes submission documents</a:t>
            </a:r>
          </a:p>
        </p:txBody>
      </p:sp>
      <p:cxnSp>
        <p:nvCxnSpPr>
          <p:cNvPr id="29" name="Straight Arrow Connector 28">
            <a:extLst>
              <a:ext uri="{FF2B5EF4-FFF2-40B4-BE49-F238E27FC236}">
                <a16:creationId xmlns:a16="http://schemas.microsoft.com/office/drawing/2014/main" id="{ABB3CDCD-C3C1-4C32-8350-4B8182E0516C}"/>
              </a:ext>
            </a:extLst>
          </p:cNvPr>
          <p:cNvCxnSpPr>
            <a:cxnSpLocks/>
            <a:stCxn id="44" idx="2"/>
            <a:endCxn id="39" idx="0"/>
          </p:cNvCxnSpPr>
          <p:nvPr/>
        </p:nvCxnSpPr>
        <p:spPr>
          <a:xfrm flipH="1">
            <a:off x="4620086" y="5209009"/>
            <a:ext cx="4" cy="354506"/>
          </a:xfrm>
          <a:prstGeom prst="straightConnector1">
            <a:avLst/>
          </a:prstGeom>
          <a:ln w="15875">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4" name="Flowchart: Terminator 9">
            <a:extLst>
              <a:ext uri="{FF2B5EF4-FFF2-40B4-BE49-F238E27FC236}">
                <a16:creationId xmlns:a16="http://schemas.microsoft.com/office/drawing/2014/main" id="{5F2055A2-2EE9-4538-B8C2-A76F3D57C8D0}"/>
              </a:ext>
            </a:extLst>
          </p:cNvPr>
          <p:cNvSpPr/>
          <p:nvPr/>
        </p:nvSpPr>
        <p:spPr>
          <a:xfrm>
            <a:off x="6664502" y="1638777"/>
            <a:ext cx="1975287" cy="540127"/>
          </a:xfrm>
          <a:prstGeom prst="flowChartTerminator">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PI develops research narrative, etc.</a:t>
            </a:r>
            <a:endPar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Calibri"/>
            </a:endParaRPr>
          </a:p>
        </p:txBody>
      </p:sp>
      <p:sp>
        <p:nvSpPr>
          <p:cNvPr id="43" name="TextBox 42">
            <a:extLst>
              <a:ext uri="{FF2B5EF4-FFF2-40B4-BE49-F238E27FC236}">
                <a16:creationId xmlns:a16="http://schemas.microsoft.com/office/drawing/2014/main" id="{AD4DEFD2-9878-4FF6-958D-41E7BFB09C80}"/>
              </a:ext>
            </a:extLst>
          </p:cNvPr>
          <p:cNvSpPr txBox="1"/>
          <p:nvPr/>
        </p:nvSpPr>
        <p:spPr>
          <a:xfrm>
            <a:off x="459208" y="3895360"/>
            <a:ext cx="2621947" cy="1754326"/>
          </a:xfrm>
          <a:prstGeom prst="rect">
            <a:avLst/>
          </a:prstGeom>
          <a:solidFill>
            <a:srgbClr val="61B0B8">
              <a:alpha val="43000"/>
            </a:srgbClr>
          </a:solidFill>
          <a:ln w="25400">
            <a:solidFill>
              <a:schemeClr val="accent4"/>
            </a:solid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Calibri" panose="020F0502020204030204"/>
                <a:ea typeface="+mn-ea"/>
                <a:cs typeface="+mn-cs"/>
              </a:rPr>
              <a:t>*For full SPA Administrative Review, this portion should be submitted to SPA at least </a:t>
            </a:r>
            <a:r>
              <a:rPr kumimoji="0" lang="en-US" b="1" i="0" u="none" strike="noStrike" kern="1200" cap="none" spc="0" normalizeH="0" baseline="0" noProof="0" dirty="0">
                <a:ln>
                  <a:noFill/>
                </a:ln>
                <a:solidFill>
                  <a:srgbClr val="000000"/>
                </a:solidFill>
                <a:effectLst/>
                <a:uLnTx/>
                <a:uFillTx/>
                <a:latin typeface="Calibri" panose="020F0502020204030204"/>
                <a:ea typeface="+mn-ea"/>
                <a:cs typeface="+mn-cs"/>
              </a:rPr>
              <a:t>3 days </a:t>
            </a:r>
            <a:r>
              <a:rPr kumimoji="0" lang="en-US" b="0" i="0" u="none" strike="noStrike" kern="1200" cap="none" spc="0" normalizeH="0" baseline="0" noProof="0" dirty="0">
                <a:ln>
                  <a:noFill/>
                </a:ln>
                <a:solidFill>
                  <a:srgbClr val="000000"/>
                </a:solidFill>
                <a:effectLst/>
                <a:uLnTx/>
                <a:uFillTx/>
                <a:latin typeface="Calibri" panose="020F0502020204030204"/>
                <a:ea typeface="+mn-ea"/>
                <a:cs typeface="+mn-cs"/>
              </a:rPr>
              <a:t>prior to sponsor deadline.</a:t>
            </a:r>
            <a:endPar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4" name="Flowchart: Terminator 43">
            <a:extLst>
              <a:ext uri="{FF2B5EF4-FFF2-40B4-BE49-F238E27FC236}">
                <a16:creationId xmlns:a16="http://schemas.microsoft.com/office/drawing/2014/main" id="{63B055DD-D3A4-469F-A996-0DF96E68A044}"/>
              </a:ext>
            </a:extLst>
          </p:cNvPr>
          <p:cNvSpPr/>
          <p:nvPr/>
        </p:nvSpPr>
        <p:spPr>
          <a:xfrm>
            <a:off x="3478138" y="4610362"/>
            <a:ext cx="2283903" cy="598647"/>
          </a:xfrm>
          <a:prstGeom prst="flowChartTerminator">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DEPT ADMIN finalizes in VERA</a:t>
            </a:r>
          </a:p>
        </p:txBody>
      </p:sp>
      <p:cxnSp>
        <p:nvCxnSpPr>
          <p:cNvPr id="45" name="Straight Arrow Connector 44">
            <a:extLst>
              <a:ext uri="{FF2B5EF4-FFF2-40B4-BE49-F238E27FC236}">
                <a16:creationId xmlns:a16="http://schemas.microsoft.com/office/drawing/2014/main" id="{690C804E-86E4-4266-8B11-7BD0C7E1FE4F}"/>
              </a:ext>
            </a:extLst>
          </p:cNvPr>
          <p:cNvCxnSpPr>
            <a:cxnSpLocks/>
            <a:stCxn id="27" idx="1"/>
            <a:endCxn id="44" idx="3"/>
          </p:cNvCxnSpPr>
          <p:nvPr/>
        </p:nvCxnSpPr>
        <p:spPr>
          <a:xfrm flipH="1">
            <a:off x="5762041" y="4858692"/>
            <a:ext cx="902444" cy="50994"/>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1D628B9D-9240-441F-868A-288D1C189380}"/>
              </a:ext>
            </a:extLst>
          </p:cNvPr>
          <p:cNvSpPr txBox="1"/>
          <p:nvPr/>
        </p:nvSpPr>
        <p:spPr>
          <a:xfrm>
            <a:off x="1683434" y="1108546"/>
            <a:ext cx="337143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15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ADMINISTRATIVE REVIEW</a:t>
            </a:r>
          </a:p>
        </p:txBody>
      </p:sp>
      <p:sp>
        <p:nvSpPr>
          <p:cNvPr id="48" name="TextBox 47">
            <a:extLst>
              <a:ext uri="{FF2B5EF4-FFF2-40B4-BE49-F238E27FC236}">
                <a16:creationId xmlns:a16="http://schemas.microsoft.com/office/drawing/2014/main" id="{BBAC19B1-F153-4484-91D6-93145BD560B4}"/>
              </a:ext>
            </a:extLst>
          </p:cNvPr>
          <p:cNvSpPr txBox="1"/>
          <p:nvPr/>
        </p:nvSpPr>
        <p:spPr>
          <a:xfrm>
            <a:off x="6423982" y="1106302"/>
            <a:ext cx="465383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15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RESEARCH PROPOSAL DEVELOPMENT</a:t>
            </a:r>
          </a:p>
        </p:txBody>
      </p:sp>
      <p:cxnSp>
        <p:nvCxnSpPr>
          <p:cNvPr id="32" name="Straight Arrow Connector 31">
            <a:extLst>
              <a:ext uri="{FF2B5EF4-FFF2-40B4-BE49-F238E27FC236}">
                <a16:creationId xmlns:a16="http://schemas.microsoft.com/office/drawing/2014/main" id="{0335D03F-D85F-48AA-8AAB-CB09926DC0F1}"/>
              </a:ext>
            </a:extLst>
          </p:cNvPr>
          <p:cNvCxnSpPr>
            <a:cxnSpLocks/>
            <a:stCxn id="37" idx="2"/>
            <a:endCxn id="35" idx="0"/>
          </p:cNvCxnSpPr>
          <p:nvPr/>
        </p:nvCxnSpPr>
        <p:spPr>
          <a:xfrm>
            <a:off x="4620095" y="2349550"/>
            <a:ext cx="1" cy="354506"/>
          </a:xfrm>
          <a:prstGeom prst="straightConnector1">
            <a:avLst/>
          </a:prstGeom>
          <a:ln w="15875">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5" name="Flowchart: Terminator 8">
            <a:extLst>
              <a:ext uri="{FF2B5EF4-FFF2-40B4-BE49-F238E27FC236}">
                <a16:creationId xmlns:a16="http://schemas.microsoft.com/office/drawing/2014/main" id="{C488B8BC-707A-4EAC-936A-3DBFF9055FE3}"/>
              </a:ext>
            </a:extLst>
          </p:cNvPr>
          <p:cNvSpPr/>
          <p:nvPr/>
        </p:nvSpPr>
        <p:spPr>
          <a:xfrm>
            <a:off x="3478144" y="2704056"/>
            <a:ext cx="2283904" cy="598647"/>
          </a:xfrm>
          <a:prstGeom prst="flowChartTerminator">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DEPT Review &amp; Approval </a:t>
            </a:r>
          </a:p>
          <a:p>
            <a:pPr marL="0" marR="0" lvl="0" indent="0" algn="ctr" defTabSz="91437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Calibri"/>
              </a:rPr>
              <a:t>(PI’s DEPT)</a:t>
            </a:r>
          </a:p>
        </p:txBody>
      </p:sp>
      <p:sp>
        <p:nvSpPr>
          <p:cNvPr id="37" name="Flowchart: Terminator 9">
            <a:extLst>
              <a:ext uri="{FF2B5EF4-FFF2-40B4-BE49-F238E27FC236}">
                <a16:creationId xmlns:a16="http://schemas.microsoft.com/office/drawing/2014/main" id="{0D9626A5-40D3-40C4-9E63-E9A13107CFFD}"/>
              </a:ext>
            </a:extLst>
          </p:cNvPr>
          <p:cNvSpPr/>
          <p:nvPr/>
        </p:nvSpPr>
        <p:spPr>
          <a:xfrm>
            <a:off x="3478143" y="1638778"/>
            <a:ext cx="2283904" cy="710772"/>
          </a:xfrm>
          <a:prstGeom prst="flowChartTerminator">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PI’s DEPT Administrator </a:t>
            </a:r>
            <a:r>
              <a:rPr kumimoji="0" lang="en-US" sz="1400" b="1"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Creates Funding Proposal in VERA</a:t>
            </a:r>
            <a:endPar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Calibri"/>
            </a:endParaRPr>
          </a:p>
        </p:txBody>
      </p:sp>
      <p:cxnSp>
        <p:nvCxnSpPr>
          <p:cNvPr id="38" name="Straight Arrow Connector 37">
            <a:extLst>
              <a:ext uri="{FF2B5EF4-FFF2-40B4-BE49-F238E27FC236}">
                <a16:creationId xmlns:a16="http://schemas.microsoft.com/office/drawing/2014/main" id="{86A4E0A0-18FC-4BBB-B8FB-16AF2EC068AA}"/>
              </a:ext>
            </a:extLst>
          </p:cNvPr>
          <p:cNvCxnSpPr>
            <a:cxnSpLocks/>
            <a:stCxn id="35" idx="2"/>
            <a:endCxn id="13" idx="0"/>
          </p:cNvCxnSpPr>
          <p:nvPr/>
        </p:nvCxnSpPr>
        <p:spPr>
          <a:xfrm flipH="1">
            <a:off x="4620090" y="3302703"/>
            <a:ext cx="6" cy="354506"/>
          </a:xfrm>
          <a:prstGeom prst="straightConnector1">
            <a:avLst/>
          </a:prstGeom>
          <a:ln w="15875">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9" name="Flowchart: Terminator 11">
            <a:extLst>
              <a:ext uri="{FF2B5EF4-FFF2-40B4-BE49-F238E27FC236}">
                <a16:creationId xmlns:a16="http://schemas.microsoft.com/office/drawing/2014/main" id="{F9EF62E7-A07D-4762-87CC-8D88480D085B}"/>
              </a:ext>
            </a:extLst>
          </p:cNvPr>
          <p:cNvSpPr/>
          <p:nvPr/>
        </p:nvSpPr>
        <p:spPr>
          <a:xfrm>
            <a:off x="3478134" y="5563515"/>
            <a:ext cx="2283903" cy="555568"/>
          </a:xfrm>
          <a:prstGeom prst="flowChartTerminator">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SPA Submits to Sponsor</a:t>
            </a:r>
          </a:p>
        </p:txBody>
      </p:sp>
      <p:cxnSp>
        <p:nvCxnSpPr>
          <p:cNvPr id="46" name="Straight Arrow Connector 45">
            <a:extLst>
              <a:ext uri="{FF2B5EF4-FFF2-40B4-BE49-F238E27FC236}">
                <a16:creationId xmlns:a16="http://schemas.microsoft.com/office/drawing/2014/main" id="{8204AAB3-F764-444A-B216-B16581F146D5}"/>
              </a:ext>
            </a:extLst>
          </p:cNvPr>
          <p:cNvCxnSpPr>
            <a:cxnSpLocks/>
            <a:stCxn id="13" idx="2"/>
            <a:endCxn id="44" idx="0"/>
          </p:cNvCxnSpPr>
          <p:nvPr/>
        </p:nvCxnSpPr>
        <p:spPr>
          <a:xfrm>
            <a:off x="4620090" y="4255856"/>
            <a:ext cx="0" cy="354506"/>
          </a:xfrm>
          <a:prstGeom prst="straightConnector1">
            <a:avLst/>
          </a:prstGeom>
          <a:ln w="15875">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4214752"/>
      </p:ext>
    </p:extLst>
  </p:cSld>
  <p:clrMapOvr>
    <a:masterClrMapping/>
  </p:clrMapOvr>
</p:sld>
</file>

<file path=ppt/theme/theme1.xml><?xml version="1.0" encoding="utf-8"?>
<a:theme xmlns:a="http://schemas.openxmlformats.org/drawingml/2006/main" name="Office Theme">
  <a:themeElements>
    <a:clrScheme name="Vanderbilt University">
      <a:dk1>
        <a:srgbClr val="000000"/>
      </a:dk1>
      <a:lt1>
        <a:srgbClr val="FFFFFF"/>
      </a:lt1>
      <a:dk2>
        <a:srgbClr val="333333"/>
      </a:dk2>
      <a:lt2>
        <a:srgbClr val="DDDDDD"/>
      </a:lt2>
      <a:accent1>
        <a:srgbClr val="D8AB4C"/>
      </a:accent1>
      <a:accent2>
        <a:srgbClr val="D8AB4C"/>
      </a:accent2>
      <a:accent3>
        <a:srgbClr val="F7EEDB"/>
      </a:accent3>
      <a:accent4>
        <a:srgbClr val="000000"/>
      </a:accent4>
      <a:accent5>
        <a:srgbClr val="333333"/>
      </a:accent5>
      <a:accent6>
        <a:srgbClr val="DDDDDD"/>
      </a:accent6>
      <a:hlink>
        <a:srgbClr val="006682"/>
      </a:hlink>
      <a:folHlink>
        <a:srgbClr val="CCE0E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ct val="100000"/>
          </a:lnSpc>
          <a:defRPr sz="1600" b="0" i="0" spc="150" baseline="0" dirty="0" smtClean="0">
            <a:latin typeface="Tahoma" panose="020B0604030504040204" pitchFamily="34" charset="0"/>
            <a:ea typeface="Tahoma" panose="020B0604030504040204" pitchFamily="34" charset="0"/>
            <a:cs typeface="Tahoma" panose="020B0604030504040204" pitchFamily="34" charset="0"/>
          </a:defRPr>
        </a:defPPr>
      </a:lstStyle>
    </a:txDef>
  </a:objectDefaults>
  <a:extraClrSchemeLst/>
  <a:extLst>
    <a:ext uri="{05A4C25C-085E-4340-85A3-A5531E510DB2}">
      <thm15:themeFamily xmlns:thm15="http://schemas.microsoft.com/office/thememl/2012/main" name="Vanderbilt Template 2018 - Georgia" id="{BD97E90B-E93D-BB4C-B503-D86215D7684D}" vid="{ABACA2D2-F5F7-E646-BFA1-4FB392B85B2F}"/>
    </a:ext>
  </a:extLst>
</a:theme>
</file>

<file path=ppt/theme/theme2.xml><?xml version="1.0" encoding="utf-8"?>
<a:theme xmlns:a="http://schemas.openxmlformats.org/drawingml/2006/main" name="VU Theme">
  <a:themeElements>
    <a:clrScheme name="Vanderbilt">
      <a:dk1>
        <a:srgbClr val="000000"/>
      </a:dk1>
      <a:lt1>
        <a:sysClr val="window" lastClr="FFFFFF"/>
      </a:lt1>
      <a:dk2>
        <a:srgbClr val="A28448"/>
      </a:dk2>
      <a:lt2>
        <a:srgbClr val="EEECE1"/>
      </a:lt2>
      <a:accent1>
        <a:srgbClr val="7A054A"/>
      </a:accent1>
      <a:accent2>
        <a:srgbClr val="005DA4"/>
      </a:accent2>
      <a:accent3>
        <a:srgbClr val="005941"/>
      </a:accent3>
      <a:accent4>
        <a:srgbClr val="9E0621"/>
      </a:accent4>
      <a:accent5>
        <a:srgbClr val="2A2A86"/>
      </a:accent5>
      <a:accent6>
        <a:srgbClr val="C85C1A"/>
      </a:accent6>
      <a:hlink>
        <a:srgbClr val="0000FF"/>
      </a:hlink>
      <a:folHlink>
        <a:srgbClr val="800080"/>
      </a:folHlink>
    </a:clrScheme>
    <a:fontScheme name="Vanderbi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outerShdw dist="35921" dir="2700000" algn="ctr" rotWithShape="0">
            <a:schemeClr val="tx1"/>
          </a:outerShdw>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outerShdw dist="35921" dir="2700000" algn="ctr" rotWithShape="0">
            <a:schemeClr val="tx1"/>
          </a:outerShdw>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Vanderbi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anderbi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anderbi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anderbi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anderbi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anderbi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anderbi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anderbi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anderbi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anderbi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anderbi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anderbi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Provost Template">
      <a:dk1>
        <a:srgbClr val="000000"/>
      </a:dk1>
      <a:lt1>
        <a:srgbClr val="FFFFFF"/>
      </a:lt1>
      <a:dk2>
        <a:srgbClr val="333333"/>
      </a:dk2>
      <a:lt2>
        <a:srgbClr val="DDDDDD"/>
      </a:lt2>
      <a:accent1>
        <a:srgbClr val="D8AB4C"/>
      </a:accent1>
      <a:accent2>
        <a:srgbClr val="333333"/>
      </a:accent2>
      <a:accent3>
        <a:srgbClr val="136783"/>
      </a:accent3>
      <a:accent4>
        <a:srgbClr val="61B0B8"/>
      </a:accent4>
      <a:accent5>
        <a:srgbClr val="704D69"/>
      </a:accent5>
      <a:accent6>
        <a:srgbClr val="C77D41"/>
      </a:accent6>
      <a:hlink>
        <a:srgbClr val="B35959"/>
      </a:hlink>
      <a:folHlink>
        <a:srgbClr val="53A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ct val="100000"/>
          </a:lnSpc>
          <a:defRPr sz="1600" b="0" i="0" spc="150" baseline="0" dirty="0" smtClean="0">
            <a:latin typeface="Tahoma" panose="020B0604030504040204" pitchFamily="34" charset="0"/>
            <a:ea typeface="Tahoma" panose="020B0604030504040204" pitchFamily="34" charset="0"/>
            <a:cs typeface="Tahoma" panose="020B0604030504040204" pitchFamily="34" charset="0"/>
          </a:defRPr>
        </a:defPPr>
      </a:lstStyle>
    </a:txDef>
  </a:objectDefaults>
  <a:extraClrSchemeLst/>
  <a:extLst>
    <a:ext uri="{05A4C25C-085E-4340-85A3-A5531E510DB2}">
      <thm15:themeFamily xmlns:thm15="http://schemas.microsoft.com/office/thememl/2012/main" name="Provost Template 2019" id="{37F4E53F-2480-2942-A0BC-081FB5C50603}" vid="{FD3C06F9-E742-3448-8074-54F5C453838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9160</TotalTime>
  <Words>2694</Words>
  <Application>Microsoft Macintosh PowerPoint</Application>
  <PresentationFormat>Widescreen</PresentationFormat>
  <Paragraphs>430</Paragraphs>
  <Slides>45</Slides>
  <Notes>16</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45</vt:i4>
      </vt:variant>
    </vt:vector>
  </HeadingPairs>
  <TitlesOfParts>
    <vt:vector size="56" baseType="lpstr">
      <vt:lpstr>Arial</vt:lpstr>
      <vt:lpstr>Calibri</vt:lpstr>
      <vt:lpstr>Calibri Light</vt:lpstr>
      <vt:lpstr>Century Gothic</vt:lpstr>
      <vt:lpstr>Courier New</vt:lpstr>
      <vt:lpstr>Georgia</vt:lpstr>
      <vt:lpstr>Helvetica Light</vt:lpstr>
      <vt:lpstr>Tahoma</vt:lpstr>
      <vt:lpstr>Office Theme</vt:lpstr>
      <vt:lpstr>VU Theme</vt:lpstr>
      <vt:lpstr>1_Office Theme</vt:lpstr>
      <vt:lpstr>Grant Manager –  Research Finance – SPA meeting</vt:lpstr>
      <vt:lpstr>AGENDA</vt:lpstr>
      <vt:lpstr>SPA-Training Calendar</vt:lpstr>
      <vt:lpstr>Vanderbilt Electronic research administration (vera)</vt:lpstr>
      <vt:lpstr>Business process changes</vt:lpstr>
      <vt:lpstr>Streamlining AWARD MANAGEMENT</vt:lpstr>
      <vt:lpstr>Streamlining Administrative Approvals</vt:lpstr>
      <vt:lpstr>Administrative Approvals process</vt:lpstr>
      <vt:lpstr>Separating Administration from science</vt:lpstr>
      <vt:lpstr>Administrative review</vt:lpstr>
      <vt:lpstr>Questions?</vt:lpstr>
      <vt:lpstr>Vanderbilt Electronic research administration (vera) reporting</vt:lpstr>
      <vt:lpstr>Today’s goals</vt:lpstr>
      <vt:lpstr>overview</vt:lpstr>
      <vt:lpstr>grant lifecycle: pre- &amp; Post-award data domains</vt:lpstr>
      <vt:lpstr>pre-award reporting Sponsored Programs Administration (SPA)</vt:lpstr>
      <vt:lpstr>post-award reporting  Research Finance (RF)</vt:lpstr>
      <vt:lpstr>Vera Reporting</vt:lpstr>
      <vt:lpstr>mission</vt:lpstr>
      <vt:lpstr>team &amp; process</vt:lpstr>
      <vt:lpstr>Reporting pathways</vt:lpstr>
      <vt:lpstr>Reports in progress</vt:lpstr>
      <vt:lpstr>Dual reporting</vt:lpstr>
      <vt:lpstr>Coeus/PEER data vs. vera data</vt:lpstr>
      <vt:lpstr>Dual reporting</vt:lpstr>
      <vt:lpstr>Summary and next steps</vt:lpstr>
      <vt:lpstr>Summary</vt:lpstr>
      <vt:lpstr>Next steps</vt:lpstr>
      <vt:lpstr>THANK YOU!</vt:lpstr>
      <vt:lpstr>Vanderbilt Electronic research administration system</vt:lpstr>
      <vt:lpstr>Updates</vt:lpstr>
      <vt:lpstr>PowerPoint Presentation</vt:lpstr>
      <vt:lpstr>Training</vt:lpstr>
      <vt:lpstr>PowerPoint Presentation</vt:lpstr>
      <vt:lpstr>PowerPoint Presentation</vt:lpstr>
      <vt:lpstr>PowerPoint Presentation</vt:lpstr>
      <vt:lpstr>Resources</vt:lpstr>
      <vt:lpstr>PowerPoint Presentation</vt:lpstr>
      <vt:lpstr>PowerPoint Presentation</vt:lpstr>
      <vt:lpstr>VERA Help</vt:lpstr>
      <vt:lpstr>Shout outs!</vt:lpstr>
      <vt:lpstr>PowerPoint Presentation</vt:lpstr>
      <vt:lpstr>PowerPoint Presentation</vt:lpstr>
      <vt:lpstr>Research Finance-SPA-GM Meetings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Hirtle, Jane Anne Trapp</dc:creator>
  <cp:lastModifiedBy>Duncan Biqiku, Laurel</cp:lastModifiedBy>
  <cp:revision>392</cp:revision>
  <cp:lastPrinted>2019-10-18T19:11:36Z</cp:lastPrinted>
  <dcterms:created xsi:type="dcterms:W3CDTF">2019-09-09T13:08:39Z</dcterms:created>
  <dcterms:modified xsi:type="dcterms:W3CDTF">2021-06-10T16:46:31Z</dcterms:modified>
</cp:coreProperties>
</file>