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6" r:id="rId2"/>
    <p:sldMasterId id="2147483692" r:id="rId3"/>
  </p:sldMasterIdLst>
  <p:notesMasterIdLst>
    <p:notesMasterId r:id="rId27"/>
  </p:notesMasterIdLst>
  <p:handoutMasterIdLst>
    <p:handoutMasterId r:id="rId28"/>
  </p:handoutMasterIdLst>
  <p:sldIdLst>
    <p:sldId id="273" r:id="rId4"/>
    <p:sldId id="338" r:id="rId5"/>
    <p:sldId id="1166" r:id="rId6"/>
    <p:sldId id="1169" r:id="rId7"/>
    <p:sldId id="1168" r:id="rId8"/>
    <p:sldId id="1172" r:id="rId9"/>
    <p:sldId id="1171" r:id="rId10"/>
    <p:sldId id="1170" r:id="rId11"/>
    <p:sldId id="1154" r:id="rId12"/>
    <p:sldId id="1173" r:id="rId13"/>
    <p:sldId id="1141" r:id="rId14"/>
    <p:sldId id="1162" r:id="rId15"/>
    <p:sldId id="1156" r:id="rId16"/>
    <p:sldId id="1159" r:id="rId17"/>
    <p:sldId id="1157" r:id="rId18"/>
    <p:sldId id="1160" r:id="rId19"/>
    <p:sldId id="1158" r:id="rId20"/>
    <p:sldId id="1153" r:id="rId21"/>
    <p:sldId id="1094" r:id="rId22"/>
    <p:sldId id="1095" r:id="rId23"/>
    <p:sldId id="352" r:id="rId24"/>
    <p:sldId id="346" r:id="rId25"/>
    <p:sldId id="10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401DEFDB-75F2-9145-8151-E77E103C2124}">
          <p14:sldIdLst>
            <p14:sldId id="273"/>
            <p14:sldId id="338"/>
          </p14:sldIdLst>
        </p14:section>
        <p14:section name="SPA: Other Support Changes" id="{9B435FB2-1338-6B4F-A4C9-B0B9848BE57C}">
          <p14:sldIdLst>
            <p14:sldId id="1166"/>
            <p14:sldId id="1169"/>
            <p14:sldId id="1168"/>
            <p14:sldId id="1172"/>
            <p14:sldId id="1171"/>
            <p14:sldId id="1170"/>
            <p14:sldId id="1154"/>
          </p14:sldIdLst>
        </p14:section>
        <p14:section name="VERA" id="{CC8D27E7-0E06-9A44-B97A-AEA0A1D13F8F}">
          <p14:sldIdLst>
            <p14:sldId id="1173"/>
            <p14:sldId id="1141"/>
            <p14:sldId id="1162"/>
            <p14:sldId id="1156"/>
            <p14:sldId id="1159"/>
            <p14:sldId id="1157"/>
            <p14:sldId id="1160"/>
            <p14:sldId id="1158"/>
            <p14:sldId id="1153"/>
            <p14:sldId id="1094"/>
            <p14:sldId id="1095"/>
          </p14:sldIdLst>
        </p14:section>
        <p14:section name="End of Meeting" id="{12618F8D-4ABE-DC45-A354-5CDDF1B3218E}">
          <p14:sldIdLst>
            <p14:sldId id="352"/>
            <p14:sldId id="346"/>
            <p14:sldId id="10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an, Abby" initials="RA" lastIdx="1" clrIdx="0">
    <p:extLst>
      <p:ext uri="{19B8F6BF-5375-455C-9EA6-DF929625EA0E}">
        <p15:presenceInfo xmlns:p15="http://schemas.microsoft.com/office/powerpoint/2012/main" userId="S-1-5-21-1326408308-1533351006-945835055-582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E00"/>
    <a:srgbClr val="333333"/>
    <a:srgbClr val="53A080"/>
    <a:srgbClr val="875555"/>
    <a:srgbClr val="237089"/>
    <a:srgbClr val="805B2F"/>
    <a:srgbClr val="C5A55C"/>
    <a:srgbClr val="35AEDB"/>
    <a:srgbClr val="FD5E0F"/>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3"/>
    <p:restoredTop sz="90244"/>
  </p:normalViewPr>
  <p:slideViewPr>
    <p:cSldViewPr snapToGrid="0" snapToObjects="1">
      <p:cViewPr varScale="1">
        <p:scale>
          <a:sx n="150" d="100"/>
          <a:sy n="150" d="100"/>
        </p:scale>
        <p:origin x="1592"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5" d="100"/>
          <a:sy n="145"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4A-4B47-9766-36A982115E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4A-4B47-9766-36A982115E0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4A-4B47-9766-36A982115E0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14A-4B47-9766-36A982115E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C20-904F-853B-0D4C5539AECB}"/>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C20-904F-853B-0D4C5539AECB}"/>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C20-904F-853B-0D4C5539AECB}"/>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C20-904F-853B-0D4C5539AE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showLegendKey val="0"/>
          <c:showVal val="0"/>
          <c:showCatName val="0"/>
          <c:showSerName val="0"/>
          <c:showPercent val="0"/>
          <c:showBubbleSize val="0"/>
        </c:dLbls>
        <c:gapWidth val="100"/>
        <c:axId val="242850112"/>
        <c:axId val="243026000"/>
      </c:barChart>
      <c:valAx>
        <c:axId val="24302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850112"/>
        <c:crosses val="autoZero"/>
        <c:crossBetween val="between"/>
      </c:valAx>
      <c:catAx>
        <c:axId val="2428501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02600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4A-4B47-9766-36A982115E0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4A-4B47-9766-36A982115E0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914A-4B47-9766-36A982115E0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914A-4B47-9766-36A982115E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title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C20-904F-853B-0D4C5539AECB}"/>
              </c:ext>
            </c:extLst>
          </c:dPt>
          <c:dPt>
            <c:idx val="1"/>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C20-904F-853B-0D4C5539AECB}"/>
              </c:ext>
            </c:extLst>
          </c:dPt>
          <c:dPt>
            <c:idx val="2"/>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C20-904F-853B-0D4C5539AECB}"/>
              </c:ext>
            </c:extLst>
          </c:dPt>
          <c:dPt>
            <c:idx val="3"/>
            <c:invertIfNegative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C20-904F-853B-0D4C5539AEC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964-324F-ABB5-99E8A2BAD9DA}"/>
            </c:ext>
          </c:extLst>
        </c:ser>
        <c:dLbls>
          <c:showLegendKey val="0"/>
          <c:showVal val="0"/>
          <c:showCatName val="0"/>
          <c:showSerName val="0"/>
          <c:showPercent val="0"/>
          <c:showBubbleSize val="0"/>
        </c:dLbls>
        <c:gapWidth val="100"/>
        <c:axId val="242850112"/>
        <c:axId val="243026000"/>
      </c:barChart>
      <c:valAx>
        <c:axId val="24302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850112"/>
        <c:crosses val="autoZero"/>
        <c:crossBetween val="between"/>
      </c:valAx>
      <c:catAx>
        <c:axId val="2428501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02600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hyperlink" Target="https://www.vanderbilt.edu/sponsoredprograms/spa_training_listserv.php"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diagrams/_rels/data3.xml.rels><?xml version="1.0" encoding="UTF-8" standalone="yes"?>
<Relationships xmlns="http://schemas.openxmlformats.org/package/2006/relationships"><Relationship Id="rId1" Type="http://schemas.openxmlformats.org/officeDocument/2006/relationships/hyperlink" Target="https://www.vanderbilt.edu/sponsoredprograms/other_support.ph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vanderbilt.edu/sponsoredprograms/spa_training_listserv.php" TargetMode="External"/><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vanderbilt.edu/sponsoredprograms/other_support.php"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4878A-8040-4904-A811-1E98B2E73FB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857609-D2E8-4E1F-A1C8-E616C4BBC599}">
      <dgm:prSet/>
      <dgm:spPr/>
      <dgm:t>
        <a:bodyPr/>
        <a:lstStyle/>
        <a:p>
          <a:r>
            <a:rPr lang="en-US" dirty="0"/>
            <a:t>The new format is not mandatory until January 25, 2022 but still expected after May 25, 2021</a:t>
          </a:r>
        </a:p>
      </dgm:t>
    </dgm:pt>
    <dgm:pt modelId="{B41136F2-67FB-4CB7-A6E7-68933E96B10B}" type="parTrans" cxnId="{051337A5-0C95-4358-87B4-97C39B67A93F}">
      <dgm:prSet/>
      <dgm:spPr/>
      <dgm:t>
        <a:bodyPr/>
        <a:lstStyle/>
        <a:p>
          <a:endParaRPr lang="en-US"/>
        </a:p>
      </dgm:t>
    </dgm:pt>
    <dgm:pt modelId="{5490B1D8-1072-4D96-987B-8764486FAC42}" type="sibTrans" cxnId="{051337A5-0C95-4358-87B4-97C39B67A93F}">
      <dgm:prSet/>
      <dgm:spPr/>
      <dgm:t>
        <a:bodyPr/>
        <a:lstStyle/>
        <a:p>
          <a:endParaRPr lang="en-US"/>
        </a:p>
      </dgm:t>
    </dgm:pt>
    <dgm:pt modelId="{06B59B70-C3E7-4AF1-AFE0-620F5BC06A2C}">
      <dgm:prSet/>
      <dgm:spPr/>
      <dgm:t>
        <a:bodyPr/>
        <a:lstStyle/>
        <a:p>
          <a:r>
            <a:rPr lang="en-US"/>
            <a:t>All funding/resources still need to be reported on OS</a:t>
          </a:r>
        </a:p>
      </dgm:t>
    </dgm:pt>
    <dgm:pt modelId="{3A36F82C-4720-4670-AA5E-A84774CB17D9}" type="parTrans" cxnId="{9CDE8DB0-86B9-4812-B869-8C04A4A604A2}">
      <dgm:prSet/>
      <dgm:spPr/>
      <dgm:t>
        <a:bodyPr/>
        <a:lstStyle/>
        <a:p>
          <a:endParaRPr lang="en-US"/>
        </a:p>
      </dgm:t>
    </dgm:pt>
    <dgm:pt modelId="{C2D6014A-F550-4DBA-BDB6-D2ED8D2CDE66}" type="sibTrans" cxnId="{9CDE8DB0-86B9-4812-B869-8C04A4A604A2}">
      <dgm:prSet/>
      <dgm:spPr/>
      <dgm:t>
        <a:bodyPr/>
        <a:lstStyle/>
        <a:p>
          <a:endParaRPr lang="en-US"/>
        </a:p>
      </dgm:t>
    </dgm:pt>
    <dgm:pt modelId="{882E2A40-0F2A-4EFE-91D7-02908AF99E24}">
      <dgm:prSet/>
      <dgm:spPr/>
      <dgm:t>
        <a:bodyPr/>
        <a:lstStyle/>
        <a:p>
          <a:r>
            <a:rPr lang="en-US"/>
            <a:t>Email from Mike Lauer, NIH Deputy Director for Extramural Research</a:t>
          </a:r>
        </a:p>
      </dgm:t>
    </dgm:pt>
    <dgm:pt modelId="{3FB3EE74-514C-4F50-B16B-79046E9275F0}" type="parTrans" cxnId="{1574E6AF-CF28-410E-BB36-9654FE106277}">
      <dgm:prSet/>
      <dgm:spPr/>
      <dgm:t>
        <a:bodyPr/>
        <a:lstStyle/>
        <a:p>
          <a:endParaRPr lang="en-US"/>
        </a:p>
      </dgm:t>
    </dgm:pt>
    <dgm:pt modelId="{B540AA66-6DC7-4DC2-BF8F-909FEF8C5868}" type="sibTrans" cxnId="{1574E6AF-CF28-410E-BB36-9654FE106277}">
      <dgm:prSet/>
      <dgm:spPr/>
      <dgm:t>
        <a:bodyPr/>
        <a:lstStyle/>
        <a:p>
          <a:endParaRPr lang="en-US"/>
        </a:p>
      </dgm:t>
    </dgm:pt>
    <dgm:pt modelId="{C360057C-AC16-4924-B620-A01CA4A8582C}">
      <dgm:prSet/>
      <dgm:spPr/>
      <dgm:t>
        <a:bodyPr/>
        <a:lstStyle/>
        <a:p>
          <a:r>
            <a:rPr lang="en-US"/>
            <a:t>“NIH will not require that supporting documentation be disclosed to NIH  until January 25, 2022, but institutions may be asked by NIH to provide them prior to this date, if necessary.”</a:t>
          </a:r>
        </a:p>
      </dgm:t>
    </dgm:pt>
    <dgm:pt modelId="{AD7FBBD3-DE70-4BF6-97EA-85A140C5F2BF}" type="parTrans" cxnId="{2F23011B-1321-454D-B2EB-10A44B7ADBFC}">
      <dgm:prSet/>
      <dgm:spPr/>
      <dgm:t>
        <a:bodyPr/>
        <a:lstStyle/>
        <a:p>
          <a:endParaRPr lang="en-US"/>
        </a:p>
      </dgm:t>
    </dgm:pt>
    <dgm:pt modelId="{225091FE-4F64-43FC-9092-816B7F6651F9}" type="sibTrans" cxnId="{2F23011B-1321-454D-B2EB-10A44B7ADBFC}">
      <dgm:prSet/>
      <dgm:spPr/>
      <dgm:t>
        <a:bodyPr/>
        <a:lstStyle/>
        <a:p>
          <a:endParaRPr lang="en-US"/>
        </a:p>
      </dgm:t>
    </dgm:pt>
    <dgm:pt modelId="{A42B225A-B3D5-472F-A016-178F29DBB247}">
      <dgm:prSet/>
      <dgm:spPr/>
      <dgm:t>
        <a:bodyPr/>
        <a:lstStyle/>
        <a:p>
          <a:r>
            <a:rPr lang="en-US" dirty="0"/>
            <a:t>COGR (Council on Governmental Relations) has asked for further clarification as there are some discrepancies between the blog post and FAQ section of the website.  We will provide updates through the</a:t>
          </a:r>
          <a:r>
            <a:rPr lang="en-US" dirty="0">
              <a:solidFill>
                <a:schemeClr val="tx1"/>
              </a:solidFill>
            </a:rPr>
            <a:t>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SPA Listserv</a:t>
          </a:r>
          <a:r>
            <a:rPr lang="en-US"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en-US" dirty="0"/>
            <a:t>so make sure you are subscribed. </a:t>
          </a:r>
        </a:p>
      </dgm:t>
    </dgm:pt>
    <dgm:pt modelId="{42B0D894-AA0C-4718-BD97-CE0836203320}" type="parTrans" cxnId="{A7ACEDFD-4824-426C-A157-EB52BF1520D6}">
      <dgm:prSet/>
      <dgm:spPr/>
      <dgm:t>
        <a:bodyPr/>
        <a:lstStyle/>
        <a:p>
          <a:endParaRPr lang="en-US"/>
        </a:p>
      </dgm:t>
    </dgm:pt>
    <dgm:pt modelId="{9AC0EEFE-6AF3-49CE-BFD5-DAB8DBC87607}" type="sibTrans" cxnId="{A7ACEDFD-4824-426C-A157-EB52BF1520D6}">
      <dgm:prSet/>
      <dgm:spPr/>
      <dgm:t>
        <a:bodyPr/>
        <a:lstStyle/>
        <a:p>
          <a:endParaRPr lang="en-US"/>
        </a:p>
      </dgm:t>
    </dgm:pt>
    <dgm:pt modelId="{78FE2B6B-AA08-426E-8078-319751FBFB6B}" type="pres">
      <dgm:prSet presAssocID="{04D4878A-8040-4904-A811-1E98B2E73FB7}" presName="root" presStyleCnt="0">
        <dgm:presLayoutVars>
          <dgm:dir/>
          <dgm:resizeHandles val="exact"/>
        </dgm:presLayoutVars>
      </dgm:prSet>
      <dgm:spPr/>
    </dgm:pt>
    <dgm:pt modelId="{A0DDD3D1-7514-4084-947F-335ADED9C98A}" type="pres">
      <dgm:prSet presAssocID="{EB857609-D2E8-4E1F-A1C8-E616C4BBC599}" presName="compNode" presStyleCnt="0"/>
      <dgm:spPr/>
    </dgm:pt>
    <dgm:pt modelId="{D7237421-4DA1-4D31-8B9D-1C819493E14E}" type="pres">
      <dgm:prSet presAssocID="{EB857609-D2E8-4E1F-A1C8-E616C4BBC599}" presName="bgRect" presStyleLbl="bgShp" presStyleIdx="0" presStyleCnt="4" custLinFactNeighborX="0" custLinFactNeighborY="-50197"/>
      <dgm:spPr/>
    </dgm:pt>
    <dgm:pt modelId="{1CA68384-5286-4191-BCE3-694C7E3CE8F4}" type="pres">
      <dgm:prSet presAssocID="{EB857609-D2E8-4E1F-A1C8-E616C4BBC599}"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ragon Dance"/>
        </a:ext>
      </dgm:extLst>
    </dgm:pt>
    <dgm:pt modelId="{D0FA2610-C80D-4959-8E87-69E483791F05}" type="pres">
      <dgm:prSet presAssocID="{EB857609-D2E8-4E1F-A1C8-E616C4BBC599}" presName="spaceRect" presStyleCnt="0"/>
      <dgm:spPr/>
    </dgm:pt>
    <dgm:pt modelId="{5C84D14F-A06C-47D3-ABBE-1012886D80AA}" type="pres">
      <dgm:prSet presAssocID="{EB857609-D2E8-4E1F-A1C8-E616C4BBC599}" presName="parTx" presStyleLbl="revTx" presStyleIdx="0" presStyleCnt="5">
        <dgm:presLayoutVars>
          <dgm:chMax val="0"/>
          <dgm:chPref val="0"/>
        </dgm:presLayoutVars>
      </dgm:prSet>
      <dgm:spPr/>
    </dgm:pt>
    <dgm:pt modelId="{D84FFCCF-CF72-4EF7-9429-2AA748386FB7}" type="pres">
      <dgm:prSet presAssocID="{5490B1D8-1072-4D96-987B-8764486FAC42}" presName="sibTrans" presStyleCnt="0"/>
      <dgm:spPr/>
    </dgm:pt>
    <dgm:pt modelId="{8D200D7A-33B7-4169-A0E6-11453942BA9F}" type="pres">
      <dgm:prSet presAssocID="{06B59B70-C3E7-4AF1-AFE0-620F5BC06A2C}" presName="compNode" presStyleCnt="0"/>
      <dgm:spPr/>
    </dgm:pt>
    <dgm:pt modelId="{7B0A5A5C-DD7D-487B-B25B-8831DD2075D7}" type="pres">
      <dgm:prSet presAssocID="{06B59B70-C3E7-4AF1-AFE0-620F5BC06A2C}" presName="bgRect" presStyleLbl="bgShp" presStyleIdx="1" presStyleCnt="4"/>
      <dgm:spPr/>
    </dgm:pt>
    <dgm:pt modelId="{EFA5F065-4674-4ACC-9C63-8D3F85295E58}" type="pres">
      <dgm:prSet presAssocID="{06B59B70-C3E7-4AF1-AFE0-620F5BC06A2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ey"/>
        </a:ext>
      </dgm:extLst>
    </dgm:pt>
    <dgm:pt modelId="{A754113E-9599-48CC-A6C9-57449E3ED368}" type="pres">
      <dgm:prSet presAssocID="{06B59B70-C3E7-4AF1-AFE0-620F5BC06A2C}" presName="spaceRect" presStyleCnt="0"/>
      <dgm:spPr/>
    </dgm:pt>
    <dgm:pt modelId="{DB4E665F-C514-4E05-B3BD-E9B8F6943568}" type="pres">
      <dgm:prSet presAssocID="{06B59B70-C3E7-4AF1-AFE0-620F5BC06A2C}" presName="parTx" presStyleLbl="revTx" presStyleIdx="1" presStyleCnt="5">
        <dgm:presLayoutVars>
          <dgm:chMax val="0"/>
          <dgm:chPref val="0"/>
        </dgm:presLayoutVars>
      </dgm:prSet>
      <dgm:spPr/>
    </dgm:pt>
    <dgm:pt modelId="{C9DEADE5-D923-4632-8D82-53952529C636}" type="pres">
      <dgm:prSet presAssocID="{C2D6014A-F550-4DBA-BDB6-D2ED8D2CDE66}" presName="sibTrans" presStyleCnt="0"/>
      <dgm:spPr/>
    </dgm:pt>
    <dgm:pt modelId="{15F9741B-4D8F-4BF9-A07B-47FE8F6F414A}" type="pres">
      <dgm:prSet presAssocID="{882E2A40-0F2A-4EFE-91D7-02908AF99E24}" presName="compNode" presStyleCnt="0"/>
      <dgm:spPr/>
    </dgm:pt>
    <dgm:pt modelId="{28980E69-D6A5-4609-A2D0-DAF74DB3C4B2}" type="pres">
      <dgm:prSet presAssocID="{882E2A40-0F2A-4EFE-91D7-02908AF99E24}" presName="bgRect" presStyleLbl="bgShp" presStyleIdx="2" presStyleCnt="4"/>
      <dgm:spPr/>
    </dgm:pt>
    <dgm:pt modelId="{C3560ED2-E6DD-4063-8A04-D82B81EB5EAA}" type="pres">
      <dgm:prSet presAssocID="{882E2A40-0F2A-4EFE-91D7-02908AF99E24}"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ort Balls"/>
        </a:ext>
      </dgm:extLst>
    </dgm:pt>
    <dgm:pt modelId="{F77B002D-6A0C-4543-A2C0-A28784C496B4}" type="pres">
      <dgm:prSet presAssocID="{882E2A40-0F2A-4EFE-91D7-02908AF99E24}" presName="spaceRect" presStyleCnt="0"/>
      <dgm:spPr/>
    </dgm:pt>
    <dgm:pt modelId="{DA27652B-C835-494D-96BF-02285206E485}" type="pres">
      <dgm:prSet presAssocID="{882E2A40-0F2A-4EFE-91D7-02908AF99E24}" presName="parTx" presStyleLbl="revTx" presStyleIdx="2" presStyleCnt="5">
        <dgm:presLayoutVars>
          <dgm:chMax val="0"/>
          <dgm:chPref val="0"/>
        </dgm:presLayoutVars>
      </dgm:prSet>
      <dgm:spPr/>
    </dgm:pt>
    <dgm:pt modelId="{3B1A2EC7-2766-44DE-B9B2-A1397D1A1CA9}" type="pres">
      <dgm:prSet presAssocID="{882E2A40-0F2A-4EFE-91D7-02908AF99E24}" presName="desTx" presStyleLbl="revTx" presStyleIdx="3" presStyleCnt="5">
        <dgm:presLayoutVars/>
      </dgm:prSet>
      <dgm:spPr/>
    </dgm:pt>
    <dgm:pt modelId="{EBB20215-03D5-4A64-863D-C7DA611598DD}" type="pres">
      <dgm:prSet presAssocID="{B540AA66-6DC7-4DC2-BF8F-909FEF8C5868}" presName="sibTrans" presStyleCnt="0"/>
      <dgm:spPr/>
    </dgm:pt>
    <dgm:pt modelId="{D447021E-B838-4F3E-B6AC-683D776E3406}" type="pres">
      <dgm:prSet presAssocID="{A42B225A-B3D5-472F-A016-178F29DBB247}" presName="compNode" presStyleCnt="0"/>
      <dgm:spPr/>
    </dgm:pt>
    <dgm:pt modelId="{7AA89EE6-3729-4A5F-9B81-4FEAC89E963E}" type="pres">
      <dgm:prSet presAssocID="{A42B225A-B3D5-472F-A016-178F29DBB247}" presName="bgRect" presStyleLbl="bgShp" presStyleIdx="3" presStyleCnt="4"/>
      <dgm:spPr/>
    </dgm:pt>
    <dgm:pt modelId="{CCBAE1EE-106E-4644-89C2-16ADB5BADF2C}" type="pres">
      <dgm:prSet presAssocID="{A42B225A-B3D5-472F-A016-178F29DBB247}" presName="iconRect" presStyleLbl="node1" presStyleIdx="3" presStyleCnt="4"/>
      <dgm:spPr>
        <a:ln>
          <a:noFill/>
        </a:ln>
      </dgm:spPr>
    </dgm:pt>
    <dgm:pt modelId="{E8FB93C1-7ECA-454F-B82F-8391802FDEA9}" type="pres">
      <dgm:prSet presAssocID="{A42B225A-B3D5-472F-A016-178F29DBB247}" presName="spaceRect" presStyleCnt="0"/>
      <dgm:spPr/>
    </dgm:pt>
    <dgm:pt modelId="{32761622-DEB1-4D50-B090-B5CCBEBD4574}" type="pres">
      <dgm:prSet presAssocID="{A42B225A-B3D5-472F-A016-178F29DBB247}" presName="parTx" presStyleLbl="revTx" presStyleIdx="4" presStyleCnt="5">
        <dgm:presLayoutVars>
          <dgm:chMax val="0"/>
          <dgm:chPref val="0"/>
        </dgm:presLayoutVars>
      </dgm:prSet>
      <dgm:spPr/>
    </dgm:pt>
  </dgm:ptLst>
  <dgm:cxnLst>
    <dgm:cxn modelId="{FAC4B610-2117-444D-8550-118385562B63}" type="presOf" srcId="{882E2A40-0F2A-4EFE-91D7-02908AF99E24}" destId="{DA27652B-C835-494D-96BF-02285206E485}" srcOrd="0" destOrd="0" presId="urn:microsoft.com/office/officeart/2018/2/layout/IconVerticalSolidList"/>
    <dgm:cxn modelId="{2F23011B-1321-454D-B2EB-10A44B7ADBFC}" srcId="{882E2A40-0F2A-4EFE-91D7-02908AF99E24}" destId="{C360057C-AC16-4924-B620-A01CA4A8582C}" srcOrd="0" destOrd="0" parTransId="{AD7FBBD3-DE70-4BF6-97EA-85A140C5F2BF}" sibTransId="{225091FE-4F64-43FC-9092-816B7F6651F9}"/>
    <dgm:cxn modelId="{7D45D17B-6E13-4E59-B6B6-25A988C05017}" type="presOf" srcId="{04D4878A-8040-4904-A811-1E98B2E73FB7}" destId="{78FE2B6B-AA08-426E-8078-319751FBFB6B}" srcOrd="0" destOrd="0" presId="urn:microsoft.com/office/officeart/2018/2/layout/IconVerticalSolidList"/>
    <dgm:cxn modelId="{BBD4F09A-871E-4B50-84BB-FD08E7C8D580}" type="presOf" srcId="{C360057C-AC16-4924-B620-A01CA4A8582C}" destId="{3B1A2EC7-2766-44DE-B9B2-A1397D1A1CA9}" srcOrd="0" destOrd="0" presId="urn:microsoft.com/office/officeart/2018/2/layout/IconVerticalSolidList"/>
    <dgm:cxn modelId="{051337A5-0C95-4358-87B4-97C39B67A93F}" srcId="{04D4878A-8040-4904-A811-1E98B2E73FB7}" destId="{EB857609-D2E8-4E1F-A1C8-E616C4BBC599}" srcOrd="0" destOrd="0" parTransId="{B41136F2-67FB-4CB7-A6E7-68933E96B10B}" sibTransId="{5490B1D8-1072-4D96-987B-8764486FAC42}"/>
    <dgm:cxn modelId="{1574E6AF-CF28-410E-BB36-9654FE106277}" srcId="{04D4878A-8040-4904-A811-1E98B2E73FB7}" destId="{882E2A40-0F2A-4EFE-91D7-02908AF99E24}" srcOrd="2" destOrd="0" parTransId="{3FB3EE74-514C-4F50-B16B-79046E9275F0}" sibTransId="{B540AA66-6DC7-4DC2-BF8F-909FEF8C5868}"/>
    <dgm:cxn modelId="{9CDE8DB0-86B9-4812-B869-8C04A4A604A2}" srcId="{04D4878A-8040-4904-A811-1E98B2E73FB7}" destId="{06B59B70-C3E7-4AF1-AFE0-620F5BC06A2C}" srcOrd="1" destOrd="0" parTransId="{3A36F82C-4720-4670-AA5E-A84774CB17D9}" sibTransId="{C2D6014A-F550-4DBA-BDB6-D2ED8D2CDE66}"/>
    <dgm:cxn modelId="{A7EDBEC6-A4E9-459C-8F48-67186DD71347}" type="presOf" srcId="{EB857609-D2E8-4E1F-A1C8-E616C4BBC599}" destId="{5C84D14F-A06C-47D3-ABBE-1012886D80AA}" srcOrd="0" destOrd="0" presId="urn:microsoft.com/office/officeart/2018/2/layout/IconVerticalSolidList"/>
    <dgm:cxn modelId="{8D298ECA-2AAB-4164-A2F6-5FC88112B2E3}" type="presOf" srcId="{A42B225A-B3D5-472F-A016-178F29DBB247}" destId="{32761622-DEB1-4D50-B090-B5CCBEBD4574}" srcOrd="0" destOrd="0" presId="urn:microsoft.com/office/officeart/2018/2/layout/IconVerticalSolidList"/>
    <dgm:cxn modelId="{7D94B9D2-A474-4C91-A7AE-40CC3387FEE3}" type="presOf" srcId="{06B59B70-C3E7-4AF1-AFE0-620F5BC06A2C}" destId="{DB4E665F-C514-4E05-B3BD-E9B8F6943568}" srcOrd="0" destOrd="0" presId="urn:microsoft.com/office/officeart/2018/2/layout/IconVerticalSolidList"/>
    <dgm:cxn modelId="{A7ACEDFD-4824-426C-A157-EB52BF1520D6}" srcId="{04D4878A-8040-4904-A811-1E98B2E73FB7}" destId="{A42B225A-B3D5-472F-A016-178F29DBB247}" srcOrd="3" destOrd="0" parTransId="{42B0D894-AA0C-4718-BD97-CE0836203320}" sibTransId="{9AC0EEFE-6AF3-49CE-BFD5-DAB8DBC87607}"/>
    <dgm:cxn modelId="{3D5124BD-5B97-4CCA-BBC2-F016577D19CF}" type="presParOf" srcId="{78FE2B6B-AA08-426E-8078-319751FBFB6B}" destId="{A0DDD3D1-7514-4084-947F-335ADED9C98A}" srcOrd="0" destOrd="0" presId="urn:microsoft.com/office/officeart/2018/2/layout/IconVerticalSolidList"/>
    <dgm:cxn modelId="{39657D92-ABD4-413D-8AA3-B5DD1572A452}" type="presParOf" srcId="{A0DDD3D1-7514-4084-947F-335ADED9C98A}" destId="{D7237421-4DA1-4D31-8B9D-1C819493E14E}" srcOrd="0" destOrd="0" presId="urn:microsoft.com/office/officeart/2018/2/layout/IconVerticalSolidList"/>
    <dgm:cxn modelId="{C5B1E7B9-B102-4603-BA0A-B91816029DE6}" type="presParOf" srcId="{A0DDD3D1-7514-4084-947F-335ADED9C98A}" destId="{1CA68384-5286-4191-BCE3-694C7E3CE8F4}" srcOrd="1" destOrd="0" presId="urn:microsoft.com/office/officeart/2018/2/layout/IconVerticalSolidList"/>
    <dgm:cxn modelId="{B4C1FED4-D073-4FE0-80DA-83D6B40E3CAA}" type="presParOf" srcId="{A0DDD3D1-7514-4084-947F-335ADED9C98A}" destId="{D0FA2610-C80D-4959-8E87-69E483791F05}" srcOrd="2" destOrd="0" presId="urn:microsoft.com/office/officeart/2018/2/layout/IconVerticalSolidList"/>
    <dgm:cxn modelId="{55757158-3E49-4191-8E58-40F0CD62CD92}" type="presParOf" srcId="{A0DDD3D1-7514-4084-947F-335ADED9C98A}" destId="{5C84D14F-A06C-47D3-ABBE-1012886D80AA}" srcOrd="3" destOrd="0" presId="urn:microsoft.com/office/officeart/2018/2/layout/IconVerticalSolidList"/>
    <dgm:cxn modelId="{BF47EE6A-7B8F-4E6B-9E2D-FF1AE002DDF7}" type="presParOf" srcId="{78FE2B6B-AA08-426E-8078-319751FBFB6B}" destId="{D84FFCCF-CF72-4EF7-9429-2AA748386FB7}" srcOrd="1" destOrd="0" presId="urn:microsoft.com/office/officeart/2018/2/layout/IconVerticalSolidList"/>
    <dgm:cxn modelId="{83CAE971-B048-45C7-B862-D3C83FE4B383}" type="presParOf" srcId="{78FE2B6B-AA08-426E-8078-319751FBFB6B}" destId="{8D200D7A-33B7-4169-A0E6-11453942BA9F}" srcOrd="2" destOrd="0" presId="urn:microsoft.com/office/officeart/2018/2/layout/IconVerticalSolidList"/>
    <dgm:cxn modelId="{CAF78919-FC23-4F25-A178-16D9BC47B51B}" type="presParOf" srcId="{8D200D7A-33B7-4169-A0E6-11453942BA9F}" destId="{7B0A5A5C-DD7D-487B-B25B-8831DD2075D7}" srcOrd="0" destOrd="0" presId="urn:microsoft.com/office/officeart/2018/2/layout/IconVerticalSolidList"/>
    <dgm:cxn modelId="{CA283512-7575-457F-B729-FC0BA9990200}" type="presParOf" srcId="{8D200D7A-33B7-4169-A0E6-11453942BA9F}" destId="{EFA5F065-4674-4ACC-9C63-8D3F85295E58}" srcOrd="1" destOrd="0" presId="urn:microsoft.com/office/officeart/2018/2/layout/IconVerticalSolidList"/>
    <dgm:cxn modelId="{D9810E03-FB0B-4668-88B0-3366E8C10944}" type="presParOf" srcId="{8D200D7A-33B7-4169-A0E6-11453942BA9F}" destId="{A754113E-9599-48CC-A6C9-57449E3ED368}" srcOrd="2" destOrd="0" presId="urn:microsoft.com/office/officeart/2018/2/layout/IconVerticalSolidList"/>
    <dgm:cxn modelId="{FAC129FF-2AF5-4E93-8E54-D48DA3CFAEDB}" type="presParOf" srcId="{8D200D7A-33B7-4169-A0E6-11453942BA9F}" destId="{DB4E665F-C514-4E05-B3BD-E9B8F6943568}" srcOrd="3" destOrd="0" presId="urn:microsoft.com/office/officeart/2018/2/layout/IconVerticalSolidList"/>
    <dgm:cxn modelId="{F0258EAE-5066-4F95-B483-B47CAB37A914}" type="presParOf" srcId="{78FE2B6B-AA08-426E-8078-319751FBFB6B}" destId="{C9DEADE5-D923-4632-8D82-53952529C636}" srcOrd="3" destOrd="0" presId="urn:microsoft.com/office/officeart/2018/2/layout/IconVerticalSolidList"/>
    <dgm:cxn modelId="{92B26BD4-163F-4E7D-B339-DE2359625C44}" type="presParOf" srcId="{78FE2B6B-AA08-426E-8078-319751FBFB6B}" destId="{15F9741B-4D8F-4BF9-A07B-47FE8F6F414A}" srcOrd="4" destOrd="0" presId="urn:microsoft.com/office/officeart/2018/2/layout/IconVerticalSolidList"/>
    <dgm:cxn modelId="{01201492-F0B4-48DB-85DD-7E013BF99F0E}" type="presParOf" srcId="{15F9741B-4D8F-4BF9-A07B-47FE8F6F414A}" destId="{28980E69-D6A5-4609-A2D0-DAF74DB3C4B2}" srcOrd="0" destOrd="0" presId="urn:microsoft.com/office/officeart/2018/2/layout/IconVerticalSolidList"/>
    <dgm:cxn modelId="{C72C1022-5C8F-4C45-B7D4-67D83BB9DDC5}" type="presParOf" srcId="{15F9741B-4D8F-4BF9-A07B-47FE8F6F414A}" destId="{C3560ED2-E6DD-4063-8A04-D82B81EB5EAA}" srcOrd="1" destOrd="0" presId="urn:microsoft.com/office/officeart/2018/2/layout/IconVerticalSolidList"/>
    <dgm:cxn modelId="{A39F95DF-1EE0-4C0B-B502-6D2E119BD3CA}" type="presParOf" srcId="{15F9741B-4D8F-4BF9-A07B-47FE8F6F414A}" destId="{F77B002D-6A0C-4543-A2C0-A28784C496B4}" srcOrd="2" destOrd="0" presId="urn:microsoft.com/office/officeart/2018/2/layout/IconVerticalSolidList"/>
    <dgm:cxn modelId="{D8673BA5-D616-4442-BB09-D8103C744A75}" type="presParOf" srcId="{15F9741B-4D8F-4BF9-A07B-47FE8F6F414A}" destId="{DA27652B-C835-494D-96BF-02285206E485}" srcOrd="3" destOrd="0" presId="urn:microsoft.com/office/officeart/2018/2/layout/IconVerticalSolidList"/>
    <dgm:cxn modelId="{C5BE5BF2-E31C-43FF-805F-D7DBF2CA631E}" type="presParOf" srcId="{15F9741B-4D8F-4BF9-A07B-47FE8F6F414A}" destId="{3B1A2EC7-2766-44DE-B9B2-A1397D1A1CA9}" srcOrd="4" destOrd="0" presId="urn:microsoft.com/office/officeart/2018/2/layout/IconVerticalSolidList"/>
    <dgm:cxn modelId="{5F62B21E-D7D1-4143-924C-EFF33965219C}" type="presParOf" srcId="{78FE2B6B-AA08-426E-8078-319751FBFB6B}" destId="{EBB20215-03D5-4A64-863D-C7DA611598DD}" srcOrd="5" destOrd="0" presId="urn:microsoft.com/office/officeart/2018/2/layout/IconVerticalSolidList"/>
    <dgm:cxn modelId="{750C6E4C-F345-481E-AC9C-65EDA3866B67}" type="presParOf" srcId="{78FE2B6B-AA08-426E-8078-319751FBFB6B}" destId="{D447021E-B838-4F3E-B6AC-683D776E3406}" srcOrd="6" destOrd="0" presId="urn:microsoft.com/office/officeart/2018/2/layout/IconVerticalSolidList"/>
    <dgm:cxn modelId="{358EB229-DB41-48E7-9992-36952EDE3456}" type="presParOf" srcId="{D447021E-B838-4F3E-B6AC-683D776E3406}" destId="{7AA89EE6-3729-4A5F-9B81-4FEAC89E963E}" srcOrd="0" destOrd="0" presId="urn:microsoft.com/office/officeart/2018/2/layout/IconVerticalSolidList"/>
    <dgm:cxn modelId="{7E864060-EBED-4F40-92DF-688159643A15}" type="presParOf" srcId="{D447021E-B838-4F3E-B6AC-683D776E3406}" destId="{CCBAE1EE-106E-4644-89C2-16ADB5BADF2C}" srcOrd="1" destOrd="0" presId="urn:microsoft.com/office/officeart/2018/2/layout/IconVerticalSolidList"/>
    <dgm:cxn modelId="{2ACCD34F-FD39-424F-8A95-96F6F0832202}" type="presParOf" srcId="{D447021E-B838-4F3E-B6AC-683D776E3406}" destId="{E8FB93C1-7ECA-454F-B82F-8391802FDEA9}" srcOrd="2" destOrd="0" presId="urn:microsoft.com/office/officeart/2018/2/layout/IconVerticalSolidList"/>
    <dgm:cxn modelId="{86C5CF55-CF22-49BA-8982-15236548AA27}" type="presParOf" srcId="{D447021E-B838-4F3E-B6AC-683D776E3406}" destId="{32761622-DEB1-4D50-B090-B5CCBEBD45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5A0D9-FC93-4F80-8E03-EBA3BCF6798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301CB6DD-FBBB-46B0-92D8-03B6407F7F68}">
      <dgm:prSet/>
      <dgm:spPr/>
      <dgm:t>
        <a:bodyPr/>
        <a:lstStyle/>
        <a:p>
          <a:r>
            <a:rPr lang="en-US"/>
            <a:t>Use the new format or start the transition sooner rather than later.  Other institutions may still require the new format.</a:t>
          </a:r>
        </a:p>
      </dgm:t>
    </dgm:pt>
    <dgm:pt modelId="{56C9C0B8-D61A-4816-890B-8E6C554D05D3}" type="parTrans" cxnId="{2AD6DDBE-7631-4A67-A958-2B92EAAC85FF}">
      <dgm:prSet/>
      <dgm:spPr/>
      <dgm:t>
        <a:bodyPr/>
        <a:lstStyle/>
        <a:p>
          <a:endParaRPr lang="en-US"/>
        </a:p>
      </dgm:t>
    </dgm:pt>
    <dgm:pt modelId="{C946188F-F5CF-457B-A528-9A02F4818D66}" type="sibTrans" cxnId="{2AD6DDBE-7631-4A67-A958-2B92EAAC85FF}">
      <dgm:prSet/>
      <dgm:spPr/>
      <dgm:t>
        <a:bodyPr/>
        <a:lstStyle/>
        <a:p>
          <a:endParaRPr lang="en-US"/>
        </a:p>
      </dgm:t>
    </dgm:pt>
    <dgm:pt modelId="{45CD4B71-83CD-4476-BBF1-C0A0FD6D5FA5}">
      <dgm:prSet/>
      <dgm:spPr/>
      <dgm:t>
        <a:bodyPr/>
        <a:lstStyle/>
        <a:p>
          <a:r>
            <a:rPr lang="en-US"/>
            <a:t>If you use the old format – add an “in-kind section”.  Reporting in-kind has been a requirement since 2019.  If there is no in-kind funding just list none.  Specialists will begin reviewing OS for in-kind label.  </a:t>
          </a:r>
        </a:p>
      </dgm:t>
    </dgm:pt>
    <dgm:pt modelId="{FAFAA6A6-04F9-4326-85D6-BDC0A50C4DC7}" type="parTrans" cxnId="{B1FD116B-48B8-4894-9FC1-B08ED98DAEE2}">
      <dgm:prSet/>
      <dgm:spPr/>
      <dgm:t>
        <a:bodyPr/>
        <a:lstStyle/>
        <a:p>
          <a:endParaRPr lang="en-US"/>
        </a:p>
      </dgm:t>
    </dgm:pt>
    <dgm:pt modelId="{284221D3-C88D-4FCD-B286-6AA37B735D1A}" type="sibTrans" cxnId="{B1FD116B-48B8-4894-9FC1-B08ED98DAEE2}">
      <dgm:prSet/>
      <dgm:spPr/>
      <dgm:t>
        <a:bodyPr/>
        <a:lstStyle/>
        <a:p>
          <a:endParaRPr lang="en-US"/>
        </a:p>
      </dgm:t>
    </dgm:pt>
    <dgm:pt modelId="{40E0EE2C-0950-4D4E-B87C-8B0B52B22829}" type="pres">
      <dgm:prSet presAssocID="{7455A0D9-FC93-4F80-8E03-EBA3BCF6798A}" presName="linear" presStyleCnt="0">
        <dgm:presLayoutVars>
          <dgm:animLvl val="lvl"/>
          <dgm:resizeHandles val="exact"/>
        </dgm:presLayoutVars>
      </dgm:prSet>
      <dgm:spPr/>
    </dgm:pt>
    <dgm:pt modelId="{6DA35FA3-C7A7-4B2E-BA9B-11AC2108D514}" type="pres">
      <dgm:prSet presAssocID="{301CB6DD-FBBB-46B0-92D8-03B6407F7F68}" presName="parentText" presStyleLbl="node1" presStyleIdx="0" presStyleCnt="2">
        <dgm:presLayoutVars>
          <dgm:chMax val="0"/>
          <dgm:bulletEnabled val="1"/>
        </dgm:presLayoutVars>
      </dgm:prSet>
      <dgm:spPr/>
    </dgm:pt>
    <dgm:pt modelId="{894292A1-06EE-4569-A299-E9382A9D3182}" type="pres">
      <dgm:prSet presAssocID="{C946188F-F5CF-457B-A528-9A02F4818D66}" presName="spacer" presStyleCnt="0"/>
      <dgm:spPr/>
    </dgm:pt>
    <dgm:pt modelId="{30CC4ADF-2F2C-49FC-A0F1-A0C6D1B6B138}" type="pres">
      <dgm:prSet presAssocID="{45CD4B71-83CD-4476-BBF1-C0A0FD6D5FA5}" presName="parentText" presStyleLbl="node1" presStyleIdx="1" presStyleCnt="2">
        <dgm:presLayoutVars>
          <dgm:chMax val="0"/>
          <dgm:bulletEnabled val="1"/>
        </dgm:presLayoutVars>
      </dgm:prSet>
      <dgm:spPr/>
    </dgm:pt>
  </dgm:ptLst>
  <dgm:cxnLst>
    <dgm:cxn modelId="{26851732-B541-483E-BE37-27C635E78A15}" type="presOf" srcId="{45CD4B71-83CD-4476-BBF1-C0A0FD6D5FA5}" destId="{30CC4ADF-2F2C-49FC-A0F1-A0C6D1B6B138}" srcOrd="0" destOrd="0" presId="urn:microsoft.com/office/officeart/2005/8/layout/vList2"/>
    <dgm:cxn modelId="{B1FD116B-48B8-4894-9FC1-B08ED98DAEE2}" srcId="{7455A0D9-FC93-4F80-8E03-EBA3BCF6798A}" destId="{45CD4B71-83CD-4476-BBF1-C0A0FD6D5FA5}" srcOrd="1" destOrd="0" parTransId="{FAFAA6A6-04F9-4326-85D6-BDC0A50C4DC7}" sibTransId="{284221D3-C88D-4FCD-B286-6AA37B735D1A}"/>
    <dgm:cxn modelId="{FED31A83-D221-41B0-8015-A4B4BF4DBED8}" type="presOf" srcId="{7455A0D9-FC93-4F80-8E03-EBA3BCF6798A}" destId="{40E0EE2C-0950-4D4E-B87C-8B0B52B22829}" srcOrd="0" destOrd="0" presId="urn:microsoft.com/office/officeart/2005/8/layout/vList2"/>
    <dgm:cxn modelId="{2AD6DDBE-7631-4A67-A958-2B92EAAC85FF}" srcId="{7455A0D9-FC93-4F80-8E03-EBA3BCF6798A}" destId="{301CB6DD-FBBB-46B0-92D8-03B6407F7F68}" srcOrd="0" destOrd="0" parTransId="{56C9C0B8-D61A-4816-890B-8E6C554D05D3}" sibTransId="{C946188F-F5CF-457B-A528-9A02F4818D66}"/>
    <dgm:cxn modelId="{4B2A19D5-A79D-4D38-9DC2-F67343C60A10}" type="presOf" srcId="{301CB6DD-FBBB-46B0-92D8-03B6407F7F68}" destId="{6DA35FA3-C7A7-4B2E-BA9B-11AC2108D514}" srcOrd="0" destOrd="0" presId="urn:microsoft.com/office/officeart/2005/8/layout/vList2"/>
    <dgm:cxn modelId="{8DB1E684-379E-4990-8C6B-7837664DA65E}" type="presParOf" srcId="{40E0EE2C-0950-4D4E-B87C-8B0B52B22829}" destId="{6DA35FA3-C7A7-4B2E-BA9B-11AC2108D514}" srcOrd="0" destOrd="0" presId="urn:microsoft.com/office/officeart/2005/8/layout/vList2"/>
    <dgm:cxn modelId="{12293AB4-6F0B-4DA6-AC2E-3C30B67D506D}" type="presParOf" srcId="{40E0EE2C-0950-4D4E-B87C-8B0B52B22829}" destId="{894292A1-06EE-4569-A299-E9382A9D3182}" srcOrd="1" destOrd="0" presId="urn:microsoft.com/office/officeart/2005/8/layout/vList2"/>
    <dgm:cxn modelId="{6ACE0C86-1DC1-47C4-A105-9A27AFA849E5}" type="presParOf" srcId="{40E0EE2C-0950-4D4E-B87C-8B0B52B22829}" destId="{30CC4ADF-2F2C-49FC-A0F1-A0C6D1B6B13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9EB3B-71D6-4D7D-83B7-2BB5EC6909C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95D9AFBD-4BB7-4D21-8353-F97E964F952E}">
      <dgm:prSet/>
      <dgm:spPr/>
      <dgm:t>
        <a:bodyPr/>
        <a:lstStyle/>
        <a:p>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OS</a:t>
          </a:r>
          <a:r>
            <a:rPr lang="en-US" dirty="0"/>
            <a:t> webpage on SPA website</a:t>
          </a:r>
        </a:p>
      </dgm:t>
    </dgm:pt>
    <dgm:pt modelId="{B3ED99B6-2F8F-4FE8-857F-C15F34E78056}" type="parTrans" cxnId="{5D8ED29F-C7CE-4774-AE55-486C8C099498}">
      <dgm:prSet/>
      <dgm:spPr/>
      <dgm:t>
        <a:bodyPr/>
        <a:lstStyle/>
        <a:p>
          <a:endParaRPr lang="en-US"/>
        </a:p>
      </dgm:t>
    </dgm:pt>
    <dgm:pt modelId="{6AE8DD1E-105C-46EF-BBD9-4C66B89A4E44}" type="sibTrans" cxnId="{5D8ED29F-C7CE-4774-AE55-486C8C099498}">
      <dgm:prSet/>
      <dgm:spPr/>
      <dgm:t>
        <a:bodyPr/>
        <a:lstStyle/>
        <a:p>
          <a:endParaRPr lang="en-US"/>
        </a:p>
      </dgm:t>
    </dgm:pt>
    <dgm:pt modelId="{A574F20B-23A6-45F8-86F5-3FE8654699C9}">
      <dgm:prSet/>
      <dgm:spPr/>
      <dgm:t>
        <a:bodyPr/>
        <a:lstStyle/>
        <a:p>
          <a:r>
            <a:rPr lang="en-US"/>
            <a:t>Building FAQ section on OS website</a:t>
          </a:r>
        </a:p>
      </dgm:t>
    </dgm:pt>
    <dgm:pt modelId="{3822944F-8259-4A69-9797-974E7C2E8A0F}" type="parTrans" cxnId="{A86E0588-43A9-43A1-B28C-73D974669DF3}">
      <dgm:prSet/>
      <dgm:spPr/>
      <dgm:t>
        <a:bodyPr/>
        <a:lstStyle/>
        <a:p>
          <a:endParaRPr lang="en-US"/>
        </a:p>
      </dgm:t>
    </dgm:pt>
    <dgm:pt modelId="{B6F00A84-D606-4563-9F2C-CF132EB89953}" type="sibTrans" cxnId="{A86E0588-43A9-43A1-B28C-73D974669DF3}">
      <dgm:prSet/>
      <dgm:spPr/>
      <dgm:t>
        <a:bodyPr/>
        <a:lstStyle/>
        <a:p>
          <a:endParaRPr lang="en-US"/>
        </a:p>
      </dgm:t>
    </dgm:pt>
    <dgm:pt modelId="{90E1362A-2593-4803-8B59-6118A388A9E1}">
      <dgm:prSet/>
      <dgm:spPr/>
      <dgm:t>
        <a:bodyPr/>
        <a:lstStyle/>
        <a:p>
          <a:r>
            <a:rPr lang="en-US"/>
            <a:t>SPA has received a lot of questions and is formatting a FAQ.  Thank you to all those who have asked questions as well as Robert for bringing to our attention a lot of specific types of in-kind resources.  </a:t>
          </a:r>
        </a:p>
      </dgm:t>
    </dgm:pt>
    <dgm:pt modelId="{F87AFC92-497B-4130-B70B-1FD2DB7B41A8}" type="parTrans" cxnId="{1742985E-4244-4975-B99F-B6943575B63D}">
      <dgm:prSet/>
      <dgm:spPr/>
      <dgm:t>
        <a:bodyPr/>
        <a:lstStyle/>
        <a:p>
          <a:endParaRPr lang="en-US"/>
        </a:p>
      </dgm:t>
    </dgm:pt>
    <dgm:pt modelId="{4B4B664E-EFF6-4809-9123-BA874809E39B}" type="sibTrans" cxnId="{1742985E-4244-4975-B99F-B6943575B63D}">
      <dgm:prSet/>
      <dgm:spPr/>
      <dgm:t>
        <a:bodyPr/>
        <a:lstStyle/>
        <a:p>
          <a:endParaRPr lang="en-US"/>
        </a:p>
      </dgm:t>
    </dgm:pt>
    <dgm:pt modelId="{EF95AC07-1FE5-4273-8CF7-B704B10DCB35}">
      <dgm:prSet/>
      <dgm:spPr/>
      <dgm:t>
        <a:bodyPr/>
        <a:lstStyle/>
        <a:p>
          <a:r>
            <a:rPr lang="en-US"/>
            <a:t>The FAQ section will be ongoing but should be active soon.</a:t>
          </a:r>
        </a:p>
      </dgm:t>
    </dgm:pt>
    <dgm:pt modelId="{FB62B278-BE7B-4655-9DD6-6906FC290D96}" type="parTrans" cxnId="{ACA98043-04AB-40A4-A66C-33DBE74B1814}">
      <dgm:prSet/>
      <dgm:spPr/>
      <dgm:t>
        <a:bodyPr/>
        <a:lstStyle/>
        <a:p>
          <a:endParaRPr lang="en-US"/>
        </a:p>
      </dgm:t>
    </dgm:pt>
    <dgm:pt modelId="{1E759D8D-899A-47B9-8855-0FC2E6714A20}" type="sibTrans" cxnId="{ACA98043-04AB-40A4-A66C-33DBE74B1814}">
      <dgm:prSet/>
      <dgm:spPr/>
      <dgm:t>
        <a:bodyPr/>
        <a:lstStyle/>
        <a:p>
          <a:endParaRPr lang="en-US"/>
        </a:p>
      </dgm:t>
    </dgm:pt>
    <dgm:pt modelId="{D3718D06-0569-40B2-B0AC-44600491E38F}">
      <dgm:prSet/>
      <dgm:spPr/>
      <dgm:t>
        <a:bodyPr/>
        <a:lstStyle/>
        <a:p>
          <a:r>
            <a:rPr lang="en-US"/>
            <a:t>Additional resources are being updated and will be available soon.</a:t>
          </a:r>
        </a:p>
      </dgm:t>
    </dgm:pt>
    <dgm:pt modelId="{91E3AE08-C054-42C5-A045-0411507C5796}" type="parTrans" cxnId="{B6BB4890-0D86-4D2F-8245-E0D02B026AF4}">
      <dgm:prSet/>
      <dgm:spPr/>
      <dgm:t>
        <a:bodyPr/>
        <a:lstStyle/>
        <a:p>
          <a:endParaRPr lang="en-US"/>
        </a:p>
      </dgm:t>
    </dgm:pt>
    <dgm:pt modelId="{21BEDC0E-9F73-4E0D-BD37-C5B114C0C5E7}" type="sibTrans" cxnId="{B6BB4890-0D86-4D2F-8245-E0D02B026AF4}">
      <dgm:prSet/>
      <dgm:spPr/>
      <dgm:t>
        <a:bodyPr/>
        <a:lstStyle/>
        <a:p>
          <a:endParaRPr lang="en-US"/>
        </a:p>
      </dgm:t>
    </dgm:pt>
    <dgm:pt modelId="{32677487-190A-41F3-BA2E-6BEC2C3164F4}" type="pres">
      <dgm:prSet presAssocID="{9CB9EB3B-71D6-4D7D-83B7-2BB5EC6909C7}" presName="linear" presStyleCnt="0">
        <dgm:presLayoutVars>
          <dgm:animLvl val="lvl"/>
          <dgm:resizeHandles val="exact"/>
        </dgm:presLayoutVars>
      </dgm:prSet>
      <dgm:spPr/>
    </dgm:pt>
    <dgm:pt modelId="{F3BF2598-7338-460A-9DCD-7D18160E6448}" type="pres">
      <dgm:prSet presAssocID="{95D9AFBD-4BB7-4D21-8353-F97E964F952E}" presName="parentText" presStyleLbl="node1" presStyleIdx="0" presStyleCnt="3">
        <dgm:presLayoutVars>
          <dgm:chMax val="0"/>
          <dgm:bulletEnabled val="1"/>
        </dgm:presLayoutVars>
      </dgm:prSet>
      <dgm:spPr/>
    </dgm:pt>
    <dgm:pt modelId="{4B8E2271-0D51-4E83-802F-A6FF71836858}" type="pres">
      <dgm:prSet presAssocID="{6AE8DD1E-105C-46EF-BBD9-4C66B89A4E44}" presName="spacer" presStyleCnt="0"/>
      <dgm:spPr/>
    </dgm:pt>
    <dgm:pt modelId="{D11237F2-75E4-41EE-B2B6-9FF86961312E}" type="pres">
      <dgm:prSet presAssocID="{A574F20B-23A6-45F8-86F5-3FE8654699C9}" presName="parentText" presStyleLbl="node1" presStyleIdx="1" presStyleCnt="3">
        <dgm:presLayoutVars>
          <dgm:chMax val="0"/>
          <dgm:bulletEnabled val="1"/>
        </dgm:presLayoutVars>
      </dgm:prSet>
      <dgm:spPr/>
    </dgm:pt>
    <dgm:pt modelId="{451B7832-4E70-4E82-9890-986E1CE57354}" type="pres">
      <dgm:prSet presAssocID="{A574F20B-23A6-45F8-86F5-3FE8654699C9}" presName="childText" presStyleLbl="revTx" presStyleIdx="0" presStyleCnt="1">
        <dgm:presLayoutVars>
          <dgm:bulletEnabled val="1"/>
        </dgm:presLayoutVars>
      </dgm:prSet>
      <dgm:spPr/>
    </dgm:pt>
    <dgm:pt modelId="{2FB22EB2-C919-4F7D-BE60-C2C0E9DD6DEA}" type="pres">
      <dgm:prSet presAssocID="{D3718D06-0569-40B2-B0AC-44600491E38F}" presName="parentText" presStyleLbl="node1" presStyleIdx="2" presStyleCnt="3">
        <dgm:presLayoutVars>
          <dgm:chMax val="0"/>
          <dgm:bulletEnabled val="1"/>
        </dgm:presLayoutVars>
      </dgm:prSet>
      <dgm:spPr/>
    </dgm:pt>
  </dgm:ptLst>
  <dgm:cxnLst>
    <dgm:cxn modelId="{FFAB5A10-6E38-4F38-9E01-C9DC33515911}" type="presOf" srcId="{EF95AC07-1FE5-4273-8CF7-B704B10DCB35}" destId="{451B7832-4E70-4E82-9890-986E1CE57354}" srcOrd="0" destOrd="1" presId="urn:microsoft.com/office/officeart/2005/8/layout/vList2"/>
    <dgm:cxn modelId="{87B35835-8DFA-4B79-BAA3-9AC52003BDD7}" type="presOf" srcId="{A574F20B-23A6-45F8-86F5-3FE8654699C9}" destId="{D11237F2-75E4-41EE-B2B6-9FF86961312E}" srcOrd="0" destOrd="0" presId="urn:microsoft.com/office/officeart/2005/8/layout/vList2"/>
    <dgm:cxn modelId="{ACA98043-04AB-40A4-A66C-33DBE74B1814}" srcId="{A574F20B-23A6-45F8-86F5-3FE8654699C9}" destId="{EF95AC07-1FE5-4273-8CF7-B704B10DCB35}" srcOrd="1" destOrd="0" parTransId="{FB62B278-BE7B-4655-9DD6-6906FC290D96}" sibTransId="{1E759D8D-899A-47B9-8855-0FC2E6714A20}"/>
    <dgm:cxn modelId="{9451A15C-FE8D-45E3-965D-E38A6C9CF40B}" type="presOf" srcId="{9CB9EB3B-71D6-4D7D-83B7-2BB5EC6909C7}" destId="{32677487-190A-41F3-BA2E-6BEC2C3164F4}" srcOrd="0" destOrd="0" presId="urn:microsoft.com/office/officeart/2005/8/layout/vList2"/>
    <dgm:cxn modelId="{1742985E-4244-4975-B99F-B6943575B63D}" srcId="{A574F20B-23A6-45F8-86F5-3FE8654699C9}" destId="{90E1362A-2593-4803-8B59-6118A388A9E1}" srcOrd="0" destOrd="0" parTransId="{F87AFC92-497B-4130-B70B-1FD2DB7B41A8}" sibTransId="{4B4B664E-EFF6-4809-9123-BA874809E39B}"/>
    <dgm:cxn modelId="{A86E0588-43A9-43A1-B28C-73D974669DF3}" srcId="{9CB9EB3B-71D6-4D7D-83B7-2BB5EC6909C7}" destId="{A574F20B-23A6-45F8-86F5-3FE8654699C9}" srcOrd="1" destOrd="0" parTransId="{3822944F-8259-4A69-9797-974E7C2E8A0F}" sibTransId="{B6F00A84-D606-4563-9F2C-CF132EB89953}"/>
    <dgm:cxn modelId="{B6BB4890-0D86-4D2F-8245-E0D02B026AF4}" srcId="{9CB9EB3B-71D6-4D7D-83B7-2BB5EC6909C7}" destId="{D3718D06-0569-40B2-B0AC-44600491E38F}" srcOrd="2" destOrd="0" parTransId="{91E3AE08-C054-42C5-A045-0411507C5796}" sibTransId="{21BEDC0E-9F73-4E0D-BD37-C5B114C0C5E7}"/>
    <dgm:cxn modelId="{5D8ED29F-C7CE-4774-AE55-486C8C099498}" srcId="{9CB9EB3B-71D6-4D7D-83B7-2BB5EC6909C7}" destId="{95D9AFBD-4BB7-4D21-8353-F97E964F952E}" srcOrd="0" destOrd="0" parTransId="{B3ED99B6-2F8F-4FE8-857F-C15F34E78056}" sibTransId="{6AE8DD1E-105C-46EF-BBD9-4C66B89A4E44}"/>
    <dgm:cxn modelId="{0253B8D8-4AF2-4A2C-B7AE-CEF2CC614D67}" type="presOf" srcId="{90E1362A-2593-4803-8B59-6118A388A9E1}" destId="{451B7832-4E70-4E82-9890-986E1CE57354}" srcOrd="0" destOrd="0" presId="urn:microsoft.com/office/officeart/2005/8/layout/vList2"/>
    <dgm:cxn modelId="{50E84CF4-60AA-4BCE-AB86-C6228662C22C}" type="presOf" srcId="{95D9AFBD-4BB7-4D21-8353-F97E964F952E}" destId="{F3BF2598-7338-460A-9DCD-7D18160E6448}" srcOrd="0" destOrd="0" presId="urn:microsoft.com/office/officeart/2005/8/layout/vList2"/>
    <dgm:cxn modelId="{AC024CF8-AB00-4736-BB99-85814D2F7A9D}" type="presOf" srcId="{D3718D06-0569-40B2-B0AC-44600491E38F}" destId="{2FB22EB2-C919-4F7D-BE60-C2C0E9DD6DEA}" srcOrd="0" destOrd="0" presId="urn:microsoft.com/office/officeart/2005/8/layout/vList2"/>
    <dgm:cxn modelId="{D5AACD3F-9AF5-41AB-8EC8-954AE0EE35C1}" type="presParOf" srcId="{32677487-190A-41F3-BA2E-6BEC2C3164F4}" destId="{F3BF2598-7338-460A-9DCD-7D18160E6448}" srcOrd="0" destOrd="0" presId="urn:microsoft.com/office/officeart/2005/8/layout/vList2"/>
    <dgm:cxn modelId="{4DB73256-EB44-4D80-82B0-7F1B6151B36A}" type="presParOf" srcId="{32677487-190A-41F3-BA2E-6BEC2C3164F4}" destId="{4B8E2271-0D51-4E83-802F-A6FF71836858}" srcOrd="1" destOrd="0" presId="urn:microsoft.com/office/officeart/2005/8/layout/vList2"/>
    <dgm:cxn modelId="{33F18CBB-E08F-49CD-A1B3-D265CE65902A}" type="presParOf" srcId="{32677487-190A-41F3-BA2E-6BEC2C3164F4}" destId="{D11237F2-75E4-41EE-B2B6-9FF86961312E}" srcOrd="2" destOrd="0" presId="urn:microsoft.com/office/officeart/2005/8/layout/vList2"/>
    <dgm:cxn modelId="{1E44B19A-1215-4EB5-AC10-4495BC87EE3D}" type="presParOf" srcId="{32677487-190A-41F3-BA2E-6BEC2C3164F4}" destId="{451B7832-4E70-4E82-9890-986E1CE57354}" srcOrd="3" destOrd="0" presId="urn:microsoft.com/office/officeart/2005/8/layout/vList2"/>
    <dgm:cxn modelId="{120826E0-9DFA-42C3-8678-77554B05F691}" type="presParOf" srcId="{32677487-190A-41F3-BA2E-6BEC2C3164F4}" destId="{2FB22EB2-C919-4F7D-BE60-C2C0E9DD6DE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004DE8-D2DF-364C-9BFD-9B2FA56C135D}" type="doc">
      <dgm:prSet loTypeId="urn:microsoft.com/office/officeart/2005/8/layout/chevron1" loCatId="" qsTypeId="urn:microsoft.com/office/officeart/2005/8/quickstyle/simple1" qsCatId="simple" csTypeId="urn:microsoft.com/office/officeart/2005/8/colors/accent4_3" csCatId="accent4" phldr="1"/>
      <dgm:spPr/>
    </dgm:pt>
    <dgm:pt modelId="{DFE799A7-D7D4-6242-94E3-D415B1D0CD82}">
      <dgm:prSet/>
      <dgm:spPr/>
      <dgm:t>
        <a:bodyPr/>
        <a:lstStyle/>
        <a:p>
          <a:r>
            <a:rPr lang="en-US" dirty="0"/>
            <a:t>May-Jun.</a:t>
          </a:r>
        </a:p>
      </dgm:t>
    </dgm:pt>
    <dgm:pt modelId="{C847DB76-D596-3649-9EE7-061B34B00ADF}" type="parTrans" cxnId="{263B6E0F-3F7A-4247-8B12-70E4ADCCE45F}">
      <dgm:prSet/>
      <dgm:spPr/>
      <dgm:t>
        <a:bodyPr/>
        <a:lstStyle/>
        <a:p>
          <a:endParaRPr lang="en-US"/>
        </a:p>
      </dgm:t>
    </dgm:pt>
    <dgm:pt modelId="{66D0E732-7291-D240-A03B-8DE8E69B48EC}" type="sibTrans" cxnId="{263B6E0F-3F7A-4247-8B12-70E4ADCCE45F}">
      <dgm:prSet/>
      <dgm:spPr/>
      <dgm:t>
        <a:bodyPr/>
        <a:lstStyle/>
        <a:p>
          <a:endParaRPr lang="en-US"/>
        </a:p>
      </dgm:t>
    </dgm:pt>
    <dgm:pt modelId="{50437EA8-815F-2B44-87C0-A18708C677B7}">
      <dgm:prSet/>
      <dgm:spPr/>
      <dgm:t>
        <a:bodyPr/>
        <a:lstStyle/>
        <a:p>
          <a:r>
            <a:rPr lang="en-US" dirty="0"/>
            <a:t>Mar.-Apr.</a:t>
          </a:r>
        </a:p>
      </dgm:t>
    </dgm:pt>
    <dgm:pt modelId="{A8350EBB-B45C-9C44-9F56-BCB5B9C6E783}" type="parTrans" cxnId="{FCAD1F3A-67F7-7843-9C1E-BFE244782095}">
      <dgm:prSet/>
      <dgm:spPr/>
      <dgm:t>
        <a:bodyPr/>
        <a:lstStyle/>
        <a:p>
          <a:endParaRPr lang="en-US"/>
        </a:p>
      </dgm:t>
    </dgm:pt>
    <dgm:pt modelId="{406AC30A-DBBC-CE41-9C36-41E0BE6BF0B7}" type="sibTrans" cxnId="{FCAD1F3A-67F7-7843-9C1E-BFE244782095}">
      <dgm:prSet/>
      <dgm:spPr/>
      <dgm:t>
        <a:bodyPr/>
        <a:lstStyle/>
        <a:p>
          <a:endParaRPr lang="en-US"/>
        </a:p>
      </dgm:t>
    </dgm:pt>
    <dgm:pt modelId="{26544B4A-DC44-2B42-8E93-826E87060C61}">
      <dgm:prSet/>
      <dgm:spPr/>
      <dgm:t>
        <a:bodyPr/>
        <a:lstStyle/>
        <a:p>
          <a:r>
            <a:rPr lang="en-US" dirty="0"/>
            <a:t>Fall</a:t>
          </a:r>
        </a:p>
      </dgm:t>
    </dgm:pt>
    <dgm:pt modelId="{AE44DA61-46DB-0546-8C16-E0B04333992A}" type="parTrans" cxnId="{A47DAD70-67C6-1142-B7F5-AD1E4F3008DF}">
      <dgm:prSet/>
      <dgm:spPr/>
      <dgm:t>
        <a:bodyPr/>
        <a:lstStyle/>
        <a:p>
          <a:endParaRPr lang="en-US"/>
        </a:p>
      </dgm:t>
    </dgm:pt>
    <dgm:pt modelId="{1F9AA7CC-A19B-C746-AEBF-9841D10C5916}" type="sibTrans" cxnId="{A47DAD70-67C6-1142-B7F5-AD1E4F3008DF}">
      <dgm:prSet/>
      <dgm:spPr/>
      <dgm:t>
        <a:bodyPr/>
        <a:lstStyle/>
        <a:p>
          <a:endParaRPr lang="en-US"/>
        </a:p>
      </dgm:t>
    </dgm:pt>
    <dgm:pt modelId="{A722F06E-C910-4A9C-AA6F-9514980C25C7}">
      <dgm:prSet/>
      <dgm:spPr/>
      <dgm:t>
        <a:bodyPr/>
        <a:lstStyle/>
        <a:p>
          <a:r>
            <a:rPr lang="en-US" dirty="0"/>
            <a:t>Summer</a:t>
          </a:r>
        </a:p>
      </dgm:t>
    </dgm:pt>
    <dgm:pt modelId="{1637783F-74F1-42DB-A700-EE547C09BB84}" type="parTrans" cxnId="{758B938F-4525-4D12-B42D-1144855D1C28}">
      <dgm:prSet/>
      <dgm:spPr/>
      <dgm:t>
        <a:bodyPr/>
        <a:lstStyle/>
        <a:p>
          <a:endParaRPr lang="en-US"/>
        </a:p>
      </dgm:t>
    </dgm:pt>
    <dgm:pt modelId="{134210AF-819B-4C0C-BA81-5A2AF3BA536E}" type="sibTrans" cxnId="{758B938F-4525-4D12-B42D-1144855D1C28}">
      <dgm:prSet/>
      <dgm:spPr/>
      <dgm:t>
        <a:bodyPr/>
        <a:lstStyle/>
        <a:p>
          <a:endParaRPr lang="en-US"/>
        </a:p>
      </dgm:t>
    </dgm:pt>
    <dgm:pt modelId="{D87DDB11-7292-9342-BF79-99892F01F3FE}" type="pres">
      <dgm:prSet presAssocID="{14004DE8-D2DF-364C-9BFD-9B2FA56C135D}" presName="Name0" presStyleCnt="0">
        <dgm:presLayoutVars>
          <dgm:dir/>
          <dgm:animLvl val="lvl"/>
          <dgm:resizeHandles val="exact"/>
        </dgm:presLayoutVars>
      </dgm:prSet>
      <dgm:spPr/>
    </dgm:pt>
    <dgm:pt modelId="{E226AE12-4116-F647-B862-8530456E90CB}" type="pres">
      <dgm:prSet presAssocID="{50437EA8-815F-2B44-87C0-A18708C677B7}" presName="parTxOnly" presStyleLbl="node1" presStyleIdx="0" presStyleCnt="4">
        <dgm:presLayoutVars>
          <dgm:chMax val="0"/>
          <dgm:chPref val="0"/>
          <dgm:bulletEnabled val="1"/>
        </dgm:presLayoutVars>
      </dgm:prSet>
      <dgm:spPr/>
    </dgm:pt>
    <dgm:pt modelId="{237A4F86-59D9-9943-849C-E8CB2CA98CB3}" type="pres">
      <dgm:prSet presAssocID="{406AC30A-DBBC-CE41-9C36-41E0BE6BF0B7}" presName="parTxOnlySpace" presStyleCnt="0"/>
      <dgm:spPr/>
    </dgm:pt>
    <dgm:pt modelId="{B38359A1-6A46-5146-B8FD-A16DC49BB380}" type="pres">
      <dgm:prSet presAssocID="{DFE799A7-D7D4-6242-94E3-D415B1D0CD82}" presName="parTxOnly" presStyleLbl="node1" presStyleIdx="1" presStyleCnt="4">
        <dgm:presLayoutVars>
          <dgm:chMax val="0"/>
          <dgm:chPref val="0"/>
          <dgm:bulletEnabled val="1"/>
        </dgm:presLayoutVars>
      </dgm:prSet>
      <dgm:spPr/>
    </dgm:pt>
    <dgm:pt modelId="{4475ECA2-108D-6641-851A-D94F8D6522F7}" type="pres">
      <dgm:prSet presAssocID="{66D0E732-7291-D240-A03B-8DE8E69B48EC}" presName="parTxOnlySpace" presStyleCnt="0"/>
      <dgm:spPr/>
    </dgm:pt>
    <dgm:pt modelId="{31A62552-C231-4BB0-82C5-7F4E60B76EDA}" type="pres">
      <dgm:prSet presAssocID="{A722F06E-C910-4A9C-AA6F-9514980C25C7}" presName="parTxOnly" presStyleLbl="node1" presStyleIdx="2" presStyleCnt="4">
        <dgm:presLayoutVars>
          <dgm:chMax val="0"/>
          <dgm:chPref val="0"/>
          <dgm:bulletEnabled val="1"/>
        </dgm:presLayoutVars>
      </dgm:prSet>
      <dgm:spPr/>
    </dgm:pt>
    <dgm:pt modelId="{25297D3B-AFE7-4023-B0DA-8DD555FD0D30}" type="pres">
      <dgm:prSet presAssocID="{134210AF-819B-4C0C-BA81-5A2AF3BA536E}" presName="parTxOnlySpace" presStyleCnt="0"/>
      <dgm:spPr/>
    </dgm:pt>
    <dgm:pt modelId="{FA38363E-551F-1348-8E90-6D29DA93F208}" type="pres">
      <dgm:prSet presAssocID="{26544B4A-DC44-2B42-8E93-826E87060C61}" presName="parTxOnly" presStyleLbl="node1" presStyleIdx="3" presStyleCnt="4" custLinFactNeighborX="5921">
        <dgm:presLayoutVars>
          <dgm:chMax val="0"/>
          <dgm:chPref val="0"/>
          <dgm:bulletEnabled val="1"/>
        </dgm:presLayoutVars>
      </dgm:prSet>
      <dgm:spPr/>
    </dgm:pt>
  </dgm:ptLst>
  <dgm:cxnLst>
    <dgm:cxn modelId="{BA0C5405-2E3C-3B4F-8505-6ECC89347EFC}" type="presOf" srcId="{26544B4A-DC44-2B42-8E93-826E87060C61}" destId="{FA38363E-551F-1348-8E90-6D29DA93F208}" srcOrd="0" destOrd="0" presId="urn:microsoft.com/office/officeart/2005/8/layout/chevron1"/>
    <dgm:cxn modelId="{263B6E0F-3F7A-4247-8B12-70E4ADCCE45F}" srcId="{14004DE8-D2DF-364C-9BFD-9B2FA56C135D}" destId="{DFE799A7-D7D4-6242-94E3-D415B1D0CD82}" srcOrd="1" destOrd="0" parTransId="{C847DB76-D596-3649-9EE7-061B34B00ADF}" sibTransId="{66D0E732-7291-D240-A03B-8DE8E69B48EC}"/>
    <dgm:cxn modelId="{FCAD1F3A-67F7-7843-9C1E-BFE244782095}" srcId="{14004DE8-D2DF-364C-9BFD-9B2FA56C135D}" destId="{50437EA8-815F-2B44-87C0-A18708C677B7}" srcOrd="0" destOrd="0" parTransId="{A8350EBB-B45C-9C44-9F56-BCB5B9C6E783}" sibTransId="{406AC30A-DBBC-CE41-9C36-41E0BE6BF0B7}"/>
    <dgm:cxn modelId="{A47DAD70-67C6-1142-B7F5-AD1E4F3008DF}" srcId="{14004DE8-D2DF-364C-9BFD-9B2FA56C135D}" destId="{26544B4A-DC44-2B42-8E93-826E87060C61}" srcOrd="3" destOrd="0" parTransId="{AE44DA61-46DB-0546-8C16-E0B04333992A}" sibTransId="{1F9AA7CC-A19B-C746-AEBF-9841D10C5916}"/>
    <dgm:cxn modelId="{B4811571-9103-4101-935A-AA502D4B47FD}" type="presOf" srcId="{A722F06E-C910-4A9C-AA6F-9514980C25C7}" destId="{31A62552-C231-4BB0-82C5-7F4E60B76EDA}" srcOrd="0" destOrd="0" presId="urn:microsoft.com/office/officeart/2005/8/layout/chevron1"/>
    <dgm:cxn modelId="{880DDE77-9A22-EB43-BA32-EB3FC1F38622}" type="presOf" srcId="{50437EA8-815F-2B44-87C0-A18708C677B7}" destId="{E226AE12-4116-F647-B862-8530456E90CB}" srcOrd="0" destOrd="0" presId="urn:microsoft.com/office/officeart/2005/8/layout/chevron1"/>
    <dgm:cxn modelId="{AF9BDD89-51BA-D946-80BE-5BEBD8B774EC}" type="presOf" srcId="{DFE799A7-D7D4-6242-94E3-D415B1D0CD82}" destId="{B38359A1-6A46-5146-B8FD-A16DC49BB380}" srcOrd="0" destOrd="0" presId="urn:microsoft.com/office/officeart/2005/8/layout/chevron1"/>
    <dgm:cxn modelId="{758B938F-4525-4D12-B42D-1144855D1C28}" srcId="{14004DE8-D2DF-364C-9BFD-9B2FA56C135D}" destId="{A722F06E-C910-4A9C-AA6F-9514980C25C7}" srcOrd="2" destOrd="0" parTransId="{1637783F-74F1-42DB-A700-EE547C09BB84}" sibTransId="{134210AF-819B-4C0C-BA81-5A2AF3BA536E}"/>
    <dgm:cxn modelId="{E32574EC-1C2F-064C-A845-455C3506FA96}" type="presOf" srcId="{14004DE8-D2DF-364C-9BFD-9B2FA56C135D}" destId="{D87DDB11-7292-9342-BF79-99892F01F3FE}" srcOrd="0" destOrd="0" presId="urn:microsoft.com/office/officeart/2005/8/layout/chevron1"/>
    <dgm:cxn modelId="{DC433B9D-11FB-DC46-9939-47E91417E755}" type="presParOf" srcId="{D87DDB11-7292-9342-BF79-99892F01F3FE}" destId="{E226AE12-4116-F647-B862-8530456E90CB}" srcOrd="0" destOrd="0" presId="urn:microsoft.com/office/officeart/2005/8/layout/chevron1"/>
    <dgm:cxn modelId="{09E2B8DD-AE8A-E54B-BA8D-AC772C30C41C}" type="presParOf" srcId="{D87DDB11-7292-9342-BF79-99892F01F3FE}" destId="{237A4F86-59D9-9943-849C-E8CB2CA98CB3}" srcOrd="1" destOrd="0" presId="urn:microsoft.com/office/officeart/2005/8/layout/chevron1"/>
    <dgm:cxn modelId="{85947E2B-9DCB-7B4E-9943-C4F1F40C59F2}" type="presParOf" srcId="{D87DDB11-7292-9342-BF79-99892F01F3FE}" destId="{B38359A1-6A46-5146-B8FD-A16DC49BB380}" srcOrd="2" destOrd="0" presId="urn:microsoft.com/office/officeart/2005/8/layout/chevron1"/>
    <dgm:cxn modelId="{738E7EC4-ED7D-4F4F-A616-1FFC268B2155}" type="presParOf" srcId="{D87DDB11-7292-9342-BF79-99892F01F3FE}" destId="{4475ECA2-108D-6641-851A-D94F8D6522F7}" srcOrd="3" destOrd="0" presId="urn:microsoft.com/office/officeart/2005/8/layout/chevron1"/>
    <dgm:cxn modelId="{09510425-411F-4F4B-A601-78622E167DB4}" type="presParOf" srcId="{D87DDB11-7292-9342-BF79-99892F01F3FE}" destId="{31A62552-C231-4BB0-82C5-7F4E60B76EDA}" srcOrd="4" destOrd="0" presId="urn:microsoft.com/office/officeart/2005/8/layout/chevron1"/>
    <dgm:cxn modelId="{58518C32-6635-4DC0-B7F1-2EF59CA82AB2}" type="presParOf" srcId="{D87DDB11-7292-9342-BF79-99892F01F3FE}" destId="{25297D3B-AFE7-4023-B0DA-8DD555FD0D30}" srcOrd="5" destOrd="0" presId="urn:microsoft.com/office/officeart/2005/8/layout/chevron1"/>
    <dgm:cxn modelId="{CF811432-DF4F-F449-809D-E849F227C34C}" type="presParOf" srcId="{D87DDB11-7292-9342-BF79-99892F01F3FE}" destId="{FA38363E-551F-1348-8E90-6D29DA93F20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37421-4DA1-4D31-8B9D-1C819493E14E}">
      <dsp:nvSpPr>
        <dsp:cNvPr id="0" name=""/>
        <dsp:cNvSpPr/>
      </dsp:nvSpPr>
      <dsp:spPr>
        <a:xfrm>
          <a:off x="0" y="0"/>
          <a:ext cx="9374660" cy="8943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68384-5286-4191-BCE3-694C7E3CE8F4}">
      <dsp:nvSpPr>
        <dsp:cNvPr id="0" name=""/>
        <dsp:cNvSpPr/>
      </dsp:nvSpPr>
      <dsp:spPr>
        <a:xfrm>
          <a:off x="270537" y="202991"/>
          <a:ext cx="491886" cy="491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84D14F-A06C-47D3-ABBE-1012886D80AA}">
      <dsp:nvSpPr>
        <dsp:cNvPr id="0" name=""/>
        <dsp:cNvSpPr/>
      </dsp:nvSpPr>
      <dsp:spPr>
        <a:xfrm>
          <a:off x="1032962" y="1764"/>
          <a:ext cx="8341697" cy="8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1" tIns="94651" rIns="94651" bIns="94651" numCol="1" spcCol="1270" anchor="ctr" anchorCtr="0">
          <a:noAutofit/>
        </a:bodyPr>
        <a:lstStyle/>
        <a:p>
          <a:pPr marL="0" lvl="0" indent="0" algn="l" defTabSz="711200">
            <a:lnSpc>
              <a:spcPct val="90000"/>
            </a:lnSpc>
            <a:spcBef>
              <a:spcPct val="0"/>
            </a:spcBef>
            <a:spcAft>
              <a:spcPct val="35000"/>
            </a:spcAft>
            <a:buNone/>
          </a:pPr>
          <a:r>
            <a:rPr lang="en-US" sz="1600" kern="1200" dirty="0"/>
            <a:t>The new format is not mandatory until January 25, 2022 but still expected after May 25, 2021</a:t>
          </a:r>
        </a:p>
      </dsp:txBody>
      <dsp:txXfrm>
        <a:off x="1032962" y="1764"/>
        <a:ext cx="8341697" cy="894339"/>
      </dsp:txXfrm>
    </dsp:sp>
    <dsp:sp modelId="{7B0A5A5C-DD7D-487B-B25B-8831DD2075D7}">
      <dsp:nvSpPr>
        <dsp:cNvPr id="0" name=""/>
        <dsp:cNvSpPr/>
      </dsp:nvSpPr>
      <dsp:spPr>
        <a:xfrm>
          <a:off x="0" y="1119689"/>
          <a:ext cx="9374660" cy="8943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5F065-4674-4ACC-9C63-8D3F85295E58}">
      <dsp:nvSpPr>
        <dsp:cNvPr id="0" name=""/>
        <dsp:cNvSpPr/>
      </dsp:nvSpPr>
      <dsp:spPr>
        <a:xfrm>
          <a:off x="270537" y="1320916"/>
          <a:ext cx="491886" cy="491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4E665F-C514-4E05-B3BD-E9B8F6943568}">
      <dsp:nvSpPr>
        <dsp:cNvPr id="0" name=""/>
        <dsp:cNvSpPr/>
      </dsp:nvSpPr>
      <dsp:spPr>
        <a:xfrm>
          <a:off x="1032962" y="1119689"/>
          <a:ext cx="8341697" cy="8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1" tIns="94651" rIns="94651" bIns="94651" numCol="1" spcCol="1270" anchor="ctr" anchorCtr="0">
          <a:noAutofit/>
        </a:bodyPr>
        <a:lstStyle/>
        <a:p>
          <a:pPr marL="0" lvl="0" indent="0" algn="l" defTabSz="711200">
            <a:lnSpc>
              <a:spcPct val="90000"/>
            </a:lnSpc>
            <a:spcBef>
              <a:spcPct val="0"/>
            </a:spcBef>
            <a:spcAft>
              <a:spcPct val="35000"/>
            </a:spcAft>
            <a:buNone/>
          </a:pPr>
          <a:r>
            <a:rPr lang="en-US" sz="1600" kern="1200"/>
            <a:t>All funding/resources still need to be reported on OS</a:t>
          </a:r>
        </a:p>
      </dsp:txBody>
      <dsp:txXfrm>
        <a:off x="1032962" y="1119689"/>
        <a:ext cx="8341697" cy="894339"/>
      </dsp:txXfrm>
    </dsp:sp>
    <dsp:sp modelId="{28980E69-D6A5-4609-A2D0-DAF74DB3C4B2}">
      <dsp:nvSpPr>
        <dsp:cNvPr id="0" name=""/>
        <dsp:cNvSpPr/>
      </dsp:nvSpPr>
      <dsp:spPr>
        <a:xfrm>
          <a:off x="0" y="2237614"/>
          <a:ext cx="9374660" cy="8943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560ED2-E6DD-4063-8A04-D82B81EB5EAA}">
      <dsp:nvSpPr>
        <dsp:cNvPr id="0" name=""/>
        <dsp:cNvSpPr/>
      </dsp:nvSpPr>
      <dsp:spPr>
        <a:xfrm>
          <a:off x="270537" y="2438840"/>
          <a:ext cx="491886" cy="491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7652B-C835-494D-96BF-02285206E485}">
      <dsp:nvSpPr>
        <dsp:cNvPr id="0" name=""/>
        <dsp:cNvSpPr/>
      </dsp:nvSpPr>
      <dsp:spPr>
        <a:xfrm>
          <a:off x="1032962" y="2237614"/>
          <a:ext cx="4218597" cy="8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1" tIns="94651" rIns="94651" bIns="94651" numCol="1" spcCol="1270" anchor="ctr" anchorCtr="0">
          <a:noAutofit/>
        </a:bodyPr>
        <a:lstStyle/>
        <a:p>
          <a:pPr marL="0" lvl="0" indent="0" algn="l" defTabSz="711200">
            <a:lnSpc>
              <a:spcPct val="90000"/>
            </a:lnSpc>
            <a:spcBef>
              <a:spcPct val="0"/>
            </a:spcBef>
            <a:spcAft>
              <a:spcPct val="35000"/>
            </a:spcAft>
            <a:buNone/>
          </a:pPr>
          <a:r>
            <a:rPr lang="en-US" sz="1600" kern="1200"/>
            <a:t>Email from Mike Lauer, NIH Deputy Director for Extramural Research</a:t>
          </a:r>
        </a:p>
      </dsp:txBody>
      <dsp:txXfrm>
        <a:off x="1032962" y="2237614"/>
        <a:ext cx="4218597" cy="894339"/>
      </dsp:txXfrm>
    </dsp:sp>
    <dsp:sp modelId="{3B1A2EC7-2766-44DE-B9B2-A1397D1A1CA9}">
      <dsp:nvSpPr>
        <dsp:cNvPr id="0" name=""/>
        <dsp:cNvSpPr/>
      </dsp:nvSpPr>
      <dsp:spPr>
        <a:xfrm>
          <a:off x="5251559" y="2237614"/>
          <a:ext cx="4123100" cy="8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1" tIns="94651" rIns="94651" bIns="94651" numCol="1" spcCol="1270" anchor="ctr" anchorCtr="0">
          <a:noAutofit/>
        </a:bodyPr>
        <a:lstStyle/>
        <a:p>
          <a:pPr marL="0" lvl="0" indent="0" algn="l" defTabSz="533400">
            <a:lnSpc>
              <a:spcPct val="90000"/>
            </a:lnSpc>
            <a:spcBef>
              <a:spcPct val="0"/>
            </a:spcBef>
            <a:spcAft>
              <a:spcPct val="35000"/>
            </a:spcAft>
            <a:buNone/>
          </a:pPr>
          <a:r>
            <a:rPr lang="en-US" sz="1200" kern="1200"/>
            <a:t>“NIH will not require that supporting documentation be disclosed to NIH  until January 25, 2022, but institutions may be asked by NIH to provide them prior to this date, if necessary.”</a:t>
          </a:r>
        </a:p>
      </dsp:txBody>
      <dsp:txXfrm>
        <a:off x="5251559" y="2237614"/>
        <a:ext cx="4123100" cy="894339"/>
      </dsp:txXfrm>
    </dsp:sp>
    <dsp:sp modelId="{7AA89EE6-3729-4A5F-9B81-4FEAC89E963E}">
      <dsp:nvSpPr>
        <dsp:cNvPr id="0" name=""/>
        <dsp:cNvSpPr/>
      </dsp:nvSpPr>
      <dsp:spPr>
        <a:xfrm>
          <a:off x="0" y="3355539"/>
          <a:ext cx="9374660" cy="8943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AE1EE-106E-4644-89C2-16ADB5BADF2C}">
      <dsp:nvSpPr>
        <dsp:cNvPr id="0" name=""/>
        <dsp:cNvSpPr/>
      </dsp:nvSpPr>
      <dsp:spPr>
        <a:xfrm>
          <a:off x="270537" y="3556765"/>
          <a:ext cx="491886" cy="491886"/>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61622-DEB1-4D50-B090-B5CCBEBD4574}">
      <dsp:nvSpPr>
        <dsp:cNvPr id="0" name=""/>
        <dsp:cNvSpPr/>
      </dsp:nvSpPr>
      <dsp:spPr>
        <a:xfrm>
          <a:off x="1032962" y="3355539"/>
          <a:ext cx="8341697" cy="89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651" tIns="94651" rIns="94651" bIns="94651" numCol="1" spcCol="1270" anchor="ctr" anchorCtr="0">
          <a:noAutofit/>
        </a:bodyPr>
        <a:lstStyle/>
        <a:p>
          <a:pPr marL="0" lvl="0" indent="0" algn="l" defTabSz="711200">
            <a:lnSpc>
              <a:spcPct val="90000"/>
            </a:lnSpc>
            <a:spcBef>
              <a:spcPct val="0"/>
            </a:spcBef>
            <a:spcAft>
              <a:spcPct val="35000"/>
            </a:spcAft>
            <a:buNone/>
          </a:pPr>
          <a:r>
            <a:rPr lang="en-US" sz="1600" kern="1200" dirty="0"/>
            <a:t>COGR (Council on Governmental Relations) has asked for further clarification as there are some discrepancies between the blog post and FAQ section of the website.  We will provide updates through the</a:t>
          </a:r>
          <a:r>
            <a:rPr lang="en-US" sz="1600" kern="1200" dirty="0">
              <a:solidFill>
                <a:schemeClr val="tx1"/>
              </a:solidFill>
            </a:rPr>
            <a:t> </a:t>
          </a:r>
          <a:r>
            <a:rPr lang="en-US" sz="1600"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SPA Listserv</a:t>
          </a:r>
          <a:r>
            <a:rPr lang="en-US" sz="1600" u="sng" kern="1200" dirty="0">
              <a:solidFill>
                <a:schemeClr val="tx1"/>
              </a:solidFill>
              <a:hlinkClick xmlns:r="http://schemas.openxmlformats.org/officeDocument/2006/relationships" r:id="rId7">
                <a:extLst>
                  <a:ext uri="{A12FA001-AC4F-418D-AE19-62706E023703}">
                    <ahyp:hlinkClr xmlns:ahyp="http://schemas.microsoft.com/office/drawing/2018/hyperlinkcolor" val="tx"/>
                  </a:ext>
                </a:extLst>
              </a:hlinkClick>
            </a:rPr>
            <a:t> </a:t>
          </a:r>
          <a:r>
            <a:rPr lang="en-US" sz="1600" kern="1200" dirty="0"/>
            <a:t>so make sure you are subscribed. </a:t>
          </a:r>
        </a:p>
      </dsp:txBody>
      <dsp:txXfrm>
        <a:off x="1032962" y="3355539"/>
        <a:ext cx="8341697" cy="894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35FA3-C7A7-4B2E-BA9B-11AC2108D514}">
      <dsp:nvSpPr>
        <dsp:cNvPr id="0" name=""/>
        <dsp:cNvSpPr/>
      </dsp:nvSpPr>
      <dsp:spPr>
        <a:xfrm>
          <a:off x="0" y="16450"/>
          <a:ext cx="9171005" cy="19131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Use the new format or start the transition sooner rather than later.  Other institutions may still require the new format.</a:t>
          </a:r>
        </a:p>
      </dsp:txBody>
      <dsp:txXfrm>
        <a:off x="93393" y="109843"/>
        <a:ext cx="8984219" cy="1726383"/>
      </dsp:txXfrm>
    </dsp:sp>
    <dsp:sp modelId="{30CC4ADF-2F2C-49FC-A0F1-A0C6D1B6B138}">
      <dsp:nvSpPr>
        <dsp:cNvPr id="0" name=""/>
        <dsp:cNvSpPr/>
      </dsp:nvSpPr>
      <dsp:spPr>
        <a:xfrm>
          <a:off x="0" y="2007380"/>
          <a:ext cx="9171005" cy="19131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If you use the old format – add an “in-kind section”.  Reporting in-kind has been a requirement since 2019.  If there is no in-kind funding just list none.  Specialists will begin reviewing OS for in-kind label.  </a:t>
          </a:r>
        </a:p>
      </dsp:txBody>
      <dsp:txXfrm>
        <a:off x="93393" y="2100773"/>
        <a:ext cx="8984219" cy="1726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F2598-7338-460A-9DCD-7D18160E6448}">
      <dsp:nvSpPr>
        <dsp:cNvPr id="0" name=""/>
        <dsp:cNvSpPr/>
      </dsp:nvSpPr>
      <dsp:spPr>
        <a:xfrm>
          <a:off x="0" y="363259"/>
          <a:ext cx="9171005" cy="623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OS</a:t>
          </a:r>
          <a:r>
            <a:rPr lang="en-US" sz="2600" kern="1200" dirty="0"/>
            <a:t> webpage on SPA website</a:t>
          </a:r>
        </a:p>
      </dsp:txBody>
      <dsp:txXfrm>
        <a:off x="30442" y="393701"/>
        <a:ext cx="9110121" cy="562726"/>
      </dsp:txXfrm>
    </dsp:sp>
    <dsp:sp modelId="{D11237F2-75E4-41EE-B2B6-9FF86961312E}">
      <dsp:nvSpPr>
        <dsp:cNvPr id="0" name=""/>
        <dsp:cNvSpPr/>
      </dsp:nvSpPr>
      <dsp:spPr>
        <a:xfrm>
          <a:off x="0" y="1061750"/>
          <a:ext cx="9171005" cy="623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Building FAQ section on OS website</a:t>
          </a:r>
        </a:p>
      </dsp:txBody>
      <dsp:txXfrm>
        <a:off x="30442" y="1092192"/>
        <a:ext cx="9110121" cy="562726"/>
      </dsp:txXfrm>
    </dsp:sp>
    <dsp:sp modelId="{451B7832-4E70-4E82-9890-986E1CE57354}">
      <dsp:nvSpPr>
        <dsp:cNvPr id="0" name=""/>
        <dsp:cNvSpPr/>
      </dsp:nvSpPr>
      <dsp:spPr>
        <a:xfrm>
          <a:off x="0" y="1685360"/>
          <a:ext cx="9171005"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17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SPA has received a lot of questions and is formatting a FAQ.  Thank you to all those who have asked questions as well as Robert for bringing to our attention a lot of specific types of in-kind resources.  </a:t>
          </a:r>
        </a:p>
        <a:p>
          <a:pPr marL="228600" lvl="1" indent="-228600" algn="l" defTabSz="889000">
            <a:lnSpc>
              <a:spcPct val="90000"/>
            </a:lnSpc>
            <a:spcBef>
              <a:spcPct val="0"/>
            </a:spcBef>
            <a:spcAft>
              <a:spcPct val="20000"/>
            </a:spcAft>
            <a:buChar char="•"/>
          </a:pPr>
          <a:r>
            <a:rPr lang="en-US" sz="2000" kern="1200"/>
            <a:t>The FAQ section will be ongoing but should be active soon.</a:t>
          </a:r>
        </a:p>
      </dsp:txBody>
      <dsp:txXfrm>
        <a:off x="0" y="1685360"/>
        <a:ext cx="9171005" cy="1264770"/>
      </dsp:txXfrm>
    </dsp:sp>
    <dsp:sp modelId="{2FB22EB2-C919-4F7D-BE60-C2C0E9DD6DEA}">
      <dsp:nvSpPr>
        <dsp:cNvPr id="0" name=""/>
        <dsp:cNvSpPr/>
      </dsp:nvSpPr>
      <dsp:spPr>
        <a:xfrm>
          <a:off x="0" y="2950130"/>
          <a:ext cx="9171005" cy="6236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Additional resources are being updated and will be available soon.</a:t>
          </a:r>
        </a:p>
      </dsp:txBody>
      <dsp:txXfrm>
        <a:off x="30442" y="2980572"/>
        <a:ext cx="9110121"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AE12-4116-F647-B862-8530456E90CB}">
      <dsp:nvSpPr>
        <dsp:cNvPr id="0" name=""/>
        <dsp:cNvSpPr/>
      </dsp:nvSpPr>
      <dsp:spPr>
        <a:xfrm>
          <a:off x="5175" y="1075647"/>
          <a:ext cx="3012407" cy="1204963"/>
        </a:xfrm>
        <a:prstGeom prst="chevron">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Mar.-Apr.</a:t>
          </a:r>
        </a:p>
      </dsp:txBody>
      <dsp:txXfrm>
        <a:off x="607657" y="1075647"/>
        <a:ext cx="1807444" cy="1204963"/>
      </dsp:txXfrm>
    </dsp:sp>
    <dsp:sp modelId="{B38359A1-6A46-5146-B8FD-A16DC49BB380}">
      <dsp:nvSpPr>
        <dsp:cNvPr id="0" name=""/>
        <dsp:cNvSpPr/>
      </dsp:nvSpPr>
      <dsp:spPr>
        <a:xfrm>
          <a:off x="2716341" y="1075647"/>
          <a:ext cx="3012407" cy="1204963"/>
        </a:xfrm>
        <a:prstGeom prst="chevron">
          <a:avLst/>
        </a:prstGeom>
        <a:solidFill>
          <a:schemeClr val="accent4">
            <a:shade val="80000"/>
            <a:hueOff val="0"/>
            <a:satOff val="0"/>
            <a:lumOff val="194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May-Jun.</a:t>
          </a:r>
        </a:p>
      </dsp:txBody>
      <dsp:txXfrm>
        <a:off x="3318823" y="1075647"/>
        <a:ext cx="1807444" cy="1204963"/>
      </dsp:txXfrm>
    </dsp:sp>
    <dsp:sp modelId="{31A62552-C231-4BB0-82C5-7F4E60B76EDA}">
      <dsp:nvSpPr>
        <dsp:cNvPr id="0" name=""/>
        <dsp:cNvSpPr/>
      </dsp:nvSpPr>
      <dsp:spPr>
        <a:xfrm>
          <a:off x="5427508" y="1075647"/>
          <a:ext cx="3012407" cy="1204963"/>
        </a:xfrm>
        <a:prstGeom prst="chevron">
          <a:avLst/>
        </a:prstGeom>
        <a:solidFill>
          <a:schemeClr val="accent4">
            <a:shade val="80000"/>
            <a:hueOff val="0"/>
            <a:satOff val="0"/>
            <a:lumOff val="38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Summer</a:t>
          </a:r>
        </a:p>
      </dsp:txBody>
      <dsp:txXfrm>
        <a:off x="6029990" y="1075647"/>
        <a:ext cx="1807444" cy="1204963"/>
      </dsp:txXfrm>
    </dsp:sp>
    <dsp:sp modelId="{FA38363E-551F-1348-8E90-6D29DA93F208}">
      <dsp:nvSpPr>
        <dsp:cNvPr id="0" name=""/>
        <dsp:cNvSpPr/>
      </dsp:nvSpPr>
      <dsp:spPr>
        <a:xfrm>
          <a:off x="8143850" y="1075647"/>
          <a:ext cx="3012407" cy="1204963"/>
        </a:xfrm>
        <a:prstGeom prst="chevron">
          <a:avLst/>
        </a:prstGeom>
        <a:solidFill>
          <a:schemeClr val="accent4">
            <a:shade val="80000"/>
            <a:hueOff val="0"/>
            <a:satOff val="0"/>
            <a:lumOff val="58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t>Fall</a:t>
          </a:r>
        </a:p>
      </dsp:txBody>
      <dsp:txXfrm>
        <a:off x="8746332" y="1075647"/>
        <a:ext cx="1807444" cy="12049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B546F-BE0F-1849-AB31-ADD43D93F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3DC9ADD-792C-6B48-9ABA-5DEB02F181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AF896-9D4E-974F-9069-5E89363DB67F}" type="datetimeFigureOut">
              <a:rPr lang="en-US" smtClean="0"/>
              <a:t>5/13/21</a:t>
            </a:fld>
            <a:endParaRPr lang="en-US" dirty="0"/>
          </a:p>
        </p:txBody>
      </p:sp>
      <p:sp>
        <p:nvSpPr>
          <p:cNvPr id="4" name="Footer Placeholder 3">
            <a:extLst>
              <a:ext uri="{FF2B5EF4-FFF2-40B4-BE49-F238E27FC236}">
                <a16:creationId xmlns:a16="http://schemas.microsoft.com/office/drawing/2014/main" id="{D18A2FC0-278A-8649-A895-2976BB206B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60FB2F4-1812-DD4D-BF0C-263DB89E82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C19BE4-06E0-E845-9E49-CCFF91DE31B8}" type="slidenum">
              <a:rPr lang="en-US" smtClean="0"/>
              <a:t>‹#›</a:t>
            </a:fld>
            <a:endParaRPr lang="en-US" dirty="0"/>
          </a:p>
        </p:txBody>
      </p:sp>
    </p:spTree>
    <p:extLst>
      <p:ext uri="{BB962C8B-B14F-4D97-AF65-F5344CB8AC3E}">
        <p14:creationId xmlns:p14="http://schemas.microsoft.com/office/powerpoint/2010/main" val="214484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322F3-AB65-A64B-9700-8FBC01F3EE02}" type="datetimeFigureOut">
              <a:rPr lang="en-US" smtClean="0"/>
              <a:t>5/13/21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41453-96BF-7F45-9044-514C3EFC7F60}" type="slidenum">
              <a:rPr lang="en-US" smtClean="0"/>
              <a:t>‹#›</a:t>
            </a:fld>
            <a:endParaRPr lang="en-US" dirty="0"/>
          </a:p>
        </p:txBody>
      </p:sp>
    </p:spTree>
    <p:extLst>
      <p:ext uri="{BB962C8B-B14F-4D97-AF65-F5344CB8AC3E}">
        <p14:creationId xmlns:p14="http://schemas.microsoft.com/office/powerpoint/2010/main" val="42602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1</a:t>
            </a:fld>
            <a:endParaRPr lang="en-US" dirty="0"/>
          </a:p>
        </p:txBody>
      </p:sp>
    </p:spTree>
    <p:extLst>
      <p:ext uri="{BB962C8B-B14F-4D97-AF65-F5344CB8AC3E}">
        <p14:creationId xmlns:p14="http://schemas.microsoft.com/office/powerpoint/2010/main" val="48510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2</a:t>
            </a:fld>
            <a:endParaRPr lang="en-US" dirty="0"/>
          </a:p>
        </p:txBody>
      </p:sp>
    </p:spTree>
    <p:extLst>
      <p:ext uri="{BB962C8B-B14F-4D97-AF65-F5344CB8AC3E}">
        <p14:creationId xmlns:p14="http://schemas.microsoft.com/office/powerpoint/2010/main" val="150478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grants.nih.gov</a:t>
            </a:r>
            <a:r>
              <a:rPr lang="en-US" dirty="0"/>
              <a:t>/grants/guide/notice-files/NOT-OD-21-073.html</a:t>
            </a:r>
          </a:p>
          <a:p>
            <a:r>
              <a:rPr lang="en-US" dirty="0"/>
              <a:t>https://</a:t>
            </a:r>
            <a:r>
              <a:rPr lang="en-US" dirty="0" err="1"/>
              <a:t>grants.nih.gov</a:t>
            </a:r>
            <a:r>
              <a:rPr lang="en-US" dirty="0"/>
              <a:t>/grants/guide/notice-files/NOT-OD-21-110.html</a:t>
            </a:r>
          </a:p>
          <a:p>
            <a:r>
              <a:rPr lang="en-US" dirty="0"/>
              <a:t>https://</a:t>
            </a:r>
            <a:r>
              <a:rPr lang="en-US" dirty="0" err="1"/>
              <a:t>www.vanderbilt.edu</a:t>
            </a:r>
            <a:r>
              <a:rPr lang="en-US" dirty="0"/>
              <a:t>/</a:t>
            </a:r>
            <a:r>
              <a:rPr lang="en-US" dirty="0" err="1"/>
              <a:t>sponsoredprograms</a:t>
            </a:r>
            <a:r>
              <a:rPr lang="en-US" dirty="0"/>
              <a:t>/</a:t>
            </a:r>
            <a:r>
              <a:rPr lang="en-US" dirty="0" err="1"/>
              <a:t>other_support.php</a:t>
            </a:r>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3</a:t>
            </a:fld>
            <a:endParaRPr lang="en-US" dirty="0"/>
          </a:p>
        </p:txBody>
      </p:sp>
    </p:spTree>
    <p:extLst>
      <p:ext uri="{BB962C8B-B14F-4D97-AF65-F5344CB8AC3E}">
        <p14:creationId xmlns:p14="http://schemas.microsoft.com/office/powerpoint/2010/main" val="121714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Support webpage on SPA website: https://</a:t>
            </a:r>
            <a:r>
              <a:rPr lang="en-US" dirty="0" err="1"/>
              <a:t>www.vanderbilt.edu</a:t>
            </a:r>
            <a:r>
              <a:rPr lang="en-US" dirty="0"/>
              <a:t>/</a:t>
            </a:r>
            <a:r>
              <a:rPr lang="en-US" dirty="0" err="1"/>
              <a:t>sponsoredprograms</a:t>
            </a:r>
            <a:r>
              <a:rPr lang="en-US" dirty="0"/>
              <a:t>/</a:t>
            </a:r>
            <a:r>
              <a:rPr lang="en-US" dirty="0" err="1"/>
              <a:t>other_support.php</a:t>
            </a:r>
            <a:r>
              <a:rPr lang="en-US" dirty="0"/>
              <a:t> </a:t>
            </a:r>
          </a:p>
        </p:txBody>
      </p:sp>
      <p:sp>
        <p:nvSpPr>
          <p:cNvPr id="4" name="Slide Number Placeholder 3"/>
          <p:cNvSpPr>
            <a:spLocks noGrp="1"/>
          </p:cNvSpPr>
          <p:nvPr>
            <p:ph type="sldNum" sz="quarter" idx="5"/>
          </p:nvPr>
        </p:nvSpPr>
        <p:spPr/>
        <p:txBody>
          <a:bodyPr/>
          <a:lstStyle/>
          <a:p>
            <a:fld id="{2DE41453-96BF-7F45-9044-514C3EFC7F60}" type="slidenum">
              <a:rPr lang="en-US" smtClean="0"/>
              <a:t>8</a:t>
            </a:fld>
            <a:endParaRPr lang="en-US" dirty="0"/>
          </a:p>
        </p:txBody>
      </p:sp>
    </p:spTree>
    <p:extLst>
      <p:ext uri="{BB962C8B-B14F-4D97-AF65-F5344CB8AC3E}">
        <p14:creationId xmlns:p14="http://schemas.microsoft.com/office/powerpoint/2010/main" val="322651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Oracle Learning, log into Oracle Cloud: https://</a:t>
            </a:r>
            <a:r>
              <a:rPr lang="en-US" dirty="0" err="1"/>
              <a:t>oraclecloud.vanderbilt.edu</a:t>
            </a:r>
            <a:r>
              <a:rPr lang="en-US" dirty="0"/>
              <a:t>/,</a:t>
            </a:r>
          </a:p>
          <a:p>
            <a:r>
              <a:rPr lang="en-US" dirty="0"/>
              <a:t>Then access Learning to access training sessions (coming soon). Coming-Soon-2-1.png</a:t>
            </a:r>
          </a:p>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18</a:t>
            </a:fld>
            <a:endParaRPr lang="en-US" dirty="0"/>
          </a:p>
        </p:txBody>
      </p:sp>
    </p:spTree>
    <p:extLst>
      <p:ext uri="{BB962C8B-B14F-4D97-AF65-F5344CB8AC3E}">
        <p14:creationId xmlns:p14="http://schemas.microsoft.com/office/powerpoint/2010/main" val="66404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research.vanderbilt.edu</a:t>
            </a:r>
            <a:r>
              <a:rPr lang="en-US" dirty="0"/>
              <a:t>/</a:t>
            </a:r>
            <a:r>
              <a:rPr lang="en-US" dirty="0" err="1"/>
              <a:t>vera</a:t>
            </a:r>
            <a:r>
              <a:rPr lang="en-US" dirty="0"/>
              <a:t>/</a:t>
            </a:r>
            <a:r>
              <a:rPr lang="en-US" dirty="0" err="1"/>
              <a:t>vera</a:t>
            </a:r>
            <a:r>
              <a:rPr lang="en-US" dirty="0"/>
              <a:t>-training/</a:t>
            </a:r>
          </a:p>
        </p:txBody>
      </p:sp>
      <p:sp>
        <p:nvSpPr>
          <p:cNvPr id="4" name="Slide Number Placeholder 3"/>
          <p:cNvSpPr>
            <a:spLocks noGrp="1"/>
          </p:cNvSpPr>
          <p:nvPr>
            <p:ph type="sldNum" sz="quarter" idx="5"/>
          </p:nvPr>
        </p:nvSpPr>
        <p:spPr/>
        <p:txBody>
          <a:bodyPr/>
          <a:lstStyle/>
          <a:p>
            <a:fld id="{2DE41453-96BF-7F45-9044-514C3EFC7F60}" type="slidenum">
              <a:rPr lang="en-US" smtClean="0"/>
              <a:t>19</a:t>
            </a:fld>
            <a:endParaRPr lang="en-US" dirty="0"/>
          </a:p>
        </p:txBody>
      </p:sp>
    </p:spTree>
    <p:extLst>
      <p:ext uri="{BB962C8B-B14F-4D97-AF65-F5344CB8AC3E}">
        <p14:creationId xmlns:p14="http://schemas.microsoft.com/office/powerpoint/2010/main" val="106408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VERA Live Demo – Open House</a:t>
            </a:r>
          </a:p>
          <a:p>
            <a:r>
              <a:rPr lang="en-US" dirty="0"/>
              <a:t>Every Tuesday at 10am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Archived videos: https://</a:t>
            </a:r>
            <a:r>
              <a:rPr lang="en-US" dirty="0" err="1"/>
              <a:t>research.vanderbilt.edu</a:t>
            </a:r>
            <a:r>
              <a:rPr lang="en-US" dirty="0"/>
              <a:t>/vera/vera-training/</a:t>
            </a:r>
          </a:p>
          <a:p>
            <a:endParaRPr lang="en-US" dirty="0"/>
          </a:p>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20</a:t>
            </a:fld>
            <a:endParaRPr lang="en-US" dirty="0"/>
          </a:p>
        </p:txBody>
      </p:sp>
    </p:spTree>
    <p:extLst>
      <p:ext uri="{BB962C8B-B14F-4D97-AF65-F5344CB8AC3E}">
        <p14:creationId xmlns:p14="http://schemas.microsoft.com/office/powerpoint/2010/main" val="65249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E41453-96BF-7F45-9044-514C3EFC7F60}" type="slidenum">
              <a:rPr lang="en-US" smtClean="0"/>
              <a:t>22</a:t>
            </a:fld>
            <a:endParaRPr lang="en-US" dirty="0"/>
          </a:p>
        </p:txBody>
      </p:sp>
    </p:spTree>
    <p:extLst>
      <p:ext uri="{BB962C8B-B14F-4D97-AF65-F5344CB8AC3E}">
        <p14:creationId xmlns:p14="http://schemas.microsoft.com/office/powerpoint/2010/main" val="578928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rotWithShape="1">
          <a:blip r:embed="rId2">
            <a:alphaModFix amt="50000"/>
          </a:blip>
          <a:srcRect l="9137" t="9319" r="8218" b="37792"/>
          <a:stretch/>
        </p:blipFill>
        <p:spPr>
          <a:xfrm>
            <a:off x="0" y="2956797"/>
            <a:ext cx="12192001" cy="3901204"/>
          </a:xfrm>
          <a:prstGeom prst="rect">
            <a:avLst/>
          </a:prstGeom>
        </p:spPr>
      </p:pic>
      <p:sp>
        <p:nvSpPr>
          <p:cNvPr id="25" name="Freeform 24">
            <a:extLst>
              <a:ext uri="{FF2B5EF4-FFF2-40B4-BE49-F238E27FC236}">
                <a16:creationId xmlns:a16="http://schemas.microsoft.com/office/drawing/2014/main" id="{3BE29AAA-CEAA-F14B-BBA6-12C511CC7E4B}"/>
              </a:ext>
            </a:extLst>
          </p:cNvPr>
          <p:cNvSpPr>
            <a:spLocks noChangeAspect="1"/>
          </p:cNvSpPr>
          <p:nvPr/>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602557"/>
            <a:ext cx="7665217"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707237"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1104900" y="1432876"/>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5DC82199-CDE6-7745-8CFD-E9BF05D6884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1148A1D1-A9B0-F144-91D6-B814A39EF937}"/>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21DD525F-D128-7648-9137-044ABB4CB01C}"/>
              </a:ext>
            </a:extLst>
          </p:cNvPr>
          <p:cNvPicPr>
            <a:picLocks noChangeAspect="1"/>
          </p:cNvPicPr>
          <p:nvPr userDrawn="1"/>
        </p:nvPicPr>
        <p:blipFill rotWithShape="1">
          <a:blip r:embed="rId3"/>
          <a:srcRect t="-34108" b="-34108"/>
          <a:stretch/>
        </p:blipFill>
        <p:spPr>
          <a:xfrm>
            <a:off x="8890195" y="5944959"/>
            <a:ext cx="2924348" cy="584463"/>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90511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Table of Contents)">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42A571C-8A3C-F742-BA8B-CBFF7A5CE2A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F70068E3-8AA5-6344-8AB2-C0B24BA152B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ight Triangle 15">
            <a:extLst>
              <a:ext uri="{FF2B5EF4-FFF2-40B4-BE49-F238E27FC236}">
                <a16:creationId xmlns:a16="http://schemas.microsoft.com/office/drawing/2014/main" id="{06CD1566-6314-3A4F-B42C-987FBFF5ED0C}"/>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Placeholder 5">
            <a:extLst>
              <a:ext uri="{FF2B5EF4-FFF2-40B4-BE49-F238E27FC236}">
                <a16:creationId xmlns:a16="http://schemas.microsoft.com/office/drawing/2014/main" id="{8E5FCA55-17B4-6E47-8189-729AFE4FDBFE}"/>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394614"/>
            <a:ext cx="7897401"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940694"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4" y="3429001"/>
            <a:ext cx="6619688" cy="2971800"/>
          </a:xfrm>
        </p:spPr>
        <p:txBody>
          <a:bodyPr/>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63E802B-396F-FA45-8025-682E8AF42520}"/>
              </a:ext>
            </a:extLst>
          </p:cNvPr>
          <p:cNvCxnSpPr>
            <a:cxnSpLocks/>
          </p:cNvCxnSpPr>
          <p:nvPr userDrawn="1"/>
        </p:nvCxnSpPr>
        <p:spPr>
          <a:xfrm>
            <a:off x="1214970" y="3236958"/>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7847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Table of Contents)">
    <p:bg>
      <p:bgRef idx="1001">
        <a:schemeClr val="bg1"/>
      </p:bgRef>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25504C7-EF4C-5645-A0BB-4A39774F6F3D}"/>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04900" y="1394614"/>
            <a:ext cx="10706100" cy="1744948"/>
          </a:xfrm>
        </p:spPr>
        <p:txBody>
          <a:bodyPr anchor="t" anchorCtr="0">
            <a:noAutofit/>
          </a:bodyPr>
          <a:lstStyle>
            <a:lvl1pPr algn="l">
              <a:defRPr sz="6000" b="0" i="0">
                <a:solidFill>
                  <a:schemeClr val="accent1"/>
                </a:solidFill>
                <a:latin typeface="Georgia" panose="02040502050405020303" pitchFamily="18" charset="0"/>
              </a:defRPr>
            </a:lvl1pPr>
          </a:lstStyle>
          <a:p>
            <a:r>
              <a:rPr lang="en-US" dirty="0"/>
              <a:t>Short title here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10706100"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3" y="3429000"/>
            <a:ext cx="10550957" cy="2378676"/>
          </a:xfrm>
        </p:spPr>
        <p:txBody>
          <a:bodyPr numCol="2"/>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5AFB6D3-4CED-484E-B00D-ED3C6014D934}"/>
              </a:ext>
            </a:extLst>
          </p:cNvPr>
          <p:cNvCxnSpPr>
            <a:cxnSpLocks/>
          </p:cNvCxnSpPr>
          <p:nvPr userDrawn="1"/>
        </p:nvCxnSpPr>
        <p:spPr>
          <a:xfrm>
            <a:off x="1104900" y="3236958"/>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Placeholder 5">
            <a:extLst>
              <a:ext uri="{FF2B5EF4-FFF2-40B4-BE49-F238E27FC236}">
                <a16:creationId xmlns:a16="http://schemas.microsoft.com/office/drawing/2014/main" id="{3E5EA558-22B9-E54B-A926-CB781D13AF53}"/>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381453040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BAD4766-4F27-B146-A4E0-C20523FA9452}"/>
              </a:ext>
            </a:extLst>
          </p:cNvPr>
          <p:cNvSpPr>
            <a:spLocks noGrp="1"/>
          </p:cNvSpPr>
          <p:nvPr>
            <p:ph type="pic" sz="quarter" idx="11" hasCustomPrompt="1"/>
          </p:nvPr>
        </p:nvSpPr>
        <p:spPr>
          <a:xfrm>
            <a:off x="7708739" y="0"/>
            <a:ext cx="4483261" cy="6858000"/>
          </a:xfrm>
        </p:spPr>
        <p:txBody>
          <a:bodyPr/>
          <a:lstStyle/>
          <a:p>
            <a:r>
              <a:rPr lang="en-US" dirty="0"/>
              <a:t>Insert Photo by clicking icon</a:t>
            </a:r>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5927353" cy="1325563"/>
          </a:xfrm>
        </p:spPr>
        <p:txBody>
          <a:bodyPr>
            <a:normAutofit/>
          </a:bodyPr>
          <a:lstStyle>
            <a:lvl1pPr>
              <a:defRPr sz="3500" b="0" i="0">
                <a:latin typeface="Georgia" panose="02040502050405020303" pitchFamily="18" charset="0"/>
              </a:defRPr>
            </a:lvl1pPr>
          </a:lstStyle>
          <a:p>
            <a:r>
              <a:rPr lang="en-US" dirty="0" err="1"/>
              <a:t>georgia</a:t>
            </a:r>
            <a:r>
              <a:rPr lang="en-US" dirty="0"/>
              <a:t>, at least 30pt,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421417"/>
            <a:ext cx="5680685" cy="352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429326" y="2294411"/>
            <a:ext cx="5814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Triangle 8">
            <a:extLst>
              <a:ext uri="{FF2B5EF4-FFF2-40B4-BE49-F238E27FC236}">
                <a16:creationId xmlns:a16="http://schemas.microsoft.com/office/drawing/2014/main" id="{8CE2508C-A8BD-8340-805A-EF7817C96512}"/>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047AE893-77C0-2D42-8AAF-F44D28708F17}"/>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5">
            <a:extLst>
              <a:ext uri="{FF2B5EF4-FFF2-40B4-BE49-F238E27FC236}">
                <a16:creationId xmlns:a16="http://schemas.microsoft.com/office/drawing/2014/main" id="{D39E0D53-01A3-884D-AB65-05C94C0ADDCF}"/>
              </a:ext>
            </a:extLst>
          </p:cNvPr>
          <p:cNvPicPr>
            <a:picLocks noChangeAspect="1"/>
          </p:cNvPicPr>
          <p:nvPr userDrawn="1"/>
        </p:nvPicPr>
        <p:blipFill rotWithShape="1">
          <a:blip r:embed="rId2"/>
          <a:srcRect t="-34108" b="-34108"/>
          <a:stretch/>
        </p:blipFill>
        <p:spPr>
          <a:xfrm>
            <a:off x="1422269" y="6156688"/>
            <a:ext cx="2924348" cy="584463"/>
          </a:xfrm>
          <a:prstGeom prst="rect">
            <a:avLst/>
          </a:prstGeom>
        </p:spPr>
      </p:pic>
    </p:spTree>
    <p:extLst>
      <p:ext uri="{BB962C8B-B14F-4D97-AF65-F5344CB8AC3E}">
        <p14:creationId xmlns:p14="http://schemas.microsoft.com/office/powerpoint/2010/main" val="72669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9B96630-1F25-F04E-865C-482A7839AF2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FC3EB9EA-F970-D946-9AC6-F939F319409A}"/>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ight Triangle 13">
            <a:extLst>
              <a:ext uri="{FF2B5EF4-FFF2-40B4-BE49-F238E27FC236}">
                <a16:creationId xmlns:a16="http://schemas.microsoft.com/office/drawing/2014/main" id="{58E65236-6FC1-5640-B912-D76EDEDA9B57}"/>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3980C5BF-AFBD-2F42-A86C-1D6524016235}"/>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Placeholder 5">
            <a:extLst>
              <a:ext uri="{FF2B5EF4-FFF2-40B4-BE49-F238E27FC236}">
                <a16:creationId xmlns:a16="http://schemas.microsoft.com/office/drawing/2014/main" id="{8D36C1F6-2244-4E49-8DAA-BCC14CC3CF3B}"/>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7889731" cy="1325563"/>
          </a:xfrm>
        </p:spPr>
        <p:txBody>
          <a:bodyPr>
            <a:normAutofit/>
          </a:bodyPr>
          <a:lstStyle>
            <a:lvl1pPr>
              <a:defRPr sz="4000" b="0" i="0">
                <a:latin typeface="Georgia" panose="02040502050405020303" pitchFamily="18" charset="0"/>
              </a:defRPr>
            </a:lvl1pPr>
          </a:lstStyle>
          <a:p>
            <a:r>
              <a:rPr lang="en-US" dirty="0" err="1"/>
              <a:t>georgia</a:t>
            </a:r>
            <a:r>
              <a:rPr lang="en-US" dirty="0"/>
              <a:t>, at least 35pt,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551331"/>
            <a:ext cx="5680685" cy="3849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353123" y="2421416"/>
            <a:ext cx="788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20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Bio - Large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7136B4B9-05E2-D342-A059-E875B7F80B7C}"/>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5">
            <a:extLst>
              <a:ext uri="{FF2B5EF4-FFF2-40B4-BE49-F238E27FC236}">
                <a16:creationId xmlns:a16="http://schemas.microsoft.com/office/drawing/2014/main" id="{2052E058-E553-0D45-9E29-404E3F9C633B}"/>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0" y="0"/>
            <a:ext cx="4853883" cy="6859588"/>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5273269" y="365125"/>
            <a:ext cx="6547943" cy="1325563"/>
          </a:xfrm>
        </p:spPr>
        <p:txBody>
          <a:bodyPr>
            <a:noAutofit/>
          </a:bodyPr>
          <a:lstStyle>
            <a:lvl1pPr>
              <a:defRPr sz="4500"/>
            </a:lvl1pPr>
          </a:lstStyle>
          <a:p>
            <a:r>
              <a:rPr lang="en-US" dirty="0"/>
              <a:t>PIC/BIO slide:</a:t>
            </a:r>
            <a:br>
              <a:rPr lang="en-US" dirty="0"/>
            </a:br>
            <a:r>
              <a:rPr lang="en-US" dirty="0"/>
              <a:t>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5273269" y="2433817"/>
            <a:ext cx="6537731" cy="339857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5273269" y="1716218"/>
            <a:ext cx="654794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PERSON’S 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5273269" y="2307385"/>
            <a:ext cx="60805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98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Bio - Small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13C843AD-DAFD-F743-9EE9-EDB4BF59B528}"/>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5">
            <a:extLst>
              <a:ext uri="{FF2B5EF4-FFF2-40B4-BE49-F238E27FC236}">
                <a16:creationId xmlns:a16="http://schemas.microsoft.com/office/drawing/2014/main" id="{C5A3B54D-CED8-E345-92C3-1060823FAB7A}"/>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405635" y="2131224"/>
            <a:ext cx="3135087" cy="4269576"/>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405635" y="365125"/>
            <a:ext cx="10587791" cy="838033"/>
          </a:xfrm>
        </p:spPr>
        <p:txBody>
          <a:bodyPr>
            <a:noAutofit/>
          </a:bodyPr>
          <a:lstStyle>
            <a:lvl1pPr>
              <a:defRPr sz="4500"/>
            </a:lvl1pPr>
          </a:lstStyle>
          <a:p>
            <a:r>
              <a:rPr lang="en-US" dirty="0"/>
              <a:t>Pic/Bio slide: 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3877606" y="2360745"/>
            <a:ext cx="7115820" cy="332612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405635" y="1227149"/>
            <a:ext cx="10587791" cy="39803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405635" y="1729991"/>
            <a:ext cx="10587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46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Bio - 3 people)">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8BFBA344-6671-C446-87C5-EBF413D7C2F4}"/>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9">
            <a:extLst>
              <a:ext uri="{FF2B5EF4-FFF2-40B4-BE49-F238E27FC236}">
                <a16:creationId xmlns:a16="http://schemas.microsoft.com/office/drawing/2014/main" id="{127ED0CA-EA3E-314E-A615-D4BB5B5CF119}"/>
              </a:ext>
            </a:extLst>
          </p:cNvPr>
          <p:cNvSpPr>
            <a:spLocks noGrp="1"/>
          </p:cNvSpPr>
          <p:nvPr>
            <p:ph type="pic" sz="quarter" idx="12" hasCustomPrompt="1"/>
          </p:nvPr>
        </p:nvSpPr>
        <p:spPr>
          <a:xfrm>
            <a:off x="470838" y="374754"/>
            <a:ext cx="2543500" cy="2760331"/>
          </a:xfrm>
        </p:spPr>
        <p:txBody>
          <a:bodyPr/>
          <a:lstStyle>
            <a:lvl1pPr>
              <a:defRPr/>
            </a:lvl1pPr>
          </a:lstStyle>
          <a:p>
            <a:r>
              <a:rPr lang="en-US" dirty="0"/>
              <a:t>Insert photo here</a:t>
            </a:r>
          </a:p>
        </p:txBody>
      </p:sp>
      <p:sp>
        <p:nvSpPr>
          <p:cNvPr id="29" name="Picture Placeholder 9">
            <a:extLst>
              <a:ext uri="{FF2B5EF4-FFF2-40B4-BE49-F238E27FC236}">
                <a16:creationId xmlns:a16="http://schemas.microsoft.com/office/drawing/2014/main" id="{D3982FE5-F505-F242-8BF3-6E04BE4B291A}"/>
              </a:ext>
            </a:extLst>
          </p:cNvPr>
          <p:cNvSpPr>
            <a:spLocks noGrp="1"/>
          </p:cNvSpPr>
          <p:nvPr>
            <p:ph type="pic" sz="quarter" idx="13" hasCustomPrompt="1"/>
          </p:nvPr>
        </p:nvSpPr>
        <p:spPr>
          <a:xfrm>
            <a:off x="4335828" y="374754"/>
            <a:ext cx="2543500" cy="2760331"/>
          </a:xfrm>
        </p:spPr>
        <p:txBody>
          <a:bodyPr/>
          <a:lstStyle>
            <a:lvl1pPr>
              <a:defRPr/>
            </a:lvl1pPr>
          </a:lstStyle>
          <a:p>
            <a:r>
              <a:rPr lang="en-US" dirty="0"/>
              <a:t>Insert photo here</a:t>
            </a:r>
          </a:p>
        </p:txBody>
      </p:sp>
      <p:sp>
        <p:nvSpPr>
          <p:cNvPr id="30" name="Picture Placeholder 9">
            <a:extLst>
              <a:ext uri="{FF2B5EF4-FFF2-40B4-BE49-F238E27FC236}">
                <a16:creationId xmlns:a16="http://schemas.microsoft.com/office/drawing/2014/main" id="{D77D9C02-A2AA-E84C-A785-AB9A0FCA605D}"/>
              </a:ext>
            </a:extLst>
          </p:cNvPr>
          <p:cNvSpPr>
            <a:spLocks noGrp="1"/>
          </p:cNvSpPr>
          <p:nvPr>
            <p:ph type="pic" sz="quarter" idx="16" hasCustomPrompt="1"/>
          </p:nvPr>
        </p:nvSpPr>
        <p:spPr>
          <a:xfrm>
            <a:off x="8200818" y="374754"/>
            <a:ext cx="2543500" cy="2760331"/>
          </a:xfrm>
        </p:spPr>
        <p:txBody>
          <a:bodyPr/>
          <a:lstStyle>
            <a:lvl1pPr>
              <a:defRPr/>
            </a:lvl1pPr>
          </a:lstStyle>
          <a:p>
            <a:r>
              <a:rPr lang="en-US" dirty="0"/>
              <a:t>Insert photo here</a:t>
            </a:r>
          </a:p>
        </p:txBody>
      </p:sp>
      <p:sp>
        <p:nvSpPr>
          <p:cNvPr id="31" name="Content Placeholder 3">
            <a:extLst>
              <a:ext uri="{FF2B5EF4-FFF2-40B4-BE49-F238E27FC236}">
                <a16:creationId xmlns:a16="http://schemas.microsoft.com/office/drawing/2014/main" id="{9C99930A-34B4-6C4B-8653-C9C780EA501D}"/>
              </a:ext>
            </a:extLst>
          </p:cNvPr>
          <p:cNvSpPr>
            <a:spLocks noGrp="1"/>
          </p:cNvSpPr>
          <p:nvPr>
            <p:ph sz="half" idx="14" hasCustomPrompt="1"/>
          </p:nvPr>
        </p:nvSpPr>
        <p:spPr>
          <a:xfrm>
            <a:off x="433582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
            <a:extLst>
              <a:ext uri="{FF2B5EF4-FFF2-40B4-BE49-F238E27FC236}">
                <a16:creationId xmlns:a16="http://schemas.microsoft.com/office/drawing/2014/main" id="{6DCE682D-009B-824C-BAB8-4863EEE1A58F}"/>
              </a:ext>
            </a:extLst>
          </p:cNvPr>
          <p:cNvSpPr>
            <a:spLocks noGrp="1"/>
          </p:cNvSpPr>
          <p:nvPr>
            <p:ph type="body" idx="15" hasCustomPrompt="1"/>
          </p:nvPr>
        </p:nvSpPr>
        <p:spPr>
          <a:xfrm>
            <a:off x="433582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3" name="Text Placeholder 2">
            <a:extLst>
              <a:ext uri="{FF2B5EF4-FFF2-40B4-BE49-F238E27FC236}">
                <a16:creationId xmlns:a16="http://schemas.microsoft.com/office/drawing/2014/main" id="{6AF101EF-8C31-6648-B849-2A52FFB7EF17}"/>
              </a:ext>
            </a:extLst>
          </p:cNvPr>
          <p:cNvSpPr>
            <a:spLocks noGrp="1"/>
          </p:cNvSpPr>
          <p:nvPr>
            <p:ph type="body" idx="19" hasCustomPrompt="1"/>
          </p:nvPr>
        </p:nvSpPr>
        <p:spPr>
          <a:xfrm>
            <a:off x="433582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4" name="Content Placeholder 3">
            <a:extLst>
              <a:ext uri="{FF2B5EF4-FFF2-40B4-BE49-F238E27FC236}">
                <a16:creationId xmlns:a16="http://schemas.microsoft.com/office/drawing/2014/main" id="{75B4821B-01A4-1144-98F8-3ACBD3EE1C64}"/>
              </a:ext>
            </a:extLst>
          </p:cNvPr>
          <p:cNvSpPr>
            <a:spLocks noGrp="1"/>
          </p:cNvSpPr>
          <p:nvPr>
            <p:ph sz="half" idx="20" hasCustomPrompt="1"/>
          </p:nvPr>
        </p:nvSpPr>
        <p:spPr>
          <a:xfrm>
            <a:off x="466561"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a:extLst>
              <a:ext uri="{FF2B5EF4-FFF2-40B4-BE49-F238E27FC236}">
                <a16:creationId xmlns:a16="http://schemas.microsoft.com/office/drawing/2014/main" id="{070030EB-80A7-6242-BCF6-B405B569A84E}"/>
              </a:ext>
            </a:extLst>
          </p:cNvPr>
          <p:cNvSpPr>
            <a:spLocks noGrp="1"/>
          </p:cNvSpPr>
          <p:nvPr>
            <p:ph type="body" idx="21" hasCustomPrompt="1"/>
          </p:nvPr>
        </p:nvSpPr>
        <p:spPr>
          <a:xfrm>
            <a:off x="466561"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6" name="Text Placeholder 2">
            <a:extLst>
              <a:ext uri="{FF2B5EF4-FFF2-40B4-BE49-F238E27FC236}">
                <a16:creationId xmlns:a16="http://schemas.microsoft.com/office/drawing/2014/main" id="{61973A62-DA53-EA4F-A095-A4ACF30D8DC7}"/>
              </a:ext>
            </a:extLst>
          </p:cNvPr>
          <p:cNvSpPr>
            <a:spLocks noGrp="1"/>
          </p:cNvSpPr>
          <p:nvPr>
            <p:ph type="body" idx="22" hasCustomPrompt="1"/>
          </p:nvPr>
        </p:nvSpPr>
        <p:spPr>
          <a:xfrm>
            <a:off x="466561"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7" name="Content Placeholder 3">
            <a:extLst>
              <a:ext uri="{FF2B5EF4-FFF2-40B4-BE49-F238E27FC236}">
                <a16:creationId xmlns:a16="http://schemas.microsoft.com/office/drawing/2014/main" id="{7B0EDCAA-FBA8-2E4F-BB0B-FBD03A65C310}"/>
              </a:ext>
            </a:extLst>
          </p:cNvPr>
          <p:cNvSpPr>
            <a:spLocks noGrp="1"/>
          </p:cNvSpPr>
          <p:nvPr>
            <p:ph sz="half" idx="23" hasCustomPrompt="1"/>
          </p:nvPr>
        </p:nvSpPr>
        <p:spPr>
          <a:xfrm>
            <a:off x="820081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2">
            <a:extLst>
              <a:ext uri="{FF2B5EF4-FFF2-40B4-BE49-F238E27FC236}">
                <a16:creationId xmlns:a16="http://schemas.microsoft.com/office/drawing/2014/main" id="{23DED18C-9CDA-7E48-984A-1A76DB44640D}"/>
              </a:ext>
            </a:extLst>
          </p:cNvPr>
          <p:cNvSpPr>
            <a:spLocks noGrp="1"/>
          </p:cNvSpPr>
          <p:nvPr>
            <p:ph type="body" idx="24" hasCustomPrompt="1"/>
          </p:nvPr>
        </p:nvSpPr>
        <p:spPr>
          <a:xfrm>
            <a:off x="820081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9" name="Text Placeholder 2">
            <a:extLst>
              <a:ext uri="{FF2B5EF4-FFF2-40B4-BE49-F238E27FC236}">
                <a16:creationId xmlns:a16="http://schemas.microsoft.com/office/drawing/2014/main" id="{BC60EC64-58EC-2249-A8F1-EE46471681DE}"/>
              </a:ext>
            </a:extLst>
          </p:cNvPr>
          <p:cNvSpPr>
            <a:spLocks noGrp="1"/>
          </p:cNvSpPr>
          <p:nvPr>
            <p:ph type="body" idx="25" hasCustomPrompt="1"/>
          </p:nvPr>
        </p:nvSpPr>
        <p:spPr>
          <a:xfrm>
            <a:off x="820081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pic>
        <p:nvPicPr>
          <p:cNvPr id="40" name="Picture Placeholder 5">
            <a:extLst>
              <a:ext uri="{FF2B5EF4-FFF2-40B4-BE49-F238E27FC236}">
                <a16:creationId xmlns:a16="http://schemas.microsoft.com/office/drawing/2014/main" id="{BED0BA53-972C-9F48-BE50-23B403B18331}"/>
              </a:ext>
            </a:extLst>
          </p:cNvPr>
          <p:cNvPicPr>
            <a:picLocks noChangeAspect="1"/>
          </p:cNvPicPr>
          <p:nvPr userDrawn="1"/>
        </p:nvPicPr>
        <p:blipFill rotWithShape="1">
          <a:blip r:embed="rId2"/>
          <a:srcRect t="-34108" b="-34108"/>
          <a:stretch/>
        </p:blipFill>
        <p:spPr>
          <a:xfrm>
            <a:off x="4633826" y="6156688"/>
            <a:ext cx="2924348" cy="584463"/>
          </a:xfrm>
          <a:prstGeom prst="rect">
            <a:avLst/>
          </a:prstGeom>
        </p:spPr>
      </p:pic>
    </p:spTree>
    <p:extLst>
      <p:ext uri="{BB962C8B-B14F-4D97-AF65-F5344CB8AC3E}">
        <p14:creationId xmlns:p14="http://schemas.microsoft.com/office/powerpoint/2010/main" val="159787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946535-051C-FC49-A1F2-174A97F6847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20FCA6A4-28FA-2546-B522-C04E18A4C03D}"/>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7D490237-5CE4-D048-8F03-58E1BD0CA2F3}"/>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2" name="Title 1">
            <a:extLst>
              <a:ext uri="{FF2B5EF4-FFF2-40B4-BE49-F238E27FC236}">
                <a16:creationId xmlns:a16="http://schemas.microsoft.com/office/drawing/2014/main" id="{C4FA5CCF-8095-4A48-BE02-D80DC819B886}"/>
              </a:ext>
            </a:extLst>
          </p:cNvPr>
          <p:cNvSpPr>
            <a:spLocks noGrp="1"/>
          </p:cNvSpPr>
          <p:nvPr>
            <p:ph type="title" hasCustomPrompt="1"/>
          </p:nvPr>
        </p:nvSpPr>
        <p:spPr>
          <a:xfrm>
            <a:off x="472529" y="365125"/>
            <a:ext cx="9128671" cy="1325563"/>
          </a:xfrm>
        </p:spPr>
        <p:txBody>
          <a:bodyPr/>
          <a:lstStyle/>
          <a:p>
            <a:r>
              <a:rPr lang="en-US" dirty="0"/>
              <a:t>TITLE, TAHOMA BOLD</a:t>
            </a:r>
          </a:p>
        </p:txBody>
      </p:sp>
      <p:sp>
        <p:nvSpPr>
          <p:cNvPr id="3" name="Text Placeholder 2">
            <a:extLst>
              <a:ext uri="{FF2B5EF4-FFF2-40B4-BE49-F238E27FC236}">
                <a16:creationId xmlns:a16="http://schemas.microsoft.com/office/drawing/2014/main" id="{1C1C1E2E-CB8D-1A45-9FE0-F7B0C4B9D09D}"/>
              </a:ext>
            </a:extLst>
          </p:cNvPr>
          <p:cNvSpPr>
            <a:spLocks noGrp="1"/>
          </p:cNvSpPr>
          <p:nvPr>
            <p:ph type="body" idx="1" hasCustomPrompt="1"/>
          </p:nvPr>
        </p:nvSpPr>
        <p:spPr>
          <a:xfrm>
            <a:off x="472528"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01</a:t>
            </a:r>
          </a:p>
        </p:txBody>
      </p:sp>
      <p:sp>
        <p:nvSpPr>
          <p:cNvPr id="4" name="Content Placeholder 3">
            <a:extLst>
              <a:ext uri="{FF2B5EF4-FFF2-40B4-BE49-F238E27FC236}">
                <a16:creationId xmlns:a16="http://schemas.microsoft.com/office/drawing/2014/main" id="{4B6608EE-5ABA-3941-A2BC-4004BB53F22E}"/>
              </a:ext>
            </a:extLst>
          </p:cNvPr>
          <p:cNvSpPr>
            <a:spLocks noGrp="1"/>
          </p:cNvSpPr>
          <p:nvPr>
            <p:ph sz="half" idx="2"/>
          </p:nvPr>
        </p:nvSpPr>
        <p:spPr>
          <a:xfrm>
            <a:off x="472528"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16DE96-F872-8D4B-BD19-4B30A6DDB9A7}"/>
              </a:ext>
            </a:extLst>
          </p:cNvPr>
          <p:cNvSpPr>
            <a:spLocks noGrp="1"/>
          </p:cNvSpPr>
          <p:nvPr>
            <p:ph type="body" sz="quarter" idx="3" hasCustomPrompt="1"/>
          </p:nvPr>
        </p:nvSpPr>
        <p:spPr>
          <a:xfrm>
            <a:off x="4540766"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02</a:t>
            </a:r>
          </a:p>
        </p:txBody>
      </p:sp>
      <p:sp>
        <p:nvSpPr>
          <p:cNvPr id="6" name="Content Placeholder 5">
            <a:extLst>
              <a:ext uri="{FF2B5EF4-FFF2-40B4-BE49-F238E27FC236}">
                <a16:creationId xmlns:a16="http://schemas.microsoft.com/office/drawing/2014/main" id="{B9FE5726-B9D1-2E48-9604-2D219EE9E7F0}"/>
              </a:ext>
            </a:extLst>
          </p:cNvPr>
          <p:cNvSpPr>
            <a:spLocks noGrp="1"/>
          </p:cNvSpPr>
          <p:nvPr>
            <p:ph sz="quarter" idx="4"/>
          </p:nvPr>
        </p:nvSpPr>
        <p:spPr>
          <a:xfrm>
            <a:off x="4540766"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70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C15AD36-547D-A242-8AD0-A000B1605E4D}"/>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872A82F5-EA99-1C42-998C-FD0637B783E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9" name="Picture Placeholder 5">
            <a:extLst>
              <a:ext uri="{FF2B5EF4-FFF2-40B4-BE49-F238E27FC236}">
                <a16:creationId xmlns:a16="http://schemas.microsoft.com/office/drawing/2014/main" id="{A19097CA-94C5-3A44-8156-80C1E83833B0}"/>
              </a:ext>
            </a:extLst>
          </p:cNvPr>
          <p:cNvPicPr>
            <a:picLocks noChangeAspect="1"/>
          </p:cNvPicPr>
          <p:nvPr userDrawn="1"/>
        </p:nvPicPr>
        <p:blipFill rotWithShape="1">
          <a:blip r:embed="rId2"/>
          <a:srcRect t="-34108" b="-34108"/>
          <a:stretch/>
        </p:blipFill>
        <p:spPr>
          <a:xfrm>
            <a:off x="1323888" y="6156688"/>
            <a:ext cx="2924348" cy="584463"/>
          </a:xfrm>
          <a:prstGeom prst="rect">
            <a:avLst/>
          </a:prstGeom>
        </p:spPr>
      </p:pic>
      <p:sp>
        <p:nvSpPr>
          <p:cNvPr id="2" name="Title 1">
            <a:extLst>
              <a:ext uri="{FF2B5EF4-FFF2-40B4-BE49-F238E27FC236}">
                <a16:creationId xmlns:a16="http://schemas.microsoft.com/office/drawing/2014/main" id="{3138866F-709D-A04F-BB56-6774DE7E3283}"/>
              </a:ext>
            </a:extLst>
          </p:cNvPr>
          <p:cNvSpPr>
            <a:spLocks noGrp="1"/>
          </p:cNvSpPr>
          <p:nvPr>
            <p:ph type="title" hasCustomPrompt="1"/>
          </p:nvPr>
        </p:nvSpPr>
        <p:spPr>
          <a:xfrm>
            <a:off x="800100" y="457200"/>
            <a:ext cx="3971925" cy="1600200"/>
          </a:xfrm>
        </p:spPr>
        <p:txBody>
          <a:bodyPr anchor="b"/>
          <a:lstStyle>
            <a:lvl1pPr>
              <a:defRPr sz="3200"/>
            </a:lvl1pPr>
          </a:lstStyle>
          <a:p>
            <a:r>
              <a:rPr lang="en-US" dirty="0"/>
              <a:t>Title, Tahoma bold</a:t>
            </a:r>
          </a:p>
        </p:txBody>
      </p:sp>
      <p:sp>
        <p:nvSpPr>
          <p:cNvPr id="3" name="Picture Placeholder 2">
            <a:extLst>
              <a:ext uri="{FF2B5EF4-FFF2-40B4-BE49-F238E27FC236}">
                <a16:creationId xmlns:a16="http://schemas.microsoft.com/office/drawing/2014/main" id="{1C587870-9EE0-6C4C-AF86-02F4C324F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508597A-3433-7A40-9ED9-5D8379BF32C3}"/>
              </a:ext>
            </a:extLst>
          </p:cNvPr>
          <p:cNvSpPr>
            <a:spLocks noGrp="1"/>
          </p:cNvSpPr>
          <p:nvPr>
            <p:ph type="body" sz="half" idx="2"/>
          </p:nvPr>
        </p:nvSpPr>
        <p:spPr>
          <a:xfrm>
            <a:off x="800100" y="2057400"/>
            <a:ext cx="39719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25529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8" y="859229"/>
            <a:ext cx="11338471" cy="861439"/>
          </a:xfrm>
        </p:spPr>
        <p:txBody>
          <a:bodyPr/>
          <a:lstStyle>
            <a:lvl1pPr>
              <a:defRPr>
                <a:solidFill>
                  <a:schemeClr val="accent1"/>
                </a:solidFill>
              </a:defRPr>
            </a:lvl1pPr>
          </a:lstStyle>
          <a:p>
            <a:r>
              <a:rPr lang="en-US" dirty="0"/>
              <a:t>Tahoma 45pt font size</a:t>
            </a:r>
          </a:p>
        </p:txBody>
      </p:sp>
      <p:graphicFrame>
        <p:nvGraphicFramePr>
          <p:cNvPr id="3" name="Chart 2">
            <a:extLst>
              <a:ext uri="{FF2B5EF4-FFF2-40B4-BE49-F238E27FC236}">
                <a16:creationId xmlns:a16="http://schemas.microsoft.com/office/drawing/2014/main" id="{5D6D872B-489C-0642-BDCD-25162590D951}"/>
              </a:ext>
            </a:extLst>
          </p:cNvPr>
          <p:cNvGraphicFramePr/>
          <p:nvPr userDrawn="1">
            <p:extLst>
              <p:ext uri="{D42A27DB-BD31-4B8C-83A1-F6EECF244321}">
                <p14:modId xmlns:p14="http://schemas.microsoft.com/office/powerpoint/2010/main" val="2061695057"/>
              </p:ext>
            </p:extLst>
          </p:nvPr>
        </p:nvGraphicFramePr>
        <p:xfrm>
          <a:off x="472530" y="1971207"/>
          <a:ext cx="5298684" cy="451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3B17C92-5FE9-2B43-85C9-0B4C7B82EE25}"/>
              </a:ext>
            </a:extLst>
          </p:cNvPr>
          <p:cNvGraphicFramePr/>
          <p:nvPr userDrawn="1">
            <p:extLst>
              <p:ext uri="{D42A27DB-BD31-4B8C-83A1-F6EECF244321}">
                <p14:modId xmlns:p14="http://schemas.microsoft.com/office/powerpoint/2010/main" val="1120957859"/>
              </p:ext>
            </p:extLst>
          </p:nvPr>
        </p:nvGraphicFramePr>
        <p:xfrm>
          <a:off x="6296212" y="1971207"/>
          <a:ext cx="5298684" cy="451204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Placeholder 5">
            <a:extLst>
              <a:ext uri="{FF2B5EF4-FFF2-40B4-BE49-F238E27FC236}">
                <a16:creationId xmlns:a16="http://schemas.microsoft.com/office/drawing/2014/main" id="{C7275AF5-ED3C-D241-9B9C-4DBC571CDB0E}"/>
              </a:ext>
            </a:extLst>
          </p:cNvPr>
          <p:cNvPicPr>
            <a:picLocks noChangeAspect="1"/>
          </p:cNvPicPr>
          <p:nvPr userDrawn="1"/>
        </p:nvPicPr>
        <p:blipFill rotWithShape="1">
          <a:blip r:embed="rId4"/>
          <a:srcRect t="-34108" b="-34108"/>
          <a:stretch/>
        </p:blipFill>
        <p:spPr>
          <a:xfrm>
            <a:off x="472528" y="274766"/>
            <a:ext cx="2924348" cy="584463"/>
          </a:xfrm>
          <a:prstGeom prst="rect">
            <a:avLst/>
          </a:prstGeom>
        </p:spPr>
      </p:pic>
    </p:spTree>
    <p:extLst>
      <p:ext uri="{BB962C8B-B14F-4D97-AF65-F5344CB8AC3E}">
        <p14:creationId xmlns:p14="http://schemas.microsoft.com/office/powerpoint/2010/main" val="223426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3BE29AAA-CEAA-F14B-BBA6-12C511CC7E4B}"/>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ight Triangle 11">
            <a:extLst>
              <a:ext uri="{FF2B5EF4-FFF2-40B4-BE49-F238E27FC236}">
                <a16:creationId xmlns:a16="http://schemas.microsoft.com/office/drawing/2014/main" id="{CE4DC71E-50AD-BC47-85E7-57E1E55A06DF}"/>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Placeholder 5">
            <a:extLst>
              <a:ext uri="{FF2B5EF4-FFF2-40B4-BE49-F238E27FC236}">
                <a16:creationId xmlns:a16="http://schemas.microsoft.com/office/drawing/2014/main" id="{0167BA30-A58E-EA46-8E6B-0C593C5BA39F}"/>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a:blip r:embed="rId3">
            <a:alphaModFix amt="50000"/>
          </a:blip>
          <a:stretch>
            <a:fillRect/>
          </a:stretch>
        </p:blipFill>
        <p:spPr>
          <a:xfrm>
            <a:off x="0" y="440267"/>
            <a:ext cx="5247789" cy="641773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4638186" y="882726"/>
            <a:ext cx="7176357" cy="1826443"/>
          </a:xfrm>
        </p:spPr>
        <p:txBody>
          <a:bodyPr anchor="t" anchorCtr="0"/>
          <a:lstStyle>
            <a:lvl1pPr algn="l">
              <a:defRPr sz="6000" b="1" i="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Short title – TAHOMA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4615020" y="2878339"/>
            <a:ext cx="7203315" cy="1295728"/>
          </a:xfrm>
        </p:spPr>
        <p:txBody>
          <a:bodyPr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4615020" y="2709169"/>
            <a:ext cx="7198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88385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9D73A00-3BBF-B841-8CE1-B7CAC308DF37}"/>
              </a:ext>
            </a:extLst>
          </p:cNvPr>
          <p:cNvPicPr>
            <a:picLocks noChangeAspect="1"/>
          </p:cNvPicPr>
          <p:nvPr userDrawn="1"/>
        </p:nvPicPr>
        <p:blipFill rotWithShape="1">
          <a:blip r:embed="rId2"/>
          <a:srcRect t="-34108" b="-34108"/>
          <a:stretch/>
        </p:blipFill>
        <p:spPr>
          <a:xfrm>
            <a:off x="4633826" y="5944959"/>
            <a:ext cx="2924348" cy="584463"/>
          </a:xfrm>
          <a:prstGeom prst="rect">
            <a:avLst/>
          </a:prstGeom>
        </p:spPr>
      </p:pic>
      <p:sp>
        <p:nvSpPr>
          <p:cNvPr id="5" name="Picture Placeholder 6">
            <a:extLst>
              <a:ext uri="{FF2B5EF4-FFF2-40B4-BE49-F238E27FC236}">
                <a16:creationId xmlns:a16="http://schemas.microsoft.com/office/drawing/2014/main" id="{363EAB5F-F814-8F45-8074-8636F0FE34A5}"/>
              </a:ext>
            </a:extLst>
          </p:cNvPr>
          <p:cNvSpPr>
            <a:spLocks noGrp="1"/>
          </p:cNvSpPr>
          <p:nvPr>
            <p:ph type="pic" sz="quarter" idx="11" hasCustomPrompt="1"/>
          </p:nvPr>
        </p:nvSpPr>
        <p:spPr>
          <a:xfrm>
            <a:off x="0" y="0"/>
            <a:ext cx="12192000" cy="5608948"/>
          </a:xfrm>
        </p:spPr>
        <p:txBody>
          <a:bodyPr/>
          <a:lstStyle>
            <a:lvl1pPr>
              <a:defRPr/>
            </a:lvl1pPr>
          </a:lstStyle>
          <a:p>
            <a:r>
              <a:rPr lang="en-US" dirty="0"/>
              <a:t>Add picture here for conclusion</a:t>
            </a:r>
          </a:p>
        </p:txBody>
      </p:sp>
    </p:spTree>
    <p:extLst>
      <p:ext uri="{BB962C8B-B14F-4D97-AF65-F5344CB8AC3E}">
        <p14:creationId xmlns:p14="http://schemas.microsoft.com/office/powerpoint/2010/main" val="198662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29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UIDE0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C48D3D-5403-1C4C-9B90-EAC9704D51BF}"/>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D7A8B0-282E-3446-877D-E6BEDF5E7D00}"/>
              </a:ext>
            </a:extLst>
          </p:cNvPr>
          <p:cNvSpPr txBox="1"/>
          <p:nvPr userDrawn="1"/>
        </p:nvSpPr>
        <p:spPr>
          <a:xfrm>
            <a:off x="500412" y="1238057"/>
            <a:ext cx="34521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COLOR GUIDELINES</a:t>
            </a:r>
          </a:p>
        </p:txBody>
      </p:sp>
      <p:grpSp>
        <p:nvGrpSpPr>
          <p:cNvPr id="74" name="Group 73">
            <a:extLst>
              <a:ext uri="{FF2B5EF4-FFF2-40B4-BE49-F238E27FC236}">
                <a16:creationId xmlns:a16="http://schemas.microsoft.com/office/drawing/2014/main" id="{540F4DCE-59FB-214B-9262-3152EBFF78F8}"/>
              </a:ext>
            </a:extLst>
          </p:cNvPr>
          <p:cNvGrpSpPr/>
          <p:nvPr userDrawn="1"/>
        </p:nvGrpSpPr>
        <p:grpSpPr>
          <a:xfrm>
            <a:off x="922201" y="1895020"/>
            <a:ext cx="9941046" cy="1207882"/>
            <a:chOff x="922201" y="1868126"/>
            <a:chExt cx="7639965" cy="928290"/>
          </a:xfrm>
        </p:grpSpPr>
        <p:sp>
          <p:nvSpPr>
            <p:cNvPr id="15" name="Rectangle 14">
              <a:extLst>
                <a:ext uri="{FF2B5EF4-FFF2-40B4-BE49-F238E27FC236}">
                  <a16:creationId xmlns:a16="http://schemas.microsoft.com/office/drawing/2014/main" id="{7413FE51-0734-3946-A221-1FD563248BDD}"/>
                </a:ext>
              </a:extLst>
            </p:cNvPr>
            <p:cNvSpPr/>
            <p:nvPr userDrawn="1"/>
          </p:nvSpPr>
          <p:spPr>
            <a:xfrm>
              <a:off x="922201" y="1868126"/>
              <a:ext cx="1335133" cy="601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#D8AB4C</a:t>
              </a:r>
            </a:p>
          </p:txBody>
        </p:sp>
        <p:sp>
          <p:nvSpPr>
            <p:cNvPr id="16" name="Rectangle 15">
              <a:extLst>
                <a:ext uri="{FF2B5EF4-FFF2-40B4-BE49-F238E27FC236}">
                  <a16:creationId xmlns:a16="http://schemas.microsoft.com/office/drawing/2014/main" id="{E3E60D1D-97E2-E24A-886F-B05288543FC6}"/>
                </a:ext>
              </a:extLst>
            </p:cNvPr>
            <p:cNvSpPr/>
            <p:nvPr userDrawn="1"/>
          </p:nvSpPr>
          <p:spPr>
            <a:xfrm>
              <a:off x="2498409" y="1868126"/>
              <a:ext cx="1335133" cy="601542"/>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#F7EEDB</a:t>
              </a:r>
            </a:p>
          </p:txBody>
        </p:sp>
        <p:sp>
          <p:nvSpPr>
            <p:cNvPr id="17" name="Rectangle 16">
              <a:extLst>
                <a:ext uri="{FF2B5EF4-FFF2-40B4-BE49-F238E27FC236}">
                  <a16:creationId xmlns:a16="http://schemas.microsoft.com/office/drawing/2014/main" id="{62CF9FB9-06AC-9146-A7BF-8BAF6CAA5315}"/>
                </a:ext>
              </a:extLst>
            </p:cNvPr>
            <p:cNvSpPr/>
            <p:nvPr userDrawn="1"/>
          </p:nvSpPr>
          <p:spPr>
            <a:xfrm>
              <a:off x="5650825" y="1868126"/>
              <a:ext cx="1335133" cy="60154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#333333</a:t>
              </a:r>
            </a:p>
          </p:txBody>
        </p:sp>
        <p:sp>
          <p:nvSpPr>
            <p:cNvPr id="18" name="Rectangle 17">
              <a:extLst>
                <a:ext uri="{FF2B5EF4-FFF2-40B4-BE49-F238E27FC236}">
                  <a16:creationId xmlns:a16="http://schemas.microsoft.com/office/drawing/2014/main" id="{659BEF2F-41DE-AD49-A547-9B4F1708215E}"/>
                </a:ext>
              </a:extLst>
            </p:cNvPr>
            <p:cNvSpPr/>
            <p:nvPr userDrawn="1"/>
          </p:nvSpPr>
          <p:spPr>
            <a:xfrm>
              <a:off x="7227033" y="1868126"/>
              <a:ext cx="1335133" cy="60154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#DDDDDD</a:t>
              </a:r>
            </a:p>
          </p:txBody>
        </p:sp>
        <p:sp>
          <p:nvSpPr>
            <p:cNvPr id="19" name="Rectangle 18">
              <a:extLst>
                <a:ext uri="{FF2B5EF4-FFF2-40B4-BE49-F238E27FC236}">
                  <a16:creationId xmlns:a16="http://schemas.microsoft.com/office/drawing/2014/main" id="{198C76E1-651C-4C42-A856-3FEE8DF27DFB}"/>
                </a:ext>
              </a:extLst>
            </p:cNvPr>
            <p:cNvSpPr/>
            <p:nvPr userDrawn="1"/>
          </p:nvSpPr>
          <p:spPr>
            <a:xfrm>
              <a:off x="4074617" y="1868126"/>
              <a:ext cx="1335133" cy="601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#000000</a:t>
              </a:r>
            </a:p>
          </p:txBody>
        </p:sp>
        <p:sp>
          <p:nvSpPr>
            <p:cNvPr id="3" name="TextBox 2">
              <a:extLst>
                <a:ext uri="{FF2B5EF4-FFF2-40B4-BE49-F238E27FC236}">
                  <a16:creationId xmlns:a16="http://schemas.microsoft.com/office/drawing/2014/main" id="{4A386BAC-C53C-A044-B242-9DB0195C403F}"/>
                </a:ext>
              </a:extLst>
            </p:cNvPr>
            <p:cNvSpPr txBox="1"/>
            <p:nvPr userDrawn="1"/>
          </p:nvSpPr>
          <p:spPr>
            <a:xfrm>
              <a:off x="922201"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GOLD</a:t>
              </a:r>
            </a:p>
          </p:txBody>
        </p:sp>
        <p:sp>
          <p:nvSpPr>
            <p:cNvPr id="26" name="TextBox 25">
              <a:extLst>
                <a:ext uri="{FF2B5EF4-FFF2-40B4-BE49-F238E27FC236}">
                  <a16:creationId xmlns:a16="http://schemas.microsoft.com/office/drawing/2014/main" id="{A02284B8-DD81-7A48-AA59-26F357F0B323}"/>
                </a:ext>
              </a:extLst>
            </p:cNvPr>
            <p:cNvSpPr txBox="1"/>
            <p:nvPr userDrawn="1"/>
          </p:nvSpPr>
          <p:spPr>
            <a:xfrm>
              <a:off x="2498409"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LIGHT GOLD</a:t>
              </a:r>
            </a:p>
          </p:txBody>
        </p:sp>
        <p:sp>
          <p:nvSpPr>
            <p:cNvPr id="30" name="TextBox 29">
              <a:extLst>
                <a:ext uri="{FF2B5EF4-FFF2-40B4-BE49-F238E27FC236}">
                  <a16:creationId xmlns:a16="http://schemas.microsoft.com/office/drawing/2014/main" id="{1A816A6F-1405-0047-812F-8C5AE8155E18}"/>
                </a:ext>
              </a:extLst>
            </p:cNvPr>
            <p:cNvSpPr txBox="1"/>
            <p:nvPr userDrawn="1"/>
          </p:nvSpPr>
          <p:spPr>
            <a:xfrm>
              <a:off x="7227033" y="2566425"/>
              <a:ext cx="1335133" cy="229991"/>
            </a:xfrm>
            <a:prstGeom prst="rect">
              <a:avLst/>
            </a:prstGeom>
            <a:noFill/>
          </p:spPr>
          <p:txBody>
            <a:bodyPr wrap="square" rtlCol="0">
              <a:spAutoFit/>
            </a:bodyPr>
            <a:lstStyle/>
            <a:p>
              <a:pPr algn="l">
                <a:lnSpc>
                  <a:spcPct val="100000"/>
                </a:lnSpc>
              </a:pPr>
              <a:r>
                <a:rPr lang="en-US" sz="1000" b="0" i="0" spc="150" baseline="0" dirty="0">
                  <a:latin typeface="Tahoma" panose="020B0604030504040204" pitchFamily="34" charset="0"/>
                  <a:ea typeface="Tahoma" panose="020B0604030504040204" pitchFamily="34" charset="0"/>
                  <a:cs typeface="Tahoma" panose="020B0604030504040204" pitchFamily="34" charset="0"/>
                </a:rPr>
                <a:t>LIGHT GRAY</a:t>
              </a:r>
            </a:p>
          </p:txBody>
        </p:sp>
        <p:sp>
          <p:nvSpPr>
            <p:cNvPr id="32" name="TextBox 31">
              <a:extLst>
                <a:ext uri="{FF2B5EF4-FFF2-40B4-BE49-F238E27FC236}">
                  <a16:creationId xmlns:a16="http://schemas.microsoft.com/office/drawing/2014/main" id="{5DC6BE66-3D70-3B41-B0FC-AC21818B8388}"/>
                </a:ext>
              </a:extLst>
            </p:cNvPr>
            <p:cNvSpPr txBox="1"/>
            <p:nvPr userDrawn="1"/>
          </p:nvSpPr>
          <p:spPr>
            <a:xfrm>
              <a:off x="5650825"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DARK GRAY</a:t>
              </a:r>
            </a:p>
          </p:txBody>
        </p:sp>
        <p:sp>
          <p:nvSpPr>
            <p:cNvPr id="34" name="TextBox 33">
              <a:extLst>
                <a:ext uri="{FF2B5EF4-FFF2-40B4-BE49-F238E27FC236}">
                  <a16:creationId xmlns:a16="http://schemas.microsoft.com/office/drawing/2014/main" id="{5F277607-E619-6B4C-BA7E-945F85682F27}"/>
                </a:ext>
              </a:extLst>
            </p:cNvPr>
            <p:cNvSpPr txBox="1"/>
            <p:nvPr userDrawn="1"/>
          </p:nvSpPr>
          <p:spPr>
            <a:xfrm>
              <a:off x="4074617" y="2566425"/>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BLACK</a:t>
              </a:r>
            </a:p>
          </p:txBody>
        </p:sp>
      </p:grpSp>
      <p:sp>
        <p:nvSpPr>
          <p:cNvPr id="35" name="TextBox 34">
            <a:extLst>
              <a:ext uri="{FF2B5EF4-FFF2-40B4-BE49-F238E27FC236}">
                <a16:creationId xmlns:a16="http://schemas.microsoft.com/office/drawing/2014/main" id="{4C1E8D41-00D9-294E-BBA1-3EB61B59B61B}"/>
              </a:ext>
            </a:extLst>
          </p:cNvPr>
          <p:cNvSpPr txBox="1"/>
          <p:nvPr userDrawn="1"/>
        </p:nvSpPr>
        <p:spPr>
          <a:xfrm>
            <a:off x="500412" y="3257503"/>
            <a:ext cx="312777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FONT GUIDELINES</a:t>
            </a:r>
          </a:p>
        </p:txBody>
      </p:sp>
      <p:sp>
        <p:nvSpPr>
          <p:cNvPr id="37" name="TextBox 36">
            <a:extLst>
              <a:ext uri="{FF2B5EF4-FFF2-40B4-BE49-F238E27FC236}">
                <a16:creationId xmlns:a16="http://schemas.microsoft.com/office/drawing/2014/main" id="{D3BF60B7-9965-B041-879A-25E12DA354CC}"/>
              </a:ext>
            </a:extLst>
          </p:cNvPr>
          <p:cNvSpPr txBox="1"/>
          <p:nvPr userDrawn="1"/>
        </p:nvSpPr>
        <p:spPr>
          <a:xfrm>
            <a:off x="755058" y="3861577"/>
            <a:ext cx="1034257"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Titles:</a:t>
            </a:r>
          </a:p>
        </p:txBody>
      </p:sp>
      <p:sp>
        <p:nvSpPr>
          <p:cNvPr id="46" name="TextBox 45">
            <a:extLst>
              <a:ext uri="{FF2B5EF4-FFF2-40B4-BE49-F238E27FC236}">
                <a16:creationId xmlns:a16="http://schemas.microsoft.com/office/drawing/2014/main" id="{C757B087-A21F-9345-9487-ACDD7D6C94D2}"/>
              </a:ext>
            </a:extLst>
          </p:cNvPr>
          <p:cNvSpPr txBox="1"/>
          <p:nvPr userDrawn="1"/>
        </p:nvSpPr>
        <p:spPr>
          <a:xfrm>
            <a:off x="472918" y="343881"/>
            <a:ext cx="10253128"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THEME COLORS AND FONTS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cxnSp>
        <p:nvCxnSpPr>
          <p:cNvPr id="50" name="Straight Connector 49">
            <a:extLst>
              <a:ext uri="{FF2B5EF4-FFF2-40B4-BE49-F238E27FC236}">
                <a16:creationId xmlns:a16="http://schemas.microsoft.com/office/drawing/2014/main" id="{03AFAE62-3AB1-A34B-AA63-1F5F5EA29B87}"/>
              </a:ext>
            </a:extLst>
          </p:cNvPr>
          <p:cNvCxnSpPr>
            <a:cxnSpLocks/>
          </p:cNvCxnSpPr>
          <p:nvPr userDrawn="1"/>
        </p:nvCxnSpPr>
        <p:spPr>
          <a:xfrm rot="16200000">
            <a:off x="4159972" y="5139049"/>
            <a:ext cx="2743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815741B-0C56-D145-B02C-48694150E3CA}"/>
              </a:ext>
            </a:extLst>
          </p:cNvPr>
          <p:cNvSpPr txBox="1"/>
          <p:nvPr userDrawn="1"/>
        </p:nvSpPr>
        <p:spPr>
          <a:xfrm>
            <a:off x="5973767" y="3887849"/>
            <a:ext cx="4889480" cy="1261884"/>
          </a:xfrm>
          <a:prstGeom prst="rect">
            <a:avLst/>
          </a:prstGeom>
          <a:noFill/>
        </p:spPr>
        <p:txBody>
          <a:bodyPr wrap="none" rtlCol="0">
            <a:spAutoFit/>
          </a:bodyPr>
          <a:lstStyle/>
          <a:p>
            <a:pPr lvl="0">
              <a:lnSpc>
                <a:spcPct val="100000"/>
              </a:lnSpc>
            </a:pPr>
            <a:r>
              <a:rPr lang="en-US" sz="3800" b="1" i="0" spc="300" dirty="0">
                <a:latin typeface="Tahoma" panose="020B0604030504040204" pitchFamily="34" charset="0"/>
                <a:ea typeface="Tahoma" panose="020B0604030504040204" pitchFamily="34" charset="0"/>
                <a:cs typeface="Tahoma" panose="020B0604030504040204" pitchFamily="34" charset="0"/>
              </a:rPr>
              <a:t>TAHOMA TITLE</a:t>
            </a:r>
          </a:p>
          <a:p>
            <a:pPr lvl="0">
              <a:lnSpc>
                <a:spcPct val="100000"/>
              </a:lnSpc>
            </a:pPr>
            <a:r>
              <a:rPr lang="en-US" sz="3800" b="1" i="0" spc="300" dirty="0">
                <a:latin typeface="Georgia" panose="02040502050405020303" pitchFamily="18" charset="0"/>
                <a:ea typeface="Tahoma" panose="020B0604030504040204" pitchFamily="34" charset="0"/>
                <a:cs typeface="Tahoma" panose="020B0604030504040204" pitchFamily="34" charset="0"/>
              </a:rPr>
              <a:t>GEORGIA TITLE</a:t>
            </a:r>
            <a:endParaRPr lang="en-US" sz="3800" b="0" i="0" spc="150" baseline="0"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B460B54E-06BB-D64E-AD5A-2391A785C7C1}"/>
              </a:ext>
            </a:extLst>
          </p:cNvPr>
          <p:cNvSpPr txBox="1"/>
          <p:nvPr userDrawn="1"/>
        </p:nvSpPr>
        <p:spPr>
          <a:xfrm>
            <a:off x="5973767" y="5215917"/>
            <a:ext cx="2860078"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Body copy example:</a:t>
            </a:r>
          </a:p>
        </p:txBody>
      </p:sp>
      <p:sp>
        <p:nvSpPr>
          <p:cNvPr id="53" name="TextBox 52">
            <a:extLst>
              <a:ext uri="{FF2B5EF4-FFF2-40B4-BE49-F238E27FC236}">
                <a16:creationId xmlns:a16="http://schemas.microsoft.com/office/drawing/2014/main" id="{E8106E8B-A4C0-5E41-ABFE-0D1486E5F5F2}"/>
              </a:ext>
            </a:extLst>
          </p:cNvPr>
          <p:cNvSpPr txBox="1"/>
          <p:nvPr userDrawn="1"/>
        </p:nvSpPr>
        <p:spPr>
          <a:xfrm>
            <a:off x="5973767" y="5608732"/>
            <a:ext cx="5615512" cy="910249"/>
          </a:xfrm>
          <a:prstGeom prst="rect">
            <a:avLst/>
          </a:prstGeom>
          <a:noFill/>
        </p:spPr>
        <p:txBody>
          <a:bodyPr wrap="non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Body copy example body copy example body copy</a:t>
            </a:r>
          </a:p>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example body copy example body copy example</a:t>
            </a:r>
            <a:br>
              <a:rPr lang="en-US" sz="1600" b="0" i="0" spc="150" baseline="0" dirty="0">
                <a:latin typeface="Tahoma" panose="020B0604030504040204" pitchFamily="34" charset="0"/>
                <a:ea typeface="Tahoma" panose="020B0604030504040204" pitchFamily="34" charset="0"/>
                <a:cs typeface="Tahoma" panose="020B0604030504040204" pitchFamily="34" charset="0"/>
              </a:rPr>
            </a:br>
            <a:r>
              <a:rPr lang="en-US" sz="1600" b="0" i="0" spc="150" baseline="0" dirty="0">
                <a:latin typeface="Tahoma" panose="020B0604030504040204" pitchFamily="34" charset="0"/>
                <a:ea typeface="Tahoma" panose="020B0604030504040204" pitchFamily="34" charset="0"/>
                <a:cs typeface="Tahoma" panose="020B0604030504040204" pitchFamily="34" charset="0"/>
              </a:rPr>
              <a:t>body copy example body copy example.</a:t>
            </a:r>
          </a:p>
        </p:txBody>
      </p:sp>
      <p:sp>
        <p:nvSpPr>
          <p:cNvPr id="55" name="TextBox 54">
            <a:extLst>
              <a:ext uri="{FF2B5EF4-FFF2-40B4-BE49-F238E27FC236}">
                <a16:creationId xmlns:a16="http://schemas.microsoft.com/office/drawing/2014/main" id="{DDDCA804-B814-9D45-881C-91455370BA5F}"/>
              </a:ext>
            </a:extLst>
          </p:cNvPr>
          <p:cNvSpPr txBox="1"/>
          <p:nvPr userDrawn="1"/>
        </p:nvSpPr>
        <p:spPr>
          <a:xfrm>
            <a:off x="755058" y="4256859"/>
            <a:ext cx="3897965" cy="628121"/>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or Georgia, ALL CAPS, Bold, Loose character spacing</a:t>
            </a:r>
          </a:p>
        </p:txBody>
      </p:sp>
      <p:sp>
        <p:nvSpPr>
          <p:cNvPr id="56" name="TextBox 55">
            <a:extLst>
              <a:ext uri="{FF2B5EF4-FFF2-40B4-BE49-F238E27FC236}">
                <a16:creationId xmlns:a16="http://schemas.microsoft.com/office/drawing/2014/main" id="{F9E7FBCF-DFB7-9C45-862C-62782B4BC355}"/>
              </a:ext>
            </a:extLst>
          </p:cNvPr>
          <p:cNvSpPr txBox="1"/>
          <p:nvPr userDrawn="1"/>
        </p:nvSpPr>
        <p:spPr>
          <a:xfrm>
            <a:off x="771005" y="5147688"/>
            <a:ext cx="939681"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Copy:</a:t>
            </a:r>
          </a:p>
        </p:txBody>
      </p:sp>
      <p:sp>
        <p:nvSpPr>
          <p:cNvPr id="57" name="TextBox 56">
            <a:extLst>
              <a:ext uri="{FF2B5EF4-FFF2-40B4-BE49-F238E27FC236}">
                <a16:creationId xmlns:a16="http://schemas.microsoft.com/office/drawing/2014/main" id="{6F42EB73-B6AD-6944-A002-3AF5BA22D3F5}"/>
              </a:ext>
            </a:extLst>
          </p:cNvPr>
          <p:cNvSpPr txBox="1"/>
          <p:nvPr userDrawn="1"/>
        </p:nvSpPr>
        <p:spPr>
          <a:xfrm>
            <a:off x="771006" y="5542970"/>
            <a:ext cx="4381986" cy="910249"/>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Regular, Character spacing – extended 1.5 (under “More spacing…” options)</a:t>
            </a:r>
          </a:p>
        </p:txBody>
      </p:sp>
      <p:sp>
        <p:nvSpPr>
          <p:cNvPr id="58" name="TextBox 57">
            <a:extLst>
              <a:ext uri="{FF2B5EF4-FFF2-40B4-BE49-F238E27FC236}">
                <a16:creationId xmlns:a16="http://schemas.microsoft.com/office/drawing/2014/main" id="{F1D3B000-EE3C-C646-8618-EF73DD2AB0D0}"/>
              </a:ext>
            </a:extLst>
          </p:cNvPr>
          <p:cNvSpPr txBox="1"/>
          <p:nvPr userDrawn="1"/>
        </p:nvSpPr>
        <p:spPr>
          <a:xfrm>
            <a:off x="5973767" y="3569639"/>
            <a:ext cx="2105063"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 example:</a:t>
            </a:r>
          </a:p>
        </p:txBody>
      </p:sp>
      <p:cxnSp>
        <p:nvCxnSpPr>
          <p:cNvPr id="68" name="Straight Connector 67">
            <a:extLst>
              <a:ext uri="{FF2B5EF4-FFF2-40B4-BE49-F238E27FC236}">
                <a16:creationId xmlns:a16="http://schemas.microsoft.com/office/drawing/2014/main" id="{A7FE00BF-EF6F-4547-9F00-2C58DE7F8701}"/>
              </a:ext>
            </a:extLst>
          </p:cNvPr>
          <p:cNvCxnSpPr>
            <a:cxnSpLocks/>
          </p:cNvCxnSpPr>
          <p:nvPr userDrawn="1"/>
        </p:nvCxnSpPr>
        <p:spPr>
          <a:xfrm>
            <a:off x="593012" y="1683345"/>
            <a:ext cx="30351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267AFC1-B824-0A43-A8EB-C233D3379094}"/>
              </a:ext>
            </a:extLst>
          </p:cNvPr>
          <p:cNvCxnSpPr>
            <a:cxnSpLocks/>
          </p:cNvCxnSpPr>
          <p:nvPr userDrawn="1"/>
        </p:nvCxnSpPr>
        <p:spPr>
          <a:xfrm>
            <a:off x="593012" y="3710111"/>
            <a:ext cx="283309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23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UIDE0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0DC6C70-3EBD-2747-A555-18CEA468BA72}"/>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7D8B13-3B46-E043-8AC9-2A276518B7A2}"/>
              </a:ext>
            </a:extLst>
          </p:cNvPr>
          <p:cNvSpPr txBox="1"/>
          <p:nvPr userDrawn="1"/>
        </p:nvSpPr>
        <p:spPr>
          <a:xfrm>
            <a:off x="472918" y="343881"/>
            <a:ext cx="5981125"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TEMPLATE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488BDB4A-13F2-3D43-AB02-01D5FDEE678B}"/>
              </a:ext>
            </a:extLst>
          </p:cNvPr>
          <p:cNvSpPr txBox="1"/>
          <p:nvPr userDrawn="1"/>
        </p:nvSpPr>
        <p:spPr>
          <a:xfrm>
            <a:off x="500412" y="1238057"/>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USING SLIDE LAYOUTS</a:t>
            </a:r>
          </a:p>
        </p:txBody>
      </p:sp>
      <p:cxnSp>
        <p:nvCxnSpPr>
          <p:cNvPr id="19" name="Straight Connector 18">
            <a:extLst>
              <a:ext uri="{FF2B5EF4-FFF2-40B4-BE49-F238E27FC236}">
                <a16:creationId xmlns:a16="http://schemas.microsoft.com/office/drawing/2014/main" id="{953D3FCA-D02B-9F44-B490-BE60594C0B10}"/>
              </a:ext>
            </a:extLst>
          </p:cNvPr>
          <p:cNvCxnSpPr>
            <a:cxnSpLocks/>
          </p:cNvCxnSpPr>
          <p:nvPr userDrawn="1"/>
        </p:nvCxnSpPr>
        <p:spPr>
          <a:xfrm>
            <a:off x="593012" y="1683345"/>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F93D2C-9329-7646-9081-68EA1DB77B43}"/>
              </a:ext>
            </a:extLst>
          </p:cNvPr>
          <p:cNvSpPr txBox="1"/>
          <p:nvPr userDrawn="1"/>
        </p:nvSpPr>
        <p:spPr>
          <a:xfrm>
            <a:off x="520121" y="1883971"/>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insert a new slide:</a:t>
            </a:r>
          </a:p>
        </p:txBody>
      </p:sp>
      <p:sp>
        <p:nvSpPr>
          <p:cNvPr id="22" name="TextBox 21">
            <a:extLst>
              <a:ext uri="{FF2B5EF4-FFF2-40B4-BE49-F238E27FC236}">
                <a16:creationId xmlns:a16="http://schemas.microsoft.com/office/drawing/2014/main" id="{216309D9-B71B-3045-9185-992B0E56E4A3}"/>
              </a:ext>
            </a:extLst>
          </p:cNvPr>
          <p:cNvSpPr txBox="1"/>
          <p:nvPr userDrawn="1"/>
        </p:nvSpPr>
        <p:spPr>
          <a:xfrm>
            <a:off x="520120" y="2285462"/>
            <a:ext cx="4872151" cy="1439625"/>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bottom arrow of the</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New Slide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an appropriate layout from</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the gallery</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Edit as needed, following the guidelines</a:t>
            </a:r>
          </a:p>
        </p:txBody>
      </p:sp>
      <p:sp>
        <p:nvSpPr>
          <p:cNvPr id="23" name="TextBox 22">
            <a:extLst>
              <a:ext uri="{FF2B5EF4-FFF2-40B4-BE49-F238E27FC236}">
                <a16:creationId xmlns:a16="http://schemas.microsoft.com/office/drawing/2014/main" id="{F316A8D4-0E10-994E-932F-E103423CBF6E}"/>
              </a:ext>
            </a:extLst>
          </p:cNvPr>
          <p:cNvSpPr txBox="1"/>
          <p:nvPr userDrawn="1"/>
        </p:nvSpPr>
        <p:spPr>
          <a:xfrm>
            <a:off x="5785109" y="1238057"/>
            <a:ext cx="49994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CHANGING SLIDE LAYOUTS</a:t>
            </a:r>
          </a:p>
        </p:txBody>
      </p:sp>
      <p:cxnSp>
        <p:nvCxnSpPr>
          <p:cNvPr id="24" name="Straight Connector 23">
            <a:extLst>
              <a:ext uri="{FF2B5EF4-FFF2-40B4-BE49-F238E27FC236}">
                <a16:creationId xmlns:a16="http://schemas.microsoft.com/office/drawing/2014/main" id="{D72DB0D2-3E01-274B-963D-D4733E927928}"/>
              </a:ext>
            </a:extLst>
          </p:cNvPr>
          <p:cNvCxnSpPr>
            <a:cxnSpLocks/>
          </p:cNvCxnSpPr>
          <p:nvPr userDrawn="1"/>
        </p:nvCxnSpPr>
        <p:spPr>
          <a:xfrm>
            <a:off x="5877709" y="1683345"/>
            <a:ext cx="42344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1377E5-A592-3247-9CBF-5C01DA87A24A}"/>
              </a:ext>
            </a:extLst>
          </p:cNvPr>
          <p:cNvSpPr txBox="1"/>
          <p:nvPr userDrawn="1"/>
        </p:nvSpPr>
        <p:spPr>
          <a:xfrm>
            <a:off x="5804817" y="1883971"/>
            <a:ext cx="5630970" cy="910314"/>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If you wish to use a different layout for your existing slide, there is no need to insert a new one. Simply:</a:t>
            </a:r>
          </a:p>
        </p:txBody>
      </p:sp>
      <p:sp>
        <p:nvSpPr>
          <p:cNvPr id="29" name="TextBox 28">
            <a:extLst>
              <a:ext uri="{FF2B5EF4-FFF2-40B4-BE49-F238E27FC236}">
                <a16:creationId xmlns:a16="http://schemas.microsoft.com/office/drawing/2014/main" id="{6F7555BF-394E-544B-AFEE-01011B501BB5}"/>
              </a:ext>
            </a:extLst>
          </p:cNvPr>
          <p:cNvSpPr txBox="1"/>
          <p:nvPr userDrawn="1"/>
        </p:nvSpPr>
        <p:spPr>
          <a:xfrm>
            <a:off x="5794963" y="2880710"/>
            <a:ext cx="4979724" cy="608628"/>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With your slide selected, click in the Layout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 new layout from the gallery</a:t>
            </a:r>
          </a:p>
        </p:txBody>
      </p:sp>
      <p:sp>
        <p:nvSpPr>
          <p:cNvPr id="42" name="TextBox 41">
            <a:extLst>
              <a:ext uri="{FF2B5EF4-FFF2-40B4-BE49-F238E27FC236}">
                <a16:creationId xmlns:a16="http://schemas.microsoft.com/office/drawing/2014/main" id="{BBA6189A-EBAD-634F-9743-3A165DEEE7BD}"/>
              </a:ext>
            </a:extLst>
          </p:cNvPr>
          <p:cNvSpPr txBox="1"/>
          <p:nvPr userDrawn="1"/>
        </p:nvSpPr>
        <p:spPr>
          <a:xfrm>
            <a:off x="500412" y="4204094"/>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ADDING PHOTOS</a:t>
            </a:r>
          </a:p>
        </p:txBody>
      </p:sp>
      <p:cxnSp>
        <p:nvCxnSpPr>
          <p:cNvPr id="43" name="Straight Connector 42">
            <a:extLst>
              <a:ext uri="{FF2B5EF4-FFF2-40B4-BE49-F238E27FC236}">
                <a16:creationId xmlns:a16="http://schemas.microsoft.com/office/drawing/2014/main" id="{9127AD25-2D0F-D541-BACA-8D876AF3DC91}"/>
              </a:ext>
            </a:extLst>
          </p:cNvPr>
          <p:cNvCxnSpPr>
            <a:cxnSpLocks/>
          </p:cNvCxnSpPr>
          <p:nvPr userDrawn="1"/>
        </p:nvCxnSpPr>
        <p:spPr>
          <a:xfrm>
            <a:off x="593012" y="4649382"/>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4649806-39F4-FD45-8B44-B0B24A319D16}"/>
              </a:ext>
            </a:extLst>
          </p:cNvPr>
          <p:cNvSpPr txBox="1"/>
          <p:nvPr userDrawn="1"/>
        </p:nvSpPr>
        <p:spPr>
          <a:xfrm>
            <a:off x="520120" y="4819272"/>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add photos:</a:t>
            </a:r>
          </a:p>
        </p:txBody>
      </p:sp>
      <p:sp>
        <p:nvSpPr>
          <p:cNvPr id="45" name="TextBox 44">
            <a:extLst>
              <a:ext uri="{FF2B5EF4-FFF2-40B4-BE49-F238E27FC236}">
                <a16:creationId xmlns:a16="http://schemas.microsoft.com/office/drawing/2014/main" id="{FAF6B9E1-00FD-FD4B-AA54-BF2C308D7B3D}"/>
              </a:ext>
            </a:extLst>
          </p:cNvPr>
          <p:cNvSpPr txBox="1"/>
          <p:nvPr userDrawn="1"/>
        </p:nvSpPr>
        <p:spPr>
          <a:xfrm>
            <a:off x="520120" y="5236131"/>
            <a:ext cx="7532747" cy="1169551"/>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placeholder icon and upload desired image</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Once uploaded choose “Picture Format” in the top ribbon menu</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“Crop” dropdown and choose “Fill” then drag image to reframe</a:t>
            </a:r>
          </a:p>
          <a:p>
            <a:pPr marL="0" lvl="0" indent="0">
              <a:lnSpc>
                <a:spcPct val="100000"/>
              </a:lnSpc>
              <a:buFont typeface="+mj-lt"/>
              <a:buNone/>
            </a:pPr>
            <a:endParaRPr lang="en-US" sz="1600" b="0" i="0" spc="150"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731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8D8A-4060-DF4B-B648-0CE27D545B04}"/>
              </a:ext>
            </a:extLst>
          </p:cNvPr>
          <p:cNvSpPr>
            <a:spLocks noGrp="1"/>
          </p:cNvSpPr>
          <p:nvPr>
            <p:ph type="title"/>
          </p:nvPr>
        </p:nvSpPr>
        <p:spPr>
          <a:xfrm>
            <a:off x="1104900" y="365125"/>
            <a:ext cx="8555567"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4A4CA58-3A0F-8149-A47B-4F5E258E98EF}"/>
              </a:ext>
            </a:extLst>
          </p:cNvPr>
          <p:cNvSpPr>
            <a:spLocks noGrp="1"/>
          </p:cNvSpPr>
          <p:nvPr>
            <p:ph type="body" orient="vert" idx="1"/>
          </p:nvPr>
        </p:nvSpPr>
        <p:spPr>
          <a:xfrm>
            <a:off x="1104900" y="1825625"/>
            <a:ext cx="6752167"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E354FE3-B10E-A34E-8B85-8C0024E7A6D0}"/>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C9E843BD-F42A-8E4B-92D6-F66079377A24}"/>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6" name="Picture Placeholder 5">
            <a:extLst>
              <a:ext uri="{FF2B5EF4-FFF2-40B4-BE49-F238E27FC236}">
                <a16:creationId xmlns:a16="http://schemas.microsoft.com/office/drawing/2014/main" id="{51E623AF-82E2-CF46-9DA2-CFFA9A5CF014}"/>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2693922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C069300-C3E1-814C-AC86-603DECBE905F}"/>
              </a:ext>
            </a:extLst>
          </p:cNvPr>
          <p:cNvSpPr>
            <a:spLocks noChangeAspect="1"/>
          </p:cNvSpPr>
          <p:nvPr userDrawn="1"/>
        </p:nvSpPr>
        <p:spPr>
          <a:xfrm rot="16200000" flipV="1">
            <a:off x="1173464" y="4059257"/>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5">
            <a:extLst>
              <a:ext uri="{FF2B5EF4-FFF2-40B4-BE49-F238E27FC236}">
                <a16:creationId xmlns:a16="http://schemas.microsoft.com/office/drawing/2014/main" id="{02E22A5E-A19A-5140-9B7C-4379D77A8235}"/>
              </a:ext>
            </a:extLst>
          </p:cNvPr>
          <p:cNvPicPr>
            <a:picLocks noChangeAspect="1"/>
          </p:cNvPicPr>
          <p:nvPr userDrawn="1"/>
        </p:nvPicPr>
        <p:blipFill rotWithShape="1">
          <a:blip r:embed="rId2"/>
          <a:srcRect t="-34108" b="-34108"/>
          <a:stretch/>
        </p:blipFill>
        <p:spPr>
          <a:xfrm rot="5400000">
            <a:off x="-839578" y="4726138"/>
            <a:ext cx="2924348" cy="584463"/>
          </a:xfrm>
          <a:prstGeom prst="rect">
            <a:avLst/>
          </a:prstGeom>
        </p:spPr>
      </p:pic>
      <p:sp>
        <p:nvSpPr>
          <p:cNvPr id="2" name="Vertical Title 1">
            <a:extLst>
              <a:ext uri="{FF2B5EF4-FFF2-40B4-BE49-F238E27FC236}">
                <a16:creationId xmlns:a16="http://schemas.microsoft.com/office/drawing/2014/main" id="{87DB8D69-5164-F346-81A8-B572439BE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99A4E95-05AC-4946-A212-6241955E7BF4}"/>
              </a:ext>
            </a:extLst>
          </p:cNvPr>
          <p:cNvSpPr>
            <a:spLocks noGrp="1"/>
          </p:cNvSpPr>
          <p:nvPr>
            <p:ph type="body" orient="vert" idx="1"/>
          </p:nvPr>
        </p:nvSpPr>
        <p:spPr>
          <a:xfrm>
            <a:off x="1104900" y="365125"/>
            <a:ext cx="74676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799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B043-947E-6748-8F4F-3A24B2E61B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59B0C-4716-774E-BBE0-D4D787884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70A82-8121-C14A-96B0-3A0245AAE8BC}"/>
              </a:ext>
            </a:extLst>
          </p:cNvPr>
          <p:cNvSpPr>
            <a:spLocks noGrp="1"/>
          </p:cNvSpPr>
          <p:nvPr>
            <p:ph type="dt" sz="half" idx="10"/>
          </p:nvPr>
        </p:nvSpPr>
        <p:spPr/>
        <p:txBody>
          <a:bodyPr/>
          <a:lstStyle/>
          <a:p>
            <a:fld id="{A8E66D22-A4D5-334E-A3C8-B8BF60916D39}" type="datetime4">
              <a:rPr lang="en-US" smtClean="0"/>
              <a:pPr/>
              <a:t>May 13, 2021</a:t>
            </a:fld>
            <a:endParaRPr lang="en-US" dirty="0"/>
          </a:p>
        </p:txBody>
      </p:sp>
      <p:sp>
        <p:nvSpPr>
          <p:cNvPr id="5" name="Slide Number Placeholder 4">
            <a:extLst>
              <a:ext uri="{FF2B5EF4-FFF2-40B4-BE49-F238E27FC236}">
                <a16:creationId xmlns:a16="http://schemas.microsoft.com/office/drawing/2014/main" id="{836CF191-2DCE-5F46-97F2-8B947C923378}"/>
              </a:ext>
            </a:extLst>
          </p:cNvPr>
          <p:cNvSpPr>
            <a:spLocks noGrp="1"/>
          </p:cNvSpPr>
          <p:nvPr>
            <p:ph type="sldNum" sz="quarter" idx="11"/>
          </p:nvPr>
        </p:nvSpPr>
        <p:spPr/>
        <p:txBody>
          <a:bodyPr/>
          <a:lstStyle/>
          <a:p>
            <a:r>
              <a:rPr lang="en-US" dirty="0"/>
              <a:t>  |  </a:t>
            </a:r>
            <a:fld id="{1801845E-DC57-C64C-8290-2B21F9D8DC7A}" type="slidenum">
              <a:rPr lang="en-US" smtClean="0"/>
              <a:pPr/>
              <a:t>‹#›</a:t>
            </a:fld>
            <a:endParaRPr lang="en-US" dirty="0"/>
          </a:p>
        </p:txBody>
      </p:sp>
      <p:sp>
        <p:nvSpPr>
          <p:cNvPr id="6" name="Footer Placeholder 5">
            <a:extLst>
              <a:ext uri="{FF2B5EF4-FFF2-40B4-BE49-F238E27FC236}">
                <a16:creationId xmlns:a16="http://schemas.microsoft.com/office/drawing/2014/main" id="{16A5275C-96EF-854A-A264-BEC838B87EB9}"/>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1386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1">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7E4A5AB-F3B0-FA46-81D8-CF0F9ED3D628}"/>
              </a:ext>
            </a:extLst>
          </p:cNvPr>
          <p:cNvGrpSpPr/>
          <p:nvPr userDrawn="1"/>
        </p:nvGrpSpPr>
        <p:grpSpPr>
          <a:xfrm>
            <a:off x="418708" y="426558"/>
            <a:ext cx="11361812" cy="457200"/>
            <a:chOff x="381000" y="657740"/>
            <a:chExt cx="11430000" cy="457200"/>
          </a:xfrm>
        </p:grpSpPr>
        <p:cxnSp>
          <p:nvCxnSpPr>
            <p:cNvPr id="19" name="Straight Connector 18">
              <a:extLst>
                <a:ext uri="{FF2B5EF4-FFF2-40B4-BE49-F238E27FC236}">
                  <a16:creationId xmlns:a16="http://schemas.microsoft.com/office/drawing/2014/main" id="{9D1DD97A-C43B-DE49-A024-B580D2D61405}"/>
                </a:ext>
              </a:extLst>
            </p:cNvPr>
            <p:cNvCxnSpPr>
              <a:cxnSpLocks/>
            </p:cNvCxnSpPr>
            <p:nvPr userDrawn="1"/>
          </p:nvCxnSpPr>
          <p:spPr>
            <a:xfrm flipH="1">
              <a:off x="381000" y="657740"/>
              <a:ext cx="11430000"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925F80-93DA-D44A-8B1B-0561B008CA2B}"/>
                </a:ext>
              </a:extLst>
            </p:cNvPr>
            <p:cNvCxnSpPr>
              <a:cxnSpLocks/>
            </p:cNvCxnSpPr>
            <p:nvPr userDrawn="1"/>
          </p:nvCxnSpPr>
          <p:spPr>
            <a:xfrm rot="5400000" flipH="1">
              <a:off x="152400" y="886340"/>
              <a:ext cx="457200"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16746E-24AE-1D46-890B-1CDC3F7DAB00}"/>
                </a:ext>
              </a:extLst>
            </p:cNvPr>
            <p:cNvCxnSpPr>
              <a:cxnSpLocks/>
            </p:cNvCxnSpPr>
            <p:nvPr userDrawn="1"/>
          </p:nvCxnSpPr>
          <p:spPr>
            <a:xfrm rot="5400000" flipH="1">
              <a:off x="11582400" y="886340"/>
              <a:ext cx="457200"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0331EAE-9525-FC47-A59F-F3890B955673}"/>
              </a:ext>
            </a:extLst>
          </p:cNvPr>
          <p:cNvSpPr>
            <a:spLocks noGrp="1"/>
          </p:cNvSpPr>
          <p:nvPr>
            <p:ph type="title" hasCustomPrompt="1"/>
          </p:nvPr>
        </p:nvSpPr>
        <p:spPr>
          <a:xfrm>
            <a:off x="838200" y="39617"/>
            <a:ext cx="10515600" cy="822960"/>
          </a:xfrm>
          <a:solidFill>
            <a:schemeClr val="bg1"/>
          </a:solidFill>
        </p:spPr>
        <p:txBody>
          <a:bodyPr anchor="ctr" anchorCtr="0">
            <a:noAutofit/>
          </a:bodyPr>
          <a:lstStyle>
            <a:lvl1pPr algn="ctr">
              <a:defRPr sz="2200" b="1" cap="none" spc="0" baseline="0">
                <a:ln>
                  <a:noFill/>
                </a:ln>
                <a:solidFill>
                  <a:schemeClr val="tx1"/>
                </a:solidFill>
                <a:latin typeface="+mj-lt"/>
              </a:defRPr>
            </a:lvl1pPr>
          </a:lstStyle>
          <a:p>
            <a:r>
              <a:rPr lang="en-US" dirty="0"/>
              <a:t>Main Title</a:t>
            </a:r>
          </a:p>
        </p:txBody>
      </p:sp>
      <p:sp>
        <p:nvSpPr>
          <p:cNvPr id="11" name="Content Placeholder 10">
            <a:extLst>
              <a:ext uri="{FF2B5EF4-FFF2-40B4-BE49-F238E27FC236}">
                <a16:creationId xmlns:a16="http://schemas.microsoft.com/office/drawing/2014/main" id="{6ADC6845-A464-466D-B34C-3AFC88F67F75}"/>
              </a:ext>
            </a:extLst>
          </p:cNvPr>
          <p:cNvSpPr>
            <a:spLocks noGrp="1"/>
          </p:cNvSpPr>
          <p:nvPr>
            <p:ph sz="quarter" idx="10"/>
          </p:nvPr>
        </p:nvSpPr>
        <p:spPr>
          <a:xfrm>
            <a:off x="609600" y="1330218"/>
            <a:ext cx="10972800" cy="4882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E71172DB-0891-491F-BE84-C6B5C4D623F3}"/>
              </a:ext>
            </a:extLst>
          </p:cNvPr>
          <p:cNvSpPr txBox="1"/>
          <p:nvPr userDrawn="1"/>
        </p:nvSpPr>
        <p:spPr>
          <a:xfrm>
            <a:off x="11277600" y="6600825"/>
            <a:ext cx="914400" cy="261610"/>
          </a:xfrm>
          <a:prstGeom prst="rect">
            <a:avLst/>
          </a:prstGeom>
          <a:noFill/>
        </p:spPr>
        <p:txBody>
          <a:bodyPr wrap="square" rtlCol="0">
            <a:spAutoFit/>
          </a:bodyPr>
          <a:lstStyle/>
          <a:p>
            <a:pPr algn="r"/>
            <a:fld id="{3920973E-4750-4917-98D7-0CC3EE16300C}" type="slidenum">
              <a:rPr lang="en-US" sz="1050" b="0" i="0" spc="150" baseline="0" smtClean="0">
                <a:solidFill>
                  <a:schemeClr val="tx1"/>
                </a:solidFill>
                <a:latin typeface="Tahoma" panose="020B0604030504040204" pitchFamily="34" charset="0"/>
                <a:ea typeface="Tahoma" panose="020B0604030504040204" pitchFamily="34" charset="0"/>
                <a:cs typeface="Tahoma" panose="020B0604030504040204" pitchFamily="34" charset="0"/>
              </a:rPr>
              <a:pPr algn="r"/>
              <a:t>‹#›</a:t>
            </a:fld>
            <a:endParaRPr lang="en-US" sz="1050" b="0" i="0" spc="15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person with collar shirt&#10;&#10;Description automatically generated">
            <a:extLst>
              <a:ext uri="{FF2B5EF4-FFF2-40B4-BE49-F238E27FC236}">
                <a16:creationId xmlns:a16="http://schemas.microsoft.com/office/drawing/2014/main" id="{D414353D-3448-4E2C-BC8E-729E2A26C6CA}"/>
              </a:ext>
            </a:extLst>
          </p:cNvPr>
          <p:cNvPicPr>
            <a:picLocks noChangeAspect="1"/>
          </p:cNvPicPr>
          <p:nvPr userDrawn="1"/>
        </p:nvPicPr>
        <p:blipFill>
          <a:blip r:embed="rId2"/>
          <a:stretch>
            <a:fillRect/>
          </a:stretch>
        </p:blipFill>
        <p:spPr>
          <a:xfrm>
            <a:off x="11816506" y="6267892"/>
            <a:ext cx="335106" cy="405323"/>
          </a:xfrm>
          <a:prstGeom prst="rect">
            <a:avLst/>
          </a:prstGeom>
        </p:spPr>
      </p:pic>
    </p:spTree>
    <p:extLst>
      <p:ext uri="{BB962C8B-B14F-4D97-AF65-F5344CB8AC3E}">
        <p14:creationId xmlns:p14="http://schemas.microsoft.com/office/powerpoint/2010/main" val="314853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 Yellow">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A7CD55-1192-9F43-BD70-F8EC57239894}"/>
              </a:ext>
            </a:extLst>
          </p:cNvPr>
          <p:cNvSpPr/>
          <p:nvPr userDrawn="1"/>
        </p:nvSpPr>
        <p:spPr>
          <a:xfrm flipH="1">
            <a:off x="2225040" y="-7357"/>
            <a:ext cx="9966960" cy="6865357"/>
          </a:xfrm>
          <a:custGeom>
            <a:avLst/>
            <a:gdLst>
              <a:gd name="connsiteX0" fmla="*/ 7802880 w 9966960"/>
              <a:gd name="connsiteY0" fmla="*/ 0 h 6865357"/>
              <a:gd name="connsiteX1" fmla="*/ 7802880 w 9966960"/>
              <a:gd name="connsiteY1" fmla="*/ 7357 h 6865357"/>
              <a:gd name="connsiteX2" fmla="*/ 0 w 9966960"/>
              <a:gd name="connsiteY2" fmla="*/ 7357 h 6865357"/>
              <a:gd name="connsiteX3" fmla="*/ 0 w 9966960"/>
              <a:gd name="connsiteY3" fmla="*/ 6865357 h 6865357"/>
              <a:gd name="connsiteX4" fmla="*/ 7802880 w 9966960"/>
              <a:gd name="connsiteY4" fmla="*/ 6865357 h 6865357"/>
              <a:gd name="connsiteX5" fmla="*/ 9966960 w 9966960"/>
              <a:gd name="connsiteY5" fmla="*/ 6865357 h 686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6960" h="6865357">
                <a:moveTo>
                  <a:pt x="7802880" y="0"/>
                </a:moveTo>
                <a:lnTo>
                  <a:pt x="7802880" y="7357"/>
                </a:lnTo>
                <a:lnTo>
                  <a:pt x="0" y="7357"/>
                </a:lnTo>
                <a:lnTo>
                  <a:pt x="0" y="6865357"/>
                </a:lnTo>
                <a:lnTo>
                  <a:pt x="7802880" y="6865357"/>
                </a:lnTo>
                <a:lnTo>
                  <a:pt x="9966960" y="6865357"/>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3254B1F2-DE74-DE48-9B23-F7865734CDCB}"/>
              </a:ext>
            </a:extLst>
          </p:cNvPr>
          <p:cNvSpPr/>
          <p:nvPr userDrawn="1"/>
        </p:nvSpPr>
        <p:spPr>
          <a:xfrm flipH="1">
            <a:off x="10424160" y="1249680"/>
            <a:ext cx="1767840" cy="560832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FCCC44DF-4A1B-EA46-9C39-6FD86E03FA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79858" y="5811520"/>
            <a:ext cx="581563" cy="782733"/>
          </a:xfrm>
          <a:prstGeom prst="rect">
            <a:avLst/>
          </a:prstGeom>
        </p:spPr>
      </p:pic>
      <p:grpSp>
        <p:nvGrpSpPr>
          <p:cNvPr id="19" name="Group 18">
            <a:extLst>
              <a:ext uri="{FF2B5EF4-FFF2-40B4-BE49-F238E27FC236}">
                <a16:creationId xmlns:a16="http://schemas.microsoft.com/office/drawing/2014/main" id="{63E52F0B-7E63-8840-B4CB-9D148E67D6F3}"/>
              </a:ext>
            </a:extLst>
          </p:cNvPr>
          <p:cNvGrpSpPr/>
          <p:nvPr userDrawn="1"/>
        </p:nvGrpSpPr>
        <p:grpSpPr>
          <a:xfrm rot="5400000">
            <a:off x="-1822108" y="1606108"/>
            <a:ext cx="5350702" cy="27434"/>
            <a:chOff x="2809891" y="966204"/>
            <a:chExt cx="5350702" cy="27434"/>
          </a:xfrm>
        </p:grpSpPr>
        <p:sp>
          <p:nvSpPr>
            <p:cNvPr id="21" name="Rectangle 20">
              <a:extLst>
                <a:ext uri="{FF2B5EF4-FFF2-40B4-BE49-F238E27FC236}">
                  <a16:creationId xmlns:a16="http://schemas.microsoft.com/office/drawing/2014/main" id="{B1B16A56-E0D5-2F47-8A9A-1430631B130B}"/>
                </a:ext>
              </a:extLst>
            </p:cNvPr>
            <p:cNvSpPr/>
            <p:nvPr userDrawn="1"/>
          </p:nvSpPr>
          <p:spPr>
            <a:xfrm rot="2567267">
              <a:off x="4092298" y="966204"/>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733E9E-B269-D046-A980-4CDCEA330EE7}"/>
                </a:ext>
              </a:extLst>
            </p:cNvPr>
            <p:cNvSpPr/>
            <p:nvPr userDrawn="1"/>
          </p:nvSpPr>
          <p:spPr>
            <a:xfrm rot="2567267">
              <a:off x="3949809" y="966204"/>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F591D72-5843-204B-A86C-A3DD0A963CA1}"/>
                </a:ext>
              </a:extLst>
            </p:cNvPr>
            <p:cNvSpPr/>
            <p:nvPr userDrawn="1"/>
          </p:nvSpPr>
          <p:spPr>
            <a:xfrm rot="2567267">
              <a:off x="3807319" y="966204"/>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ECB93C5-6502-BF40-927D-D86441FDA55D}"/>
                </a:ext>
              </a:extLst>
            </p:cNvPr>
            <p:cNvSpPr/>
            <p:nvPr userDrawn="1"/>
          </p:nvSpPr>
          <p:spPr>
            <a:xfrm rot="2567267">
              <a:off x="3664829"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4DC1C89-8920-834D-8DED-409888A0BEEE}"/>
                </a:ext>
              </a:extLst>
            </p:cNvPr>
            <p:cNvSpPr/>
            <p:nvPr userDrawn="1"/>
          </p:nvSpPr>
          <p:spPr>
            <a:xfrm rot="2567267">
              <a:off x="3522340"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CB02C01-15A4-6B41-A6A9-0DC90CF4BA87}"/>
                </a:ext>
              </a:extLst>
            </p:cNvPr>
            <p:cNvSpPr/>
            <p:nvPr userDrawn="1"/>
          </p:nvSpPr>
          <p:spPr>
            <a:xfrm rot="2567267">
              <a:off x="3379850"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7DF7797-00A4-C24E-9447-2166B97B2182}"/>
                </a:ext>
              </a:extLst>
            </p:cNvPr>
            <p:cNvSpPr/>
            <p:nvPr userDrawn="1"/>
          </p:nvSpPr>
          <p:spPr>
            <a:xfrm rot="2567267">
              <a:off x="3237360"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1BB0FDC-31DC-5F4C-9BF1-3076C8C89F84}"/>
                </a:ext>
              </a:extLst>
            </p:cNvPr>
            <p:cNvSpPr/>
            <p:nvPr userDrawn="1"/>
          </p:nvSpPr>
          <p:spPr>
            <a:xfrm rot="2567267">
              <a:off x="3094871"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4E5A79-9A9F-1D4D-B062-B66A1AA80EB8}"/>
                </a:ext>
              </a:extLst>
            </p:cNvPr>
            <p:cNvSpPr/>
            <p:nvPr userDrawn="1"/>
          </p:nvSpPr>
          <p:spPr>
            <a:xfrm rot="2567267">
              <a:off x="2952381"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4070443-D942-D24C-B653-1A64C91FD7DB}"/>
                </a:ext>
              </a:extLst>
            </p:cNvPr>
            <p:cNvSpPr/>
            <p:nvPr userDrawn="1"/>
          </p:nvSpPr>
          <p:spPr>
            <a:xfrm rot="2567267">
              <a:off x="2809891"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FD22DBF-E1A1-9C4B-BB7B-486408254F99}"/>
                </a:ext>
              </a:extLst>
            </p:cNvPr>
            <p:cNvSpPr/>
            <p:nvPr userDrawn="1"/>
          </p:nvSpPr>
          <p:spPr>
            <a:xfrm rot="2567267">
              <a:off x="5374632" y="966204"/>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EAA58E-1B10-AF43-9C0A-511CB1172802}"/>
                </a:ext>
              </a:extLst>
            </p:cNvPr>
            <p:cNvSpPr/>
            <p:nvPr userDrawn="1"/>
          </p:nvSpPr>
          <p:spPr>
            <a:xfrm rot="2567267">
              <a:off x="5089653" y="966204"/>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33DCC9C-7A7B-1D40-8216-0CF07EE72AAC}"/>
                </a:ext>
              </a:extLst>
            </p:cNvPr>
            <p:cNvSpPr/>
            <p:nvPr userDrawn="1"/>
          </p:nvSpPr>
          <p:spPr>
            <a:xfrm rot="2567267">
              <a:off x="4947163"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E15224B-EC7B-BF4E-99EA-0E6C2B695FAE}"/>
                </a:ext>
              </a:extLst>
            </p:cNvPr>
            <p:cNvSpPr/>
            <p:nvPr userDrawn="1"/>
          </p:nvSpPr>
          <p:spPr>
            <a:xfrm rot="2567267">
              <a:off x="4804674"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B538874-E14A-DC46-899B-90D3D3A77C9B}"/>
                </a:ext>
              </a:extLst>
            </p:cNvPr>
            <p:cNvSpPr/>
            <p:nvPr userDrawn="1"/>
          </p:nvSpPr>
          <p:spPr>
            <a:xfrm rot="2567267">
              <a:off x="4662184"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BE63B31-0C10-5545-BABA-B34E9238E1C9}"/>
                </a:ext>
              </a:extLst>
            </p:cNvPr>
            <p:cNvSpPr/>
            <p:nvPr userDrawn="1"/>
          </p:nvSpPr>
          <p:spPr>
            <a:xfrm rot="2567267">
              <a:off x="4519694"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D57453-C508-324C-AE00-E54DEE3FAB53}"/>
                </a:ext>
              </a:extLst>
            </p:cNvPr>
            <p:cNvSpPr/>
            <p:nvPr userDrawn="1"/>
          </p:nvSpPr>
          <p:spPr>
            <a:xfrm rot="2567267">
              <a:off x="4377205"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1F8297-D1A6-7B41-B5E1-7290CA22603E}"/>
                </a:ext>
              </a:extLst>
            </p:cNvPr>
            <p:cNvSpPr/>
            <p:nvPr userDrawn="1"/>
          </p:nvSpPr>
          <p:spPr>
            <a:xfrm rot="2567267">
              <a:off x="4234715"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B8CA99-5FC1-D846-A470-924150EB8419}"/>
                </a:ext>
              </a:extLst>
            </p:cNvPr>
            <p:cNvSpPr/>
            <p:nvPr userDrawn="1"/>
          </p:nvSpPr>
          <p:spPr>
            <a:xfrm rot="2567267">
              <a:off x="6512499"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54F9D8-B732-E44A-92D8-E45F62CB5743}"/>
                </a:ext>
              </a:extLst>
            </p:cNvPr>
            <p:cNvSpPr/>
            <p:nvPr userDrawn="1"/>
          </p:nvSpPr>
          <p:spPr>
            <a:xfrm rot="2567267">
              <a:off x="6370010"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439EB9E-BEA5-6B4C-A144-F4FAEF886327}"/>
                </a:ext>
              </a:extLst>
            </p:cNvPr>
            <p:cNvSpPr/>
            <p:nvPr userDrawn="1"/>
          </p:nvSpPr>
          <p:spPr>
            <a:xfrm rot="2567267">
              <a:off x="6227520"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D0D970-E836-F846-9668-8E011A25B5D0}"/>
                </a:ext>
              </a:extLst>
            </p:cNvPr>
            <p:cNvSpPr/>
            <p:nvPr userDrawn="1"/>
          </p:nvSpPr>
          <p:spPr>
            <a:xfrm rot="2567267">
              <a:off x="6085030"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1663B72-1A0F-3240-B3C2-9BA4327B6A7C}"/>
                </a:ext>
              </a:extLst>
            </p:cNvPr>
            <p:cNvSpPr/>
            <p:nvPr userDrawn="1"/>
          </p:nvSpPr>
          <p:spPr>
            <a:xfrm rot="2567267">
              <a:off x="5942541"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E68AB76-692D-014F-B0EC-9FEEE631FA7F}"/>
                </a:ext>
              </a:extLst>
            </p:cNvPr>
            <p:cNvSpPr/>
            <p:nvPr userDrawn="1"/>
          </p:nvSpPr>
          <p:spPr>
            <a:xfrm rot="2567267">
              <a:off x="5800051"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36824A-419B-0D49-AE27-CBAF328AF003}"/>
                </a:ext>
              </a:extLst>
            </p:cNvPr>
            <p:cNvSpPr/>
            <p:nvPr userDrawn="1"/>
          </p:nvSpPr>
          <p:spPr>
            <a:xfrm rot="2567267">
              <a:off x="5657561"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F6E36BF-39C8-5A4E-B6EA-31DD047AA455}"/>
                </a:ext>
              </a:extLst>
            </p:cNvPr>
            <p:cNvSpPr/>
            <p:nvPr userDrawn="1"/>
          </p:nvSpPr>
          <p:spPr>
            <a:xfrm rot="2567267">
              <a:off x="5515072"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01D9AE4-E5C3-174B-B00F-2F390479A2D0}"/>
                </a:ext>
              </a:extLst>
            </p:cNvPr>
            <p:cNvSpPr/>
            <p:nvPr userDrawn="1"/>
          </p:nvSpPr>
          <p:spPr>
            <a:xfrm rot="2567267">
              <a:off x="5230092"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9A1504B-8861-7644-96BE-9ECB376855C6}"/>
                </a:ext>
              </a:extLst>
            </p:cNvPr>
            <p:cNvSpPr/>
            <p:nvPr userDrawn="1"/>
          </p:nvSpPr>
          <p:spPr>
            <a:xfrm rot="2567267">
              <a:off x="7794833"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79EE74D-6602-6040-B024-B8F028BC80AE}"/>
                </a:ext>
              </a:extLst>
            </p:cNvPr>
            <p:cNvSpPr/>
            <p:nvPr userDrawn="1"/>
          </p:nvSpPr>
          <p:spPr>
            <a:xfrm rot="2567267">
              <a:off x="7652344"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50ADB93-C52E-DF48-A3EA-6109082DE04A}"/>
                </a:ext>
              </a:extLst>
            </p:cNvPr>
            <p:cNvSpPr/>
            <p:nvPr userDrawn="1"/>
          </p:nvSpPr>
          <p:spPr>
            <a:xfrm rot="2567267">
              <a:off x="7509854" y="966205"/>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22A4B01-686E-5445-BD8A-6A3BC4FE6EF8}"/>
                </a:ext>
              </a:extLst>
            </p:cNvPr>
            <p:cNvSpPr/>
            <p:nvPr userDrawn="1"/>
          </p:nvSpPr>
          <p:spPr>
            <a:xfrm rot="2567267">
              <a:off x="7367364"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C3288CD-6ABC-3249-A0DE-31964E19CBD1}"/>
                </a:ext>
              </a:extLst>
            </p:cNvPr>
            <p:cNvSpPr/>
            <p:nvPr userDrawn="1"/>
          </p:nvSpPr>
          <p:spPr>
            <a:xfrm rot="2567267">
              <a:off x="7224875"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3EEC2FE-6426-5A48-90C3-B4392C25D3D4}"/>
                </a:ext>
              </a:extLst>
            </p:cNvPr>
            <p:cNvSpPr/>
            <p:nvPr userDrawn="1"/>
          </p:nvSpPr>
          <p:spPr>
            <a:xfrm rot="2567267">
              <a:off x="7082385"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C6C8EE8-A18A-E74A-B309-4006A1004E92}"/>
                </a:ext>
              </a:extLst>
            </p:cNvPr>
            <p:cNvSpPr/>
            <p:nvPr userDrawn="1"/>
          </p:nvSpPr>
          <p:spPr>
            <a:xfrm rot="2567267">
              <a:off x="6939895"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019A3EB-920A-F341-9849-C6CAF3B8FCF4}"/>
                </a:ext>
              </a:extLst>
            </p:cNvPr>
            <p:cNvSpPr/>
            <p:nvPr userDrawn="1"/>
          </p:nvSpPr>
          <p:spPr>
            <a:xfrm rot="2567267">
              <a:off x="6797406"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FF78993-8AEE-3941-94B4-4F88F2D6B8D7}"/>
                </a:ext>
              </a:extLst>
            </p:cNvPr>
            <p:cNvSpPr/>
            <p:nvPr userDrawn="1"/>
          </p:nvSpPr>
          <p:spPr>
            <a:xfrm rot="2567267">
              <a:off x="6654916" y="966206"/>
              <a:ext cx="365760" cy="2743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Date Placeholder 3">
            <a:extLst>
              <a:ext uri="{FF2B5EF4-FFF2-40B4-BE49-F238E27FC236}">
                <a16:creationId xmlns:a16="http://schemas.microsoft.com/office/drawing/2014/main" id="{E4322DA2-9F97-0A46-9EA6-6B099BCAF192}"/>
              </a:ext>
            </a:extLst>
          </p:cNvPr>
          <p:cNvSpPr>
            <a:spLocks noGrp="1"/>
          </p:cNvSpPr>
          <p:nvPr>
            <p:ph type="dt" sz="half" idx="10"/>
          </p:nvPr>
        </p:nvSpPr>
        <p:spPr>
          <a:xfrm>
            <a:off x="8610597" y="6937647"/>
            <a:ext cx="2743200" cy="365125"/>
          </a:xfrm>
        </p:spPr>
        <p:txBody>
          <a:bodyPr/>
          <a:lstStyle/>
          <a:p>
            <a:fld id="{AF2A70AB-14D0-0648-8800-3A01FF9A5498}" type="datetime1">
              <a:rPr lang="en-US" smtClean="0"/>
              <a:t>5/13/21</a:t>
            </a:fld>
            <a:endParaRPr lang="en-US" dirty="0"/>
          </a:p>
        </p:txBody>
      </p:sp>
      <p:sp>
        <p:nvSpPr>
          <p:cNvPr id="5" name="Footer Placeholder 4">
            <a:extLst>
              <a:ext uri="{FF2B5EF4-FFF2-40B4-BE49-F238E27FC236}">
                <a16:creationId xmlns:a16="http://schemas.microsoft.com/office/drawing/2014/main" id="{056EDB8B-1A6F-4249-859E-F750477B7284}"/>
              </a:ext>
            </a:extLst>
          </p:cNvPr>
          <p:cNvSpPr>
            <a:spLocks noGrp="1"/>
          </p:cNvSpPr>
          <p:nvPr>
            <p:ph type="ftr" sz="quarter" idx="11"/>
          </p:nvPr>
        </p:nvSpPr>
        <p:spPr>
          <a:xfrm>
            <a:off x="4038600" y="6937647"/>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25C48-9DAE-684D-9AA1-65E2A1AEE1E3}"/>
              </a:ext>
            </a:extLst>
          </p:cNvPr>
          <p:cNvSpPr>
            <a:spLocks noGrp="1"/>
          </p:cNvSpPr>
          <p:nvPr>
            <p:ph type="sldNum" sz="quarter" idx="12"/>
          </p:nvPr>
        </p:nvSpPr>
        <p:spPr/>
        <p:txBody>
          <a:bodyPr/>
          <a:lstStyle/>
          <a:p>
            <a:fld id="{DFD60DC2-8B28-E340-A84D-ADC5DE2B31F0}" type="slidenum">
              <a:rPr lang="en-US" smtClean="0"/>
              <a:pPr/>
              <a:t>‹#›</a:t>
            </a:fld>
            <a:endParaRPr lang="en-US" dirty="0"/>
          </a:p>
        </p:txBody>
      </p:sp>
      <p:sp>
        <p:nvSpPr>
          <p:cNvPr id="71" name="Title 1">
            <a:extLst>
              <a:ext uri="{FF2B5EF4-FFF2-40B4-BE49-F238E27FC236}">
                <a16:creationId xmlns:a16="http://schemas.microsoft.com/office/drawing/2014/main" id="{61E8032A-11C7-324E-AB8C-B1A451A30B7A}"/>
              </a:ext>
            </a:extLst>
          </p:cNvPr>
          <p:cNvSpPr>
            <a:spLocks noGrp="1"/>
          </p:cNvSpPr>
          <p:nvPr>
            <p:ph type="title" hasCustomPrompt="1"/>
          </p:nvPr>
        </p:nvSpPr>
        <p:spPr>
          <a:xfrm>
            <a:off x="1408669" y="433084"/>
            <a:ext cx="10084991" cy="1536192"/>
          </a:xfrm>
          <a:noFill/>
        </p:spPr>
        <p:txBody>
          <a:bodyPr anchor="t" anchorCtr="0">
            <a:noAutofit/>
          </a:bodyPr>
          <a:lstStyle>
            <a:lvl1pPr algn="ctr">
              <a:defRPr sz="5500">
                <a:ln>
                  <a:noFill/>
                </a:ln>
                <a:solidFill>
                  <a:schemeClr val="tx1"/>
                </a:solidFill>
              </a:defRPr>
            </a:lvl1pPr>
          </a:lstStyle>
          <a:p>
            <a:r>
              <a:rPr lang="en-US" dirty="0"/>
              <a:t>Standard content slide yellow</a:t>
            </a:r>
          </a:p>
        </p:txBody>
      </p:sp>
      <p:sp>
        <p:nvSpPr>
          <p:cNvPr id="72" name="Content Placeholder 2">
            <a:extLst>
              <a:ext uri="{FF2B5EF4-FFF2-40B4-BE49-F238E27FC236}">
                <a16:creationId xmlns:a16="http://schemas.microsoft.com/office/drawing/2014/main" id="{D3C196CE-6795-D746-8522-0E1C0744D29D}"/>
              </a:ext>
            </a:extLst>
          </p:cNvPr>
          <p:cNvSpPr>
            <a:spLocks noGrp="1"/>
          </p:cNvSpPr>
          <p:nvPr>
            <p:ph idx="1"/>
          </p:nvPr>
        </p:nvSpPr>
        <p:spPr>
          <a:xfrm>
            <a:off x="1408670" y="2008479"/>
            <a:ext cx="9374660" cy="4251644"/>
          </a:xfr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865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Vanderbilt University Logo~Color~Cropped"/>
          <p:cNvPicPr>
            <a:picLocks noChangeAspect="1" noChangeArrowheads="1"/>
          </p:cNvPicPr>
          <p:nvPr/>
        </p:nvPicPr>
        <p:blipFill>
          <a:blip r:embed="rId2" cstate="print"/>
          <a:srcRect/>
          <a:stretch>
            <a:fillRect/>
          </a:stretch>
        </p:blipFill>
        <p:spPr bwMode="auto">
          <a:xfrm>
            <a:off x="1475317" y="1524000"/>
            <a:ext cx="9192683" cy="706438"/>
          </a:xfrm>
          <a:prstGeom prst="rect">
            <a:avLst/>
          </a:prstGeom>
          <a:noFill/>
          <a:ln w="9525">
            <a:noFill/>
            <a:miter lim="800000"/>
            <a:headEnd/>
            <a:tailEnd/>
          </a:ln>
        </p:spPr>
      </p:pic>
      <p:sp>
        <p:nvSpPr>
          <p:cNvPr id="6" name="Line 3"/>
          <p:cNvSpPr>
            <a:spLocks noChangeShapeType="1"/>
          </p:cNvSpPr>
          <p:nvPr/>
        </p:nvSpPr>
        <p:spPr bwMode="auto">
          <a:xfrm>
            <a:off x="406400" y="914400"/>
            <a:ext cx="11277600" cy="0"/>
          </a:xfrm>
          <a:prstGeom prst="line">
            <a:avLst/>
          </a:prstGeom>
          <a:noFill/>
          <a:ln w="38100">
            <a:solidFill>
              <a:schemeClr val="tx1"/>
            </a:solidFill>
            <a:round/>
            <a:headEnd/>
            <a:tailEnd/>
          </a:ln>
          <a:effectLst>
            <a:outerShdw dist="85194" dir="1593903" algn="ctr" rotWithShape="0">
              <a:srgbClr val="A28448"/>
            </a:outerShdw>
          </a:effectLst>
        </p:spPr>
        <p:txBody>
          <a:bodyPr/>
          <a:lstStyle/>
          <a:p>
            <a:pPr>
              <a:defRPr/>
            </a:pPr>
            <a:endParaRPr lang="en-US" sz="1800" dirty="0"/>
          </a:p>
        </p:txBody>
      </p:sp>
      <p:sp>
        <p:nvSpPr>
          <p:cNvPr id="5122" name="Rectangle 2"/>
          <p:cNvSpPr>
            <a:spLocks noGrp="1" noChangeArrowheads="1"/>
          </p:cNvSpPr>
          <p:nvPr>
            <p:ph type="ctrTitle"/>
          </p:nvPr>
        </p:nvSpPr>
        <p:spPr>
          <a:xfrm>
            <a:off x="914400" y="2590800"/>
            <a:ext cx="10363200" cy="1009650"/>
          </a:xfrm>
        </p:spPr>
        <p:txBody>
          <a:bodyPr/>
          <a:lstStyle>
            <a:lvl1pPr>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sz="1800">
                <a:solidFill>
                  <a:schemeClr val="tx1"/>
                </a:solidFill>
              </a:defRPr>
            </a:lvl1pPr>
          </a:lstStyle>
          <a:p>
            <a:r>
              <a:rPr lang="en-US"/>
              <a:t>Click to edit Master subtitle style</a:t>
            </a:r>
            <a:endParaRPr lang="en-US" dirty="0"/>
          </a:p>
        </p:txBody>
      </p:sp>
      <p:sp>
        <p:nvSpPr>
          <p:cNvPr id="10" name="Rectangle 6"/>
          <p:cNvSpPr>
            <a:spLocks noGrp="1" noChangeArrowheads="1"/>
          </p:cNvSpPr>
          <p:nvPr>
            <p:ph type="sldNum" sz="quarter" idx="4"/>
          </p:nvPr>
        </p:nvSpPr>
        <p:spPr bwMode="auto">
          <a:xfrm>
            <a:off x="9262533" y="6457950"/>
            <a:ext cx="28448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C4966BB-3AC5-435D-BEC2-FE481D8EFB76}" type="slidenum">
              <a:rPr lang="en-US" smtClean="0"/>
              <a:t>‹#›</a:t>
            </a:fld>
            <a:endParaRPr lang="en-US" dirty="0"/>
          </a:p>
        </p:txBody>
      </p:sp>
    </p:spTree>
    <p:extLst>
      <p:ext uri="{BB962C8B-B14F-4D97-AF65-F5344CB8AC3E}">
        <p14:creationId xmlns:p14="http://schemas.microsoft.com/office/powerpoint/2010/main" val="32633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A48784-F0E3-5F4D-B717-59D212AB7A19}"/>
              </a:ext>
            </a:extLst>
          </p:cNvPr>
          <p:cNvSpPr/>
          <p:nvPr userDrawn="1"/>
        </p:nvSpPr>
        <p:spPr>
          <a:xfrm>
            <a:off x="-1" y="-8628"/>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EBF60FCE-411D-2747-AE62-336310D724F2}"/>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4">
            <a:extLst>
              <a:ext uri="{FF2B5EF4-FFF2-40B4-BE49-F238E27FC236}">
                <a16:creationId xmlns:a16="http://schemas.microsoft.com/office/drawing/2014/main" id="{1D57B903-7B55-6548-8446-EA84C056644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00100" y="3947168"/>
            <a:ext cx="935143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24pt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351433" cy="1794117"/>
          </a:xfrm>
        </p:spPr>
        <p:txBody>
          <a:bodyPr anchor="ctr" anchorCtr="0"/>
          <a:lstStyle>
            <a:lvl1pPr algn="l">
              <a:defRPr sz="6000">
                <a:solidFill>
                  <a:schemeClr val="bg1"/>
                </a:solidFill>
              </a:defRPr>
            </a:lvl1pPr>
          </a:lstStyle>
          <a:p>
            <a:r>
              <a:rPr lang="en-US" dirty="0"/>
              <a:t>Short header Tahoma, 60pt</a:t>
            </a:r>
          </a:p>
        </p:txBody>
      </p:sp>
      <p:pic>
        <p:nvPicPr>
          <p:cNvPr id="10" name="Picture Placeholder 5">
            <a:extLst>
              <a:ext uri="{FF2B5EF4-FFF2-40B4-BE49-F238E27FC236}">
                <a16:creationId xmlns:a16="http://schemas.microsoft.com/office/drawing/2014/main" id="{B83B96CE-0DB0-EB41-94A9-AF55CDE8B0D2}"/>
              </a:ext>
            </a:extLst>
          </p:cNvPr>
          <p:cNvPicPr>
            <a:picLocks noChangeAspect="1"/>
          </p:cNvPicPr>
          <p:nvPr userDrawn="1"/>
        </p:nvPicPr>
        <p:blipFill>
          <a:blip r:embed="rId2"/>
          <a:stretch>
            <a:fillRect/>
          </a:stretch>
        </p:blipFill>
        <p:spPr>
          <a:xfrm>
            <a:off x="908342" y="6054289"/>
            <a:ext cx="2924348" cy="346511"/>
          </a:xfrm>
          <a:prstGeom prst="rect">
            <a:avLst/>
          </a:prstGeom>
        </p:spPr>
      </p:pic>
      <p:sp>
        <p:nvSpPr>
          <p:cNvPr id="11" name="Right Triangle 10">
            <a:extLst>
              <a:ext uri="{FF2B5EF4-FFF2-40B4-BE49-F238E27FC236}">
                <a16:creationId xmlns:a16="http://schemas.microsoft.com/office/drawing/2014/main" id="{7884FE3C-F72E-E14D-B74D-0A31A0163470}"/>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2228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C4966BB-3AC5-435D-BEC2-FE481D8EFB76}" type="slidenum">
              <a:rPr lang="en-US" smtClean="0"/>
              <a:t>‹#›</a:t>
            </a:fld>
            <a:endParaRPr lang="en-US" dirty="0"/>
          </a:p>
        </p:txBody>
      </p:sp>
    </p:spTree>
    <p:extLst>
      <p:ext uri="{BB962C8B-B14F-4D97-AF65-F5344CB8AC3E}">
        <p14:creationId xmlns:p14="http://schemas.microsoft.com/office/powerpoint/2010/main" val="1724766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rotWithShape="1">
          <a:blip r:embed="rId2">
            <a:alphaModFix amt="50000"/>
          </a:blip>
          <a:srcRect l="9137" t="9319" r="8218" b="37792"/>
          <a:stretch/>
        </p:blipFill>
        <p:spPr>
          <a:xfrm>
            <a:off x="0" y="2956797"/>
            <a:ext cx="12192001" cy="3901204"/>
          </a:xfrm>
          <a:prstGeom prst="rect">
            <a:avLst/>
          </a:prstGeom>
        </p:spPr>
      </p:pic>
      <p:sp>
        <p:nvSpPr>
          <p:cNvPr id="25" name="Freeform 24">
            <a:extLst>
              <a:ext uri="{FF2B5EF4-FFF2-40B4-BE49-F238E27FC236}">
                <a16:creationId xmlns:a16="http://schemas.microsoft.com/office/drawing/2014/main" id="{3BE29AAA-CEAA-F14B-BBA6-12C511CC7E4B}"/>
              </a:ext>
            </a:extLst>
          </p:cNvPr>
          <p:cNvSpPr>
            <a:spLocks noChangeAspect="1"/>
          </p:cNvSpPr>
          <p:nvPr/>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602557"/>
            <a:ext cx="7665217"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707237"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1104900" y="1432876"/>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5DC82199-CDE6-7745-8CFD-E9BF05D6884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1148A1D1-A9B0-F144-91D6-B814A39EF937}"/>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21DD525F-D128-7648-9137-044ABB4CB01C}"/>
              </a:ext>
            </a:extLst>
          </p:cNvPr>
          <p:cNvPicPr>
            <a:picLocks noChangeAspect="1"/>
          </p:cNvPicPr>
          <p:nvPr userDrawn="1"/>
        </p:nvPicPr>
        <p:blipFill>
          <a:blip r:embed="rId3"/>
          <a:stretch>
            <a:fillRect/>
          </a:stretch>
        </p:blipFill>
        <p:spPr>
          <a:xfrm>
            <a:off x="9142186" y="5934590"/>
            <a:ext cx="2420364" cy="642909"/>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6143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rotWithShape="1">
          <a:blip r:embed="rId2">
            <a:alphaModFix amt="50000"/>
          </a:blip>
          <a:srcRect l="9137" t="9319" r="8218" b="37792"/>
          <a:stretch/>
        </p:blipFill>
        <p:spPr>
          <a:xfrm>
            <a:off x="0" y="2956797"/>
            <a:ext cx="12192001" cy="3901204"/>
          </a:xfrm>
          <a:prstGeom prst="rect">
            <a:avLst/>
          </a:prstGeom>
        </p:spPr>
      </p:pic>
      <p:sp>
        <p:nvSpPr>
          <p:cNvPr id="25" name="Freeform 24">
            <a:extLst>
              <a:ext uri="{FF2B5EF4-FFF2-40B4-BE49-F238E27FC236}">
                <a16:creationId xmlns:a16="http://schemas.microsoft.com/office/drawing/2014/main" id="{3BE29AAA-CEAA-F14B-BBA6-12C511CC7E4B}"/>
              </a:ext>
            </a:extLst>
          </p:cNvPr>
          <p:cNvSpPr>
            <a:spLocks noChangeAspect="1"/>
          </p:cNvSpPr>
          <p:nvPr/>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602557"/>
            <a:ext cx="7665217" cy="1826443"/>
          </a:xfrm>
        </p:spPr>
        <p:txBody>
          <a:bodyPr anchor="t" anchorCtr="0"/>
          <a:lstStyle>
            <a:lvl1pPr algn="l">
              <a:defRPr sz="6000" b="0" i="0">
                <a:solidFill>
                  <a:srgbClr val="136783"/>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707237"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1104900" y="1432876"/>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5DC82199-CDE6-7745-8CFD-E9BF05D6884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1148A1D1-A9B0-F144-91D6-B814A39EF937}"/>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13" name="Picture Placeholder 5">
            <a:extLst>
              <a:ext uri="{FF2B5EF4-FFF2-40B4-BE49-F238E27FC236}">
                <a16:creationId xmlns:a16="http://schemas.microsoft.com/office/drawing/2014/main" id="{21DD525F-D128-7648-9137-044ABB4CB01C}"/>
              </a:ext>
            </a:extLst>
          </p:cNvPr>
          <p:cNvPicPr>
            <a:picLocks noChangeAspect="1"/>
          </p:cNvPicPr>
          <p:nvPr userDrawn="1"/>
        </p:nvPicPr>
        <p:blipFill>
          <a:blip r:embed="rId3"/>
          <a:stretch>
            <a:fillRect/>
          </a:stretch>
        </p:blipFill>
        <p:spPr>
          <a:xfrm>
            <a:off x="9142186" y="5934590"/>
            <a:ext cx="2420364" cy="642909"/>
          </a:xfrm>
          <a:prstGeom prst="rect">
            <a:avLst/>
          </a:prstGeom>
        </p:spPr>
      </p:pic>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76342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3BE29AAA-CEAA-F14B-BBA6-12C511CC7E4B}"/>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ight Triangle 11">
            <a:extLst>
              <a:ext uri="{FF2B5EF4-FFF2-40B4-BE49-F238E27FC236}">
                <a16:creationId xmlns:a16="http://schemas.microsoft.com/office/drawing/2014/main" id="{CE4DC71E-50AD-BC47-85E7-57E1E55A06DF}"/>
              </a:ext>
            </a:extLst>
          </p:cNvPr>
          <p:cNvSpPr>
            <a:spLocks noChangeAspect="1"/>
          </p:cNvSpPr>
          <p:nvPr userDrawn="1"/>
        </p:nvSpPr>
        <p:spPr>
          <a:xfrm rot="10800000" flipV="1">
            <a:off x="10566721" y="2887579"/>
            <a:ext cx="1625279" cy="3972208"/>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a:blip r:embed="rId2">
            <a:alphaModFix amt="50000"/>
          </a:blip>
          <a:stretch>
            <a:fillRect/>
          </a:stretch>
        </p:blipFill>
        <p:spPr>
          <a:xfrm>
            <a:off x="0" y="440267"/>
            <a:ext cx="5247789" cy="641773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4638186" y="882726"/>
            <a:ext cx="7176357" cy="1826443"/>
          </a:xfrm>
        </p:spPr>
        <p:txBody>
          <a:bodyPr anchor="t" anchorCtr="0"/>
          <a:lstStyle>
            <a:lvl1pPr algn="l">
              <a:defRPr sz="6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Short title – TAHOMA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4615020" y="2878339"/>
            <a:ext cx="7203315" cy="1295728"/>
          </a:xfrm>
        </p:spPr>
        <p:txBody>
          <a:bodyPr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4615020" y="2709169"/>
            <a:ext cx="7198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Placeholder 5">
            <a:extLst>
              <a:ext uri="{FF2B5EF4-FFF2-40B4-BE49-F238E27FC236}">
                <a16:creationId xmlns:a16="http://schemas.microsoft.com/office/drawing/2014/main" id="{43D0997C-5977-8243-B71F-90D09DBBAA55}"/>
              </a:ext>
            </a:extLst>
          </p:cNvPr>
          <p:cNvPicPr>
            <a:picLocks noChangeAspect="1"/>
          </p:cNvPicPr>
          <p:nvPr userDrawn="1"/>
        </p:nvPicPr>
        <p:blipFill>
          <a:blip r:embed="rId3"/>
          <a:stretch>
            <a:fillRect/>
          </a:stretch>
        </p:blipFill>
        <p:spPr>
          <a:xfrm>
            <a:off x="9142186" y="5934590"/>
            <a:ext cx="2420364" cy="642909"/>
          </a:xfrm>
          <a:prstGeom prst="rect">
            <a:avLst/>
          </a:prstGeom>
        </p:spPr>
      </p:pic>
    </p:spTree>
    <p:extLst>
      <p:ext uri="{BB962C8B-B14F-4D97-AF65-F5344CB8AC3E}">
        <p14:creationId xmlns:p14="http://schemas.microsoft.com/office/powerpoint/2010/main" val="201511262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3BE29AAA-CEAA-F14B-BBA6-12C511CC7E4B}"/>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2" name="Right Triangle 11">
            <a:extLst>
              <a:ext uri="{FF2B5EF4-FFF2-40B4-BE49-F238E27FC236}">
                <a16:creationId xmlns:a16="http://schemas.microsoft.com/office/drawing/2014/main" id="{CE4DC71E-50AD-BC47-85E7-57E1E55A06DF}"/>
              </a:ext>
            </a:extLst>
          </p:cNvPr>
          <p:cNvSpPr>
            <a:spLocks noChangeAspect="1"/>
          </p:cNvSpPr>
          <p:nvPr userDrawn="1"/>
        </p:nvSpPr>
        <p:spPr>
          <a:xfrm rot="10800000" flipV="1">
            <a:off x="10566721" y="2887579"/>
            <a:ext cx="1625279" cy="3972208"/>
          </a:xfrm>
          <a:prstGeom prst="rtTriangle">
            <a:avLst/>
          </a:prstGeom>
          <a:solidFill>
            <a:srgbClr val="1367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7616F036-48C4-7243-A810-400EB137698A}"/>
              </a:ext>
            </a:extLst>
          </p:cNvPr>
          <p:cNvSpPr>
            <a:spLocks noChangeAspect="1"/>
          </p:cNvSpPr>
          <p:nvPr userDrawn="1"/>
        </p:nvSpPr>
        <p:spPr>
          <a:xfrm flipV="1">
            <a:off x="0" y="0"/>
            <a:ext cx="1309484" cy="3200400"/>
          </a:xfrm>
          <a:prstGeom prst="rtTriangle">
            <a:avLst/>
          </a:pr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CF17B3-836C-2A48-98E2-51B1497262D4}"/>
              </a:ext>
            </a:extLst>
          </p:cNvPr>
          <p:cNvPicPr>
            <a:picLocks noChangeAspect="1"/>
          </p:cNvPicPr>
          <p:nvPr userDrawn="1"/>
        </p:nvPicPr>
        <p:blipFill>
          <a:blip r:embed="rId2">
            <a:alphaModFix amt="50000"/>
          </a:blip>
          <a:stretch>
            <a:fillRect/>
          </a:stretch>
        </p:blipFill>
        <p:spPr>
          <a:xfrm>
            <a:off x="0" y="440267"/>
            <a:ext cx="5247789" cy="6417733"/>
          </a:xfrm>
          <a:prstGeom prst="rect">
            <a:avLst/>
          </a:prstGeom>
        </p:spPr>
      </p:pic>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4638186" y="882726"/>
            <a:ext cx="7176357" cy="1826443"/>
          </a:xfrm>
        </p:spPr>
        <p:txBody>
          <a:bodyPr anchor="t" anchorCtr="0"/>
          <a:lstStyle>
            <a:lvl1pPr algn="l">
              <a:defRPr sz="6000" b="1" i="0">
                <a:solidFill>
                  <a:srgbClr val="136783"/>
                </a:solidFill>
                <a:latin typeface="Tahoma" panose="020B0604030504040204" pitchFamily="34" charset="0"/>
                <a:ea typeface="Tahoma" panose="020B0604030504040204" pitchFamily="34" charset="0"/>
                <a:cs typeface="Tahoma" panose="020B0604030504040204" pitchFamily="34" charset="0"/>
              </a:defRPr>
            </a:lvl1pPr>
          </a:lstStyle>
          <a:p>
            <a:r>
              <a:rPr lang="en-US" dirty="0"/>
              <a:t>Short title – TAHOMA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4615020" y="2878339"/>
            <a:ext cx="7203315" cy="1295728"/>
          </a:xfrm>
        </p:spPr>
        <p:txBody>
          <a:bodyPr anchor="t"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cxnSp>
        <p:nvCxnSpPr>
          <p:cNvPr id="8" name="Straight Connector 7">
            <a:extLst>
              <a:ext uri="{FF2B5EF4-FFF2-40B4-BE49-F238E27FC236}">
                <a16:creationId xmlns:a16="http://schemas.microsoft.com/office/drawing/2014/main" id="{745CF369-A25E-4F4C-BA72-0FCAEE676534}"/>
              </a:ext>
            </a:extLst>
          </p:cNvPr>
          <p:cNvCxnSpPr>
            <a:cxnSpLocks/>
          </p:cNvCxnSpPr>
          <p:nvPr userDrawn="1"/>
        </p:nvCxnSpPr>
        <p:spPr>
          <a:xfrm>
            <a:off x="4615020" y="2709169"/>
            <a:ext cx="71988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Placeholder 5">
            <a:extLst>
              <a:ext uri="{FF2B5EF4-FFF2-40B4-BE49-F238E27FC236}">
                <a16:creationId xmlns:a16="http://schemas.microsoft.com/office/drawing/2014/main" id="{43D0997C-5977-8243-B71F-90D09DBBAA55}"/>
              </a:ext>
            </a:extLst>
          </p:cNvPr>
          <p:cNvPicPr>
            <a:picLocks noChangeAspect="1"/>
          </p:cNvPicPr>
          <p:nvPr userDrawn="1"/>
        </p:nvPicPr>
        <p:blipFill>
          <a:blip r:embed="rId3"/>
          <a:stretch>
            <a:fillRect/>
          </a:stretch>
        </p:blipFill>
        <p:spPr>
          <a:xfrm>
            <a:off x="9142186" y="5934590"/>
            <a:ext cx="2420364" cy="642909"/>
          </a:xfrm>
          <a:prstGeom prst="rect">
            <a:avLst/>
          </a:prstGeom>
        </p:spPr>
      </p:pic>
    </p:spTree>
    <p:extLst>
      <p:ext uri="{BB962C8B-B14F-4D97-AF65-F5344CB8AC3E}">
        <p14:creationId xmlns:p14="http://schemas.microsoft.com/office/powerpoint/2010/main" val="14778088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A48784-F0E3-5F4D-B717-59D212AB7A19}"/>
              </a:ext>
            </a:extLst>
          </p:cNvPr>
          <p:cNvSpPr/>
          <p:nvPr userDrawn="1"/>
        </p:nvSpPr>
        <p:spPr>
          <a:xfrm>
            <a:off x="-1" y="-8628"/>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EBF60FCE-411D-2747-AE62-336310D724F2}"/>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4">
            <a:extLst>
              <a:ext uri="{FF2B5EF4-FFF2-40B4-BE49-F238E27FC236}">
                <a16:creationId xmlns:a16="http://schemas.microsoft.com/office/drawing/2014/main" id="{1D57B903-7B55-6548-8446-EA84C056644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00100" y="3947168"/>
            <a:ext cx="935143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24pt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351433" cy="1794117"/>
          </a:xfrm>
        </p:spPr>
        <p:txBody>
          <a:bodyPr anchor="ctr" anchorCtr="0"/>
          <a:lstStyle>
            <a:lvl1pPr algn="l">
              <a:defRPr sz="6000">
                <a:solidFill>
                  <a:schemeClr val="bg1"/>
                </a:solidFill>
              </a:defRPr>
            </a:lvl1pPr>
          </a:lstStyle>
          <a:p>
            <a:r>
              <a:rPr lang="en-US" dirty="0"/>
              <a:t>Short header Tahoma, 60pt</a:t>
            </a:r>
          </a:p>
        </p:txBody>
      </p:sp>
      <p:sp>
        <p:nvSpPr>
          <p:cNvPr id="11" name="Right Triangle 10">
            <a:extLst>
              <a:ext uri="{FF2B5EF4-FFF2-40B4-BE49-F238E27FC236}">
                <a16:creationId xmlns:a16="http://schemas.microsoft.com/office/drawing/2014/main" id="{7884FE3C-F72E-E14D-B74D-0A31A0163470}"/>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a:extLst>
              <a:ext uri="{FF2B5EF4-FFF2-40B4-BE49-F238E27FC236}">
                <a16:creationId xmlns:a16="http://schemas.microsoft.com/office/drawing/2014/main" id="{4329FF20-3AD7-DC41-87C0-2F852D3DD711}"/>
              </a:ext>
            </a:extLst>
          </p:cNvPr>
          <p:cNvPicPr>
            <a:picLocks noChangeAspect="1"/>
          </p:cNvPicPr>
          <p:nvPr userDrawn="1"/>
        </p:nvPicPr>
        <p:blipFill>
          <a:blip r:embed="rId2"/>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2316588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A48784-F0E3-5F4D-B717-59D212AB7A19}"/>
              </a:ext>
            </a:extLst>
          </p:cNvPr>
          <p:cNvSpPr/>
          <p:nvPr userDrawn="1"/>
        </p:nvSpPr>
        <p:spPr>
          <a:xfrm>
            <a:off x="-1" y="-8628"/>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EBF60FCE-411D-2747-AE62-336310D724F2}"/>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4">
            <a:extLst>
              <a:ext uri="{FF2B5EF4-FFF2-40B4-BE49-F238E27FC236}">
                <a16:creationId xmlns:a16="http://schemas.microsoft.com/office/drawing/2014/main" id="{1D57B903-7B55-6548-8446-EA84C056644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00100" y="3947168"/>
            <a:ext cx="935143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24pt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351433" cy="1794117"/>
          </a:xfrm>
        </p:spPr>
        <p:txBody>
          <a:bodyPr anchor="ctr" anchorCtr="0"/>
          <a:lstStyle>
            <a:lvl1pPr algn="l">
              <a:defRPr sz="6000">
                <a:solidFill>
                  <a:schemeClr val="bg1"/>
                </a:solidFill>
              </a:defRPr>
            </a:lvl1pPr>
          </a:lstStyle>
          <a:p>
            <a:r>
              <a:rPr lang="en-US" dirty="0"/>
              <a:t>Short header Tahoma, 60pt</a:t>
            </a:r>
          </a:p>
        </p:txBody>
      </p:sp>
      <p:sp>
        <p:nvSpPr>
          <p:cNvPr id="11" name="Right Triangle 10">
            <a:extLst>
              <a:ext uri="{FF2B5EF4-FFF2-40B4-BE49-F238E27FC236}">
                <a16:creationId xmlns:a16="http://schemas.microsoft.com/office/drawing/2014/main" id="{7884FE3C-F72E-E14D-B74D-0A31A0163470}"/>
              </a:ext>
            </a:extLst>
          </p:cNvPr>
          <p:cNvSpPr>
            <a:spLocks noChangeAspect="1"/>
          </p:cNvSpPr>
          <p:nvPr userDrawn="1"/>
        </p:nvSpPr>
        <p:spPr>
          <a:xfrm rot="10800000" flipV="1">
            <a:off x="9385233" y="0"/>
            <a:ext cx="2806768" cy="6859787"/>
          </a:xfrm>
          <a:prstGeom prst="rtTriangle">
            <a:avLst/>
          </a:prstGeom>
          <a:solidFill>
            <a:srgbClr val="13678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a:extLst>
              <a:ext uri="{FF2B5EF4-FFF2-40B4-BE49-F238E27FC236}">
                <a16:creationId xmlns:a16="http://schemas.microsoft.com/office/drawing/2014/main" id="{4329FF20-3AD7-DC41-87C0-2F852D3DD711}"/>
              </a:ext>
            </a:extLst>
          </p:cNvPr>
          <p:cNvPicPr>
            <a:picLocks noChangeAspect="1"/>
          </p:cNvPicPr>
          <p:nvPr userDrawn="1"/>
        </p:nvPicPr>
        <p:blipFill>
          <a:blip r:embed="rId2"/>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303211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281071B-52DD-BC44-84EB-F68DDEC8A4F9}"/>
              </a:ext>
            </a:extLst>
          </p:cNvPr>
          <p:cNvSpPr/>
          <p:nvPr userDrawn="1"/>
        </p:nvSpPr>
        <p:spPr>
          <a:xfrm>
            <a:off x="0" y="0"/>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1AF33A4-44CF-2249-9E88-73CC5996B1AB}"/>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ight Triangle 13">
            <a:extLst>
              <a:ext uri="{FF2B5EF4-FFF2-40B4-BE49-F238E27FC236}">
                <a16:creationId xmlns:a16="http://schemas.microsoft.com/office/drawing/2014/main" id="{93B6C060-5774-2F4C-92E1-2F76FC96217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14365AE8-920B-C24F-ADC0-1D30100C4576}"/>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182100" cy="2852737"/>
          </a:xfrm>
        </p:spPr>
        <p:txBody>
          <a:bodyPr anchor="ctr" anchorCtr="0"/>
          <a:lstStyle>
            <a:lvl1pPr algn="l">
              <a:defRPr sz="6000">
                <a:solidFill>
                  <a:schemeClr val="bg1"/>
                </a:solidFill>
              </a:defRPr>
            </a:lvl1pPr>
          </a:lstStyle>
          <a:p>
            <a:r>
              <a:rPr lang="en-US" dirty="0"/>
              <a:t>Short header Tahoma, 60pt</a:t>
            </a:r>
          </a:p>
        </p:txBody>
      </p:sp>
      <p:pic>
        <p:nvPicPr>
          <p:cNvPr id="12" name="Picture Placeholder 5">
            <a:extLst>
              <a:ext uri="{FF2B5EF4-FFF2-40B4-BE49-F238E27FC236}">
                <a16:creationId xmlns:a16="http://schemas.microsoft.com/office/drawing/2014/main" id="{6FC0934A-2D17-DD44-B9A9-3B74B41D6D10}"/>
              </a:ext>
            </a:extLst>
          </p:cNvPr>
          <p:cNvPicPr>
            <a:picLocks noChangeAspect="1"/>
          </p:cNvPicPr>
          <p:nvPr userDrawn="1"/>
        </p:nvPicPr>
        <p:blipFill>
          <a:blip r:embed="rId2"/>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3842551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281071B-52DD-BC44-84EB-F68DDEC8A4F9}"/>
              </a:ext>
            </a:extLst>
          </p:cNvPr>
          <p:cNvSpPr/>
          <p:nvPr userDrawn="1"/>
        </p:nvSpPr>
        <p:spPr>
          <a:xfrm>
            <a:off x="0" y="0"/>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1AF33A4-44CF-2249-9E88-73CC5996B1AB}"/>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ight Triangle 13">
            <a:extLst>
              <a:ext uri="{FF2B5EF4-FFF2-40B4-BE49-F238E27FC236}">
                <a16:creationId xmlns:a16="http://schemas.microsoft.com/office/drawing/2014/main" id="{93B6C060-5774-2F4C-92E1-2F76FC96217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14365AE8-920B-C24F-ADC0-1D30100C4576}"/>
              </a:ext>
            </a:extLst>
          </p:cNvPr>
          <p:cNvSpPr>
            <a:spLocks noChangeAspect="1"/>
          </p:cNvSpPr>
          <p:nvPr userDrawn="1"/>
        </p:nvSpPr>
        <p:spPr>
          <a:xfrm rot="10800000" flipV="1">
            <a:off x="9385233" y="0"/>
            <a:ext cx="2806768" cy="6859787"/>
          </a:xfrm>
          <a:prstGeom prst="rtTriangle">
            <a:avLst/>
          </a:prstGeom>
          <a:solidFill>
            <a:srgbClr val="13678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182100" cy="2852737"/>
          </a:xfrm>
        </p:spPr>
        <p:txBody>
          <a:bodyPr anchor="ctr" anchorCtr="0"/>
          <a:lstStyle>
            <a:lvl1pPr algn="l">
              <a:defRPr sz="6000">
                <a:solidFill>
                  <a:schemeClr val="bg1"/>
                </a:solidFill>
              </a:defRPr>
            </a:lvl1pPr>
          </a:lstStyle>
          <a:p>
            <a:r>
              <a:rPr lang="en-US" dirty="0"/>
              <a:t>Short header Tahoma, 60pt</a:t>
            </a:r>
          </a:p>
        </p:txBody>
      </p:sp>
      <p:pic>
        <p:nvPicPr>
          <p:cNvPr id="12" name="Picture Placeholder 5">
            <a:extLst>
              <a:ext uri="{FF2B5EF4-FFF2-40B4-BE49-F238E27FC236}">
                <a16:creationId xmlns:a16="http://schemas.microsoft.com/office/drawing/2014/main" id="{6FC0934A-2D17-DD44-B9A9-3B74B41D6D10}"/>
              </a:ext>
            </a:extLst>
          </p:cNvPr>
          <p:cNvPicPr>
            <a:picLocks noChangeAspect="1"/>
          </p:cNvPicPr>
          <p:nvPr userDrawn="1"/>
        </p:nvPicPr>
        <p:blipFill>
          <a:blip r:embed="rId2"/>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2110999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D26948DF-5A64-0D40-9F4C-84CFF387EB0F}"/>
              </a:ext>
            </a:extLst>
          </p:cNvPr>
          <p:cNvPicPr>
            <a:picLocks noChangeAspect="1"/>
          </p:cNvPicPr>
          <p:nvPr userDrawn="1"/>
        </p:nvPicPr>
        <p:blipFill>
          <a:blip r:embed="rId2">
            <a:extLst>
              <a:ext uri="{28A0092B-C50C-407E-A947-70E740481C1C}">
                <a14:useLocalDpi xmlns:a14="http://schemas.microsoft.com/office/drawing/2010/main"/>
              </a:ext>
            </a:extLst>
          </a:blip>
          <a:srcRect t="7786" b="7786"/>
          <a:stretch>
            <a:fillRect/>
          </a:stretch>
        </p:blipFill>
        <p:spPr>
          <a:xfrm>
            <a:off x="0" y="-893"/>
            <a:ext cx="12192000" cy="6859786"/>
          </a:xfrm>
          <a:prstGeom prst="rect">
            <a:avLst/>
          </a:prstGeom>
          <a:solidFill>
            <a:schemeClr val="bg1">
              <a:lumMod val="95000"/>
            </a:schemeClr>
          </a:solidFill>
        </p:spPr>
      </p:pic>
      <p:sp>
        <p:nvSpPr>
          <p:cNvPr id="12" name="Freeform 11">
            <a:extLst>
              <a:ext uri="{FF2B5EF4-FFF2-40B4-BE49-F238E27FC236}">
                <a16:creationId xmlns:a16="http://schemas.microsoft.com/office/drawing/2014/main" id="{18B4C654-C69E-8344-8B81-A9C4D2713870}"/>
              </a:ext>
            </a:extLst>
          </p:cNvPr>
          <p:cNvSpPr/>
          <p:nvPr userDrawn="1"/>
        </p:nvSpPr>
        <p:spPr>
          <a:xfrm>
            <a:off x="1" y="0"/>
            <a:ext cx="11008658" cy="6859787"/>
          </a:xfrm>
          <a:custGeom>
            <a:avLst/>
            <a:gdLst>
              <a:gd name="connsiteX0" fmla="*/ 0 w 11008658"/>
              <a:gd name="connsiteY0" fmla="*/ 0 h 6859787"/>
              <a:gd name="connsiteX1" fmla="*/ 11008658 w 11008658"/>
              <a:gd name="connsiteY1" fmla="*/ 0 h 6859787"/>
              <a:gd name="connsiteX2" fmla="*/ 8201891 w 11008658"/>
              <a:gd name="connsiteY2" fmla="*/ 6859787 h 6859787"/>
              <a:gd name="connsiteX3" fmla="*/ 0 w 11008658"/>
              <a:gd name="connsiteY3" fmla="*/ 6859787 h 6859787"/>
              <a:gd name="connsiteX4" fmla="*/ 0 w 11008658"/>
              <a:gd name="connsiteY4" fmla="*/ 0 h 6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658" h="6859787">
                <a:moveTo>
                  <a:pt x="0" y="0"/>
                </a:moveTo>
                <a:lnTo>
                  <a:pt x="11008658" y="0"/>
                </a:lnTo>
                <a:lnTo>
                  <a:pt x="8201891" y="6859787"/>
                </a:lnTo>
                <a:lnTo>
                  <a:pt x="0" y="6859787"/>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488608D-27CA-D04F-8FED-DA8DDF9FAA90}"/>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ight Triangle 15">
            <a:extLst>
              <a:ext uri="{FF2B5EF4-FFF2-40B4-BE49-F238E27FC236}">
                <a16:creationId xmlns:a16="http://schemas.microsoft.com/office/drawing/2014/main" id="{E8C70FFF-56DB-B141-A711-7EE221EE3B8A}"/>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5BB22ABE-BC25-5B4B-AAEF-11D2207EC1EF}"/>
              </a:ext>
            </a:extLst>
          </p:cNvPr>
          <p:cNvSpPr>
            <a:spLocks noChangeAspect="1"/>
          </p:cNvSpPr>
          <p:nvPr userDrawn="1"/>
        </p:nvSpPr>
        <p:spPr>
          <a:xfrm flipV="1">
            <a:off x="1" y="0"/>
            <a:ext cx="2806768" cy="6859787"/>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8019809" cy="2852737"/>
          </a:xfrm>
        </p:spPr>
        <p:txBody>
          <a:bodyPr anchor="ctr" anchorCtr="0"/>
          <a:lstStyle>
            <a:lvl1pPr algn="l">
              <a:defRPr sz="6000">
                <a:solidFill>
                  <a:schemeClr val="bg1"/>
                </a:solidFill>
              </a:defRPr>
            </a:lvl1pPr>
          </a:lstStyle>
          <a:p>
            <a:r>
              <a:rPr lang="en-US" dirty="0"/>
              <a:t>Short header Tahoma, 60pt</a:t>
            </a:r>
          </a:p>
        </p:txBody>
      </p:sp>
      <p:pic>
        <p:nvPicPr>
          <p:cNvPr id="10" name="Picture Placeholder 5">
            <a:extLst>
              <a:ext uri="{FF2B5EF4-FFF2-40B4-BE49-F238E27FC236}">
                <a16:creationId xmlns:a16="http://schemas.microsoft.com/office/drawing/2014/main" id="{4A275FAD-6E1F-EF4C-972A-34691C884E5F}"/>
              </a:ext>
            </a:extLst>
          </p:cNvPr>
          <p:cNvPicPr>
            <a:picLocks noChangeAspect="1"/>
          </p:cNvPicPr>
          <p:nvPr userDrawn="1"/>
        </p:nvPicPr>
        <p:blipFill>
          <a:blip r:embed="rId3"/>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78287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281071B-52DD-BC44-84EB-F68DDEC8A4F9}"/>
              </a:ext>
            </a:extLst>
          </p:cNvPr>
          <p:cNvSpPr/>
          <p:nvPr userDrawn="1"/>
        </p:nvSpPr>
        <p:spPr>
          <a:xfrm>
            <a:off x="0" y="0"/>
            <a:ext cx="12192001" cy="6859787"/>
          </a:xfrm>
          <a:custGeom>
            <a:avLst/>
            <a:gdLst>
              <a:gd name="connsiteX0" fmla="*/ 0 w 12192001"/>
              <a:gd name="connsiteY0" fmla="*/ 0 h 6859787"/>
              <a:gd name="connsiteX1" fmla="*/ 1183343 w 12192001"/>
              <a:gd name="connsiteY1" fmla="*/ 0 h 6859787"/>
              <a:gd name="connsiteX2" fmla="*/ 11008658 w 12192001"/>
              <a:gd name="connsiteY2" fmla="*/ 0 h 6859787"/>
              <a:gd name="connsiteX3" fmla="*/ 12192001 w 12192001"/>
              <a:gd name="connsiteY3" fmla="*/ 0 h 6859787"/>
              <a:gd name="connsiteX4" fmla="*/ 9385234 w 12192001"/>
              <a:gd name="connsiteY4" fmla="*/ 6859787 h 6859787"/>
              <a:gd name="connsiteX5" fmla="*/ 8201891 w 12192001"/>
              <a:gd name="connsiteY5" fmla="*/ 6859787 h 6859787"/>
              <a:gd name="connsiteX6" fmla="*/ 1183343 w 12192001"/>
              <a:gd name="connsiteY6" fmla="*/ 6859787 h 6859787"/>
              <a:gd name="connsiteX7" fmla="*/ 0 w 12192001"/>
              <a:gd name="connsiteY7" fmla="*/ 6859787 h 685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9787">
                <a:moveTo>
                  <a:pt x="0" y="0"/>
                </a:moveTo>
                <a:lnTo>
                  <a:pt x="1183343" y="0"/>
                </a:lnTo>
                <a:lnTo>
                  <a:pt x="11008658" y="0"/>
                </a:lnTo>
                <a:lnTo>
                  <a:pt x="12192001" y="0"/>
                </a:lnTo>
                <a:lnTo>
                  <a:pt x="9385234" y="6859787"/>
                </a:lnTo>
                <a:lnTo>
                  <a:pt x="8201891" y="6859787"/>
                </a:lnTo>
                <a:lnTo>
                  <a:pt x="1183343" y="6859787"/>
                </a:lnTo>
                <a:lnTo>
                  <a:pt x="0" y="685978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12">
            <a:extLst>
              <a:ext uri="{FF2B5EF4-FFF2-40B4-BE49-F238E27FC236}">
                <a16:creationId xmlns:a16="http://schemas.microsoft.com/office/drawing/2014/main" id="{11AF33A4-44CF-2249-9E88-73CC5996B1AB}"/>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ight Triangle 13">
            <a:extLst>
              <a:ext uri="{FF2B5EF4-FFF2-40B4-BE49-F238E27FC236}">
                <a16:creationId xmlns:a16="http://schemas.microsoft.com/office/drawing/2014/main" id="{93B6C060-5774-2F4C-92E1-2F76FC962171}"/>
              </a:ext>
            </a:extLst>
          </p:cNvPr>
          <p:cNvSpPr>
            <a:spLocks noChangeAspect="1"/>
          </p:cNvSpPr>
          <p:nvPr userDrawn="1"/>
        </p:nvSpPr>
        <p:spPr>
          <a:xfrm flipV="1">
            <a:off x="1" y="0"/>
            <a:ext cx="2806768" cy="6859787"/>
          </a:xfrm>
          <a:prstGeom prst="rtTriangle">
            <a:avLst/>
          </a:pr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14365AE8-920B-C24F-ADC0-1D30100C4576}"/>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Placeholder 5">
            <a:extLst>
              <a:ext uri="{FF2B5EF4-FFF2-40B4-BE49-F238E27FC236}">
                <a16:creationId xmlns:a16="http://schemas.microsoft.com/office/drawing/2014/main" id="{7D619109-A537-0E47-AF5C-6D076D83B207}"/>
              </a:ext>
            </a:extLst>
          </p:cNvPr>
          <p:cNvPicPr>
            <a:picLocks noChangeAspect="1"/>
          </p:cNvPicPr>
          <p:nvPr userDrawn="1"/>
        </p:nvPicPr>
        <p:blipFill>
          <a:blip r:embed="rId2"/>
          <a:stretch>
            <a:fillRect/>
          </a:stretch>
        </p:blipFill>
        <p:spPr>
          <a:xfrm>
            <a:off x="908342" y="6054289"/>
            <a:ext cx="2924348" cy="346511"/>
          </a:xfrm>
          <a:prstGeom prst="rect">
            <a:avLst/>
          </a:prstGeom>
        </p:spPr>
      </p:pic>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9182100" cy="2852737"/>
          </a:xfrm>
        </p:spPr>
        <p:txBody>
          <a:bodyPr anchor="ctr" anchorCtr="0"/>
          <a:lstStyle>
            <a:lvl1pPr algn="l">
              <a:defRPr sz="6000">
                <a:solidFill>
                  <a:schemeClr val="bg1"/>
                </a:solidFill>
              </a:defRPr>
            </a:lvl1pPr>
          </a:lstStyle>
          <a:p>
            <a:r>
              <a:rPr lang="en-US" dirty="0"/>
              <a:t>Short header Tahoma, 60pt</a:t>
            </a:r>
          </a:p>
        </p:txBody>
      </p:sp>
    </p:spTree>
    <p:extLst>
      <p:ext uri="{BB962C8B-B14F-4D97-AF65-F5344CB8AC3E}">
        <p14:creationId xmlns:p14="http://schemas.microsoft.com/office/powerpoint/2010/main" val="1051453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D26948DF-5A64-0D40-9F4C-84CFF387EB0F}"/>
              </a:ext>
            </a:extLst>
          </p:cNvPr>
          <p:cNvPicPr>
            <a:picLocks noChangeAspect="1"/>
          </p:cNvPicPr>
          <p:nvPr userDrawn="1"/>
        </p:nvPicPr>
        <p:blipFill>
          <a:blip r:embed="rId2">
            <a:extLst>
              <a:ext uri="{28A0092B-C50C-407E-A947-70E740481C1C}">
                <a14:useLocalDpi xmlns:a14="http://schemas.microsoft.com/office/drawing/2010/main"/>
              </a:ext>
            </a:extLst>
          </a:blip>
          <a:srcRect t="7786" b="7786"/>
          <a:stretch>
            <a:fillRect/>
          </a:stretch>
        </p:blipFill>
        <p:spPr>
          <a:xfrm>
            <a:off x="0" y="-893"/>
            <a:ext cx="12192000" cy="6859786"/>
          </a:xfrm>
          <a:prstGeom prst="rect">
            <a:avLst/>
          </a:prstGeom>
          <a:solidFill>
            <a:schemeClr val="bg1">
              <a:lumMod val="95000"/>
            </a:schemeClr>
          </a:solidFill>
        </p:spPr>
      </p:pic>
      <p:sp>
        <p:nvSpPr>
          <p:cNvPr id="12" name="Freeform 11">
            <a:extLst>
              <a:ext uri="{FF2B5EF4-FFF2-40B4-BE49-F238E27FC236}">
                <a16:creationId xmlns:a16="http://schemas.microsoft.com/office/drawing/2014/main" id="{18B4C654-C69E-8344-8B81-A9C4D2713870}"/>
              </a:ext>
            </a:extLst>
          </p:cNvPr>
          <p:cNvSpPr/>
          <p:nvPr userDrawn="1"/>
        </p:nvSpPr>
        <p:spPr>
          <a:xfrm>
            <a:off x="1" y="0"/>
            <a:ext cx="11008658" cy="6859787"/>
          </a:xfrm>
          <a:custGeom>
            <a:avLst/>
            <a:gdLst>
              <a:gd name="connsiteX0" fmla="*/ 0 w 11008658"/>
              <a:gd name="connsiteY0" fmla="*/ 0 h 6859787"/>
              <a:gd name="connsiteX1" fmla="*/ 11008658 w 11008658"/>
              <a:gd name="connsiteY1" fmla="*/ 0 h 6859787"/>
              <a:gd name="connsiteX2" fmla="*/ 8201891 w 11008658"/>
              <a:gd name="connsiteY2" fmla="*/ 6859787 h 6859787"/>
              <a:gd name="connsiteX3" fmla="*/ 0 w 11008658"/>
              <a:gd name="connsiteY3" fmla="*/ 6859787 h 6859787"/>
              <a:gd name="connsiteX4" fmla="*/ 0 w 11008658"/>
              <a:gd name="connsiteY4" fmla="*/ 0 h 6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658" h="6859787">
                <a:moveTo>
                  <a:pt x="0" y="0"/>
                </a:moveTo>
                <a:lnTo>
                  <a:pt x="11008658" y="0"/>
                </a:lnTo>
                <a:lnTo>
                  <a:pt x="8201891" y="6859787"/>
                </a:lnTo>
                <a:lnTo>
                  <a:pt x="0" y="6859787"/>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488608D-27CA-D04F-8FED-DA8DDF9FAA90}"/>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ight Triangle 15">
            <a:extLst>
              <a:ext uri="{FF2B5EF4-FFF2-40B4-BE49-F238E27FC236}">
                <a16:creationId xmlns:a16="http://schemas.microsoft.com/office/drawing/2014/main" id="{E8C70FFF-56DB-B141-A711-7EE221EE3B8A}"/>
              </a:ext>
            </a:extLst>
          </p:cNvPr>
          <p:cNvSpPr>
            <a:spLocks noChangeAspect="1"/>
          </p:cNvSpPr>
          <p:nvPr userDrawn="1"/>
        </p:nvSpPr>
        <p:spPr>
          <a:xfrm rot="10800000" flipV="1">
            <a:off x="9385233" y="0"/>
            <a:ext cx="2806768" cy="6859787"/>
          </a:xfrm>
          <a:prstGeom prst="rtTriangle">
            <a:avLst/>
          </a:prstGeom>
          <a:solidFill>
            <a:srgbClr val="13678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5BB22ABE-BC25-5B4B-AAEF-11D2207EC1EF}"/>
              </a:ext>
            </a:extLst>
          </p:cNvPr>
          <p:cNvSpPr>
            <a:spLocks noChangeAspect="1"/>
          </p:cNvSpPr>
          <p:nvPr userDrawn="1"/>
        </p:nvSpPr>
        <p:spPr>
          <a:xfrm flipV="1">
            <a:off x="1" y="0"/>
            <a:ext cx="2806768" cy="6859787"/>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8019809" cy="2852737"/>
          </a:xfrm>
        </p:spPr>
        <p:txBody>
          <a:bodyPr anchor="ctr" anchorCtr="0"/>
          <a:lstStyle>
            <a:lvl1pPr algn="l">
              <a:defRPr sz="6000">
                <a:solidFill>
                  <a:schemeClr val="bg1"/>
                </a:solidFill>
              </a:defRPr>
            </a:lvl1pPr>
          </a:lstStyle>
          <a:p>
            <a:r>
              <a:rPr lang="en-US" dirty="0"/>
              <a:t>Short header Tahoma, 60pt</a:t>
            </a:r>
          </a:p>
        </p:txBody>
      </p:sp>
      <p:pic>
        <p:nvPicPr>
          <p:cNvPr id="10" name="Picture Placeholder 5">
            <a:extLst>
              <a:ext uri="{FF2B5EF4-FFF2-40B4-BE49-F238E27FC236}">
                <a16:creationId xmlns:a16="http://schemas.microsoft.com/office/drawing/2014/main" id="{4A275FAD-6E1F-EF4C-972A-34691C884E5F}"/>
              </a:ext>
            </a:extLst>
          </p:cNvPr>
          <p:cNvPicPr>
            <a:picLocks noChangeAspect="1"/>
          </p:cNvPicPr>
          <p:nvPr userDrawn="1"/>
        </p:nvPicPr>
        <p:blipFill>
          <a:blip r:embed="rId3"/>
          <a:stretch>
            <a:fillRect/>
          </a:stretch>
        </p:blipFill>
        <p:spPr>
          <a:xfrm>
            <a:off x="770968" y="6053618"/>
            <a:ext cx="3538461" cy="310144"/>
          </a:xfrm>
          <a:prstGeom prst="rect">
            <a:avLst/>
          </a:prstGeom>
        </p:spPr>
      </p:pic>
    </p:spTree>
    <p:extLst>
      <p:ext uri="{BB962C8B-B14F-4D97-AF65-F5344CB8AC3E}">
        <p14:creationId xmlns:p14="http://schemas.microsoft.com/office/powerpoint/2010/main" val="3000399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Table of Contents)">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368254" y="2766218"/>
            <a:ext cx="8454013"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7" name="Freeform 6">
            <a:extLst>
              <a:ext uri="{FF2B5EF4-FFF2-40B4-BE49-F238E27FC236}">
                <a16:creationId xmlns:a16="http://schemas.microsoft.com/office/drawing/2014/main" id="{17656ABD-917F-3147-BC59-0AE8A93CD2A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3CD28408-E789-CB40-B1F4-386E75288708}"/>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9" name="Right Triangle 8">
            <a:extLst>
              <a:ext uri="{FF2B5EF4-FFF2-40B4-BE49-F238E27FC236}">
                <a16:creationId xmlns:a16="http://schemas.microsoft.com/office/drawing/2014/main" id="{D0393295-2173-AD43-A56F-10607E0867A2}"/>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EC057A9B-1206-9F43-A8A7-993841B55AAA}"/>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pic>
        <p:nvPicPr>
          <p:cNvPr id="12" name="Picture Placeholder 5">
            <a:extLst>
              <a:ext uri="{FF2B5EF4-FFF2-40B4-BE49-F238E27FC236}">
                <a16:creationId xmlns:a16="http://schemas.microsoft.com/office/drawing/2014/main" id="{7B830A0A-F9D0-844D-A60B-074521829C80}"/>
              </a:ext>
            </a:extLst>
          </p:cNvPr>
          <p:cNvPicPr>
            <a:picLocks noChangeAspect="1"/>
          </p:cNvPicPr>
          <p:nvPr userDrawn="1"/>
        </p:nvPicPr>
        <p:blipFill>
          <a:blip r:embed="rId2"/>
          <a:stretch>
            <a:fillRect/>
          </a:stretch>
        </p:blipFill>
        <p:spPr>
          <a:xfrm>
            <a:off x="9142186" y="5934590"/>
            <a:ext cx="2420364" cy="642909"/>
          </a:xfrm>
          <a:prstGeom prst="rect">
            <a:avLst/>
          </a:prstGeom>
        </p:spPr>
      </p:pic>
    </p:spTree>
    <p:extLst>
      <p:ext uri="{BB962C8B-B14F-4D97-AF65-F5344CB8AC3E}">
        <p14:creationId xmlns:p14="http://schemas.microsoft.com/office/powerpoint/2010/main" val="1968247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Table of Contents)">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368254" y="2766218"/>
            <a:ext cx="8454013"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7" name="Freeform 6">
            <a:extLst>
              <a:ext uri="{FF2B5EF4-FFF2-40B4-BE49-F238E27FC236}">
                <a16:creationId xmlns:a16="http://schemas.microsoft.com/office/drawing/2014/main" id="{17656ABD-917F-3147-BC59-0AE8A93CD2A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3CD28408-E789-CB40-B1F4-386E75288708}"/>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9" name="Right Triangle 8">
            <a:extLst>
              <a:ext uri="{FF2B5EF4-FFF2-40B4-BE49-F238E27FC236}">
                <a16:creationId xmlns:a16="http://schemas.microsoft.com/office/drawing/2014/main" id="{D0393295-2173-AD43-A56F-10607E0867A2}"/>
              </a:ext>
            </a:extLst>
          </p:cNvPr>
          <p:cNvSpPr>
            <a:spLocks noChangeAspect="1"/>
          </p:cNvSpPr>
          <p:nvPr userDrawn="1"/>
        </p:nvSpPr>
        <p:spPr>
          <a:xfrm flipV="1">
            <a:off x="0" y="0"/>
            <a:ext cx="1309484" cy="3200400"/>
          </a:xfrm>
          <a:prstGeom prst="rtTriangle">
            <a:avLst/>
          </a:pr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EC057A9B-1206-9F43-A8A7-993841B55AAA}"/>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pic>
        <p:nvPicPr>
          <p:cNvPr id="12" name="Picture Placeholder 5">
            <a:extLst>
              <a:ext uri="{FF2B5EF4-FFF2-40B4-BE49-F238E27FC236}">
                <a16:creationId xmlns:a16="http://schemas.microsoft.com/office/drawing/2014/main" id="{7B830A0A-F9D0-844D-A60B-074521829C80}"/>
              </a:ext>
            </a:extLst>
          </p:cNvPr>
          <p:cNvPicPr>
            <a:picLocks noChangeAspect="1"/>
          </p:cNvPicPr>
          <p:nvPr userDrawn="1"/>
        </p:nvPicPr>
        <p:blipFill>
          <a:blip r:embed="rId2"/>
          <a:stretch>
            <a:fillRect/>
          </a:stretch>
        </p:blipFill>
        <p:spPr>
          <a:xfrm>
            <a:off x="9142186" y="5934590"/>
            <a:ext cx="2420363" cy="642909"/>
          </a:xfrm>
          <a:prstGeom prst="rect">
            <a:avLst/>
          </a:prstGeom>
        </p:spPr>
      </p:pic>
    </p:spTree>
    <p:extLst>
      <p:ext uri="{BB962C8B-B14F-4D97-AF65-F5344CB8AC3E}">
        <p14:creationId xmlns:p14="http://schemas.microsoft.com/office/powerpoint/2010/main" val="62074472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368254" y="2766218"/>
            <a:ext cx="8462479"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8" name="Freeform 7">
            <a:extLst>
              <a:ext uri="{FF2B5EF4-FFF2-40B4-BE49-F238E27FC236}">
                <a16:creationId xmlns:a16="http://schemas.microsoft.com/office/drawing/2014/main" id="{50FC702F-329D-5344-B0EC-C4E1BDA44137}"/>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1AA16BA5-0EF9-FD40-BBED-C8D7AD78CEC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0" name="Right Triangle 9">
            <a:extLst>
              <a:ext uri="{FF2B5EF4-FFF2-40B4-BE49-F238E27FC236}">
                <a16:creationId xmlns:a16="http://schemas.microsoft.com/office/drawing/2014/main" id="{E6CE3B86-90E9-4E43-A87E-05FDA08E385F}"/>
              </a:ext>
            </a:extLst>
          </p:cNvPr>
          <p:cNvSpPr>
            <a:spLocks noChangeAspect="1"/>
          </p:cNvSpPr>
          <p:nvPr userDrawn="1"/>
        </p:nvSpPr>
        <p:spPr>
          <a:xfrm flipV="1">
            <a:off x="0" y="0"/>
            <a:ext cx="1309484" cy="3200400"/>
          </a:xfrm>
          <a:prstGeom prst="rtTriangle">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7569001D-E804-BA4F-9FCD-5C62632927D8}"/>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pic>
        <p:nvPicPr>
          <p:cNvPr id="11" name="Picture Placeholder 5">
            <a:extLst>
              <a:ext uri="{FF2B5EF4-FFF2-40B4-BE49-F238E27FC236}">
                <a16:creationId xmlns:a16="http://schemas.microsoft.com/office/drawing/2014/main" id="{7C139D2D-7F3B-0F49-9007-71E5EAA1E6E1}"/>
              </a:ext>
            </a:extLst>
          </p:cNvPr>
          <p:cNvPicPr>
            <a:picLocks noChangeAspect="1"/>
          </p:cNvPicPr>
          <p:nvPr userDrawn="1"/>
        </p:nvPicPr>
        <p:blipFill>
          <a:blip r:embed="rId2"/>
          <a:stretch>
            <a:fillRect/>
          </a:stretch>
        </p:blipFill>
        <p:spPr>
          <a:xfrm>
            <a:off x="9142186" y="5934590"/>
            <a:ext cx="2420363" cy="642909"/>
          </a:xfrm>
          <a:prstGeom prst="rect">
            <a:avLst/>
          </a:prstGeom>
        </p:spPr>
      </p:pic>
    </p:spTree>
    <p:extLst>
      <p:ext uri="{BB962C8B-B14F-4D97-AF65-F5344CB8AC3E}">
        <p14:creationId xmlns:p14="http://schemas.microsoft.com/office/powerpoint/2010/main" val="823881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Table of Contents)">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B202779-135A-774B-8DCD-2ED96DA8C226}"/>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654743" y="287716"/>
            <a:ext cx="11156257"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3" name="Content Placeholder 2">
            <a:extLst>
              <a:ext uri="{FF2B5EF4-FFF2-40B4-BE49-F238E27FC236}">
                <a16:creationId xmlns:a16="http://schemas.microsoft.com/office/drawing/2014/main" id="{5CEFFDB4-30BC-BE47-8719-6D5C0F96184E}"/>
              </a:ext>
            </a:extLst>
          </p:cNvPr>
          <p:cNvSpPr>
            <a:spLocks noGrp="1"/>
          </p:cNvSpPr>
          <p:nvPr>
            <p:ph sz="quarter" idx="11"/>
          </p:nvPr>
        </p:nvSpPr>
        <p:spPr>
          <a:xfrm>
            <a:off x="654051" y="1828800"/>
            <a:ext cx="11156950"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Placeholder 5">
            <a:extLst>
              <a:ext uri="{FF2B5EF4-FFF2-40B4-BE49-F238E27FC236}">
                <a16:creationId xmlns:a16="http://schemas.microsoft.com/office/drawing/2014/main" id="{6A6CD94F-337C-ED46-825C-EC217F15734F}"/>
              </a:ext>
            </a:extLst>
          </p:cNvPr>
          <p:cNvPicPr>
            <a:picLocks noChangeAspect="1"/>
          </p:cNvPicPr>
          <p:nvPr userDrawn="1"/>
        </p:nvPicPr>
        <p:blipFill>
          <a:blip r:embed="rId2"/>
          <a:stretch>
            <a:fillRect/>
          </a:stretch>
        </p:blipFill>
        <p:spPr>
          <a:xfrm>
            <a:off x="464882" y="6161999"/>
            <a:ext cx="3221504" cy="282362"/>
          </a:xfrm>
          <a:prstGeom prst="rect">
            <a:avLst/>
          </a:prstGeom>
        </p:spPr>
      </p:pic>
    </p:spTree>
    <p:extLst>
      <p:ext uri="{BB962C8B-B14F-4D97-AF65-F5344CB8AC3E}">
        <p14:creationId xmlns:p14="http://schemas.microsoft.com/office/powerpoint/2010/main" val="36654161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Slide (Table of Contents)">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B202779-135A-774B-8DCD-2ED96DA8C226}"/>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rgbClr val="13678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654743" y="287716"/>
            <a:ext cx="11156257"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3" name="Content Placeholder 2">
            <a:extLst>
              <a:ext uri="{FF2B5EF4-FFF2-40B4-BE49-F238E27FC236}">
                <a16:creationId xmlns:a16="http://schemas.microsoft.com/office/drawing/2014/main" id="{5CEFFDB4-30BC-BE47-8719-6D5C0F96184E}"/>
              </a:ext>
            </a:extLst>
          </p:cNvPr>
          <p:cNvSpPr>
            <a:spLocks noGrp="1"/>
          </p:cNvSpPr>
          <p:nvPr>
            <p:ph sz="quarter" idx="11"/>
          </p:nvPr>
        </p:nvSpPr>
        <p:spPr>
          <a:xfrm>
            <a:off x="654051" y="1828800"/>
            <a:ext cx="11156950"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Placeholder 5">
            <a:extLst>
              <a:ext uri="{FF2B5EF4-FFF2-40B4-BE49-F238E27FC236}">
                <a16:creationId xmlns:a16="http://schemas.microsoft.com/office/drawing/2014/main" id="{6A6CD94F-337C-ED46-825C-EC217F15734F}"/>
              </a:ext>
            </a:extLst>
          </p:cNvPr>
          <p:cNvPicPr>
            <a:picLocks noChangeAspect="1"/>
          </p:cNvPicPr>
          <p:nvPr userDrawn="1"/>
        </p:nvPicPr>
        <p:blipFill>
          <a:blip r:embed="rId2"/>
          <a:stretch>
            <a:fillRect/>
          </a:stretch>
        </p:blipFill>
        <p:spPr>
          <a:xfrm>
            <a:off x="464882" y="6161999"/>
            <a:ext cx="3221504" cy="282362"/>
          </a:xfrm>
          <a:prstGeom prst="rect">
            <a:avLst/>
          </a:prstGeom>
        </p:spPr>
      </p:pic>
    </p:spTree>
    <p:extLst>
      <p:ext uri="{BB962C8B-B14F-4D97-AF65-F5344CB8AC3E}">
        <p14:creationId xmlns:p14="http://schemas.microsoft.com/office/powerpoint/2010/main" val="239414023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D505153-5D88-FA48-860F-16D099B10EA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8" name="Freeform 7">
            <a:extLst>
              <a:ext uri="{FF2B5EF4-FFF2-40B4-BE49-F238E27FC236}">
                <a16:creationId xmlns:a16="http://schemas.microsoft.com/office/drawing/2014/main" id="{F88E0E2A-EE43-1441-B64F-F1AB306A3B3A}"/>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9" y="395105"/>
            <a:ext cx="9171004"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6" name="Content Placeholder 2">
            <a:extLst>
              <a:ext uri="{FF2B5EF4-FFF2-40B4-BE49-F238E27FC236}">
                <a16:creationId xmlns:a16="http://schemas.microsoft.com/office/drawing/2014/main" id="{143971AF-2991-DE4A-A217-4048A98AD12B}"/>
              </a:ext>
            </a:extLst>
          </p:cNvPr>
          <p:cNvSpPr>
            <a:spLocks noGrp="1"/>
          </p:cNvSpPr>
          <p:nvPr>
            <p:ph sz="quarter" idx="11"/>
          </p:nvPr>
        </p:nvSpPr>
        <p:spPr>
          <a:xfrm>
            <a:off x="472528" y="1963553"/>
            <a:ext cx="9171005"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Placeholder 5">
            <a:extLst>
              <a:ext uri="{FF2B5EF4-FFF2-40B4-BE49-F238E27FC236}">
                <a16:creationId xmlns:a16="http://schemas.microsoft.com/office/drawing/2014/main" id="{FE81E456-AE97-D849-BA19-E717D6D2F812}"/>
              </a:ext>
            </a:extLst>
          </p:cNvPr>
          <p:cNvPicPr>
            <a:picLocks noChangeAspect="1"/>
          </p:cNvPicPr>
          <p:nvPr userDrawn="1"/>
        </p:nvPicPr>
        <p:blipFill>
          <a:blip r:embed="rId2"/>
          <a:stretch>
            <a:fillRect/>
          </a:stretch>
        </p:blipFill>
        <p:spPr>
          <a:xfrm>
            <a:off x="464882" y="6161999"/>
            <a:ext cx="3221504" cy="282362"/>
          </a:xfrm>
          <a:prstGeom prst="rect">
            <a:avLst/>
          </a:prstGeom>
        </p:spPr>
      </p:pic>
    </p:spTree>
    <p:extLst>
      <p:ext uri="{BB962C8B-B14F-4D97-AF65-F5344CB8AC3E}">
        <p14:creationId xmlns:p14="http://schemas.microsoft.com/office/powerpoint/2010/main" val="2927015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Table of Contents)">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42A571C-8A3C-F742-BA8B-CBFF7A5CE2A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F70068E3-8AA5-6344-8AB2-C0B24BA152B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ight Triangle 15">
            <a:extLst>
              <a:ext uri="{FF2B5EF4-FFF2-40B4-BE49-F238E27FC236}">
                <a16:creationId xmlns:a16="http://schemas.microsoft.com/office/drawing/2014/main" id="{06CD1566-6314-3A4F-B42C-987FBFF5ED0C}"/>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394614"/>
            <a:ext cx="7897401"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940694"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4" y="3429001"/>
            <a:ext cx="6619688" cy="2971800"/>
          </a:xfrm>
        </p:spPr>
        <p:txBody>
          <a:bodyPr/>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63E802B-396F-FA45-8025-682E8AF42520}"/>
              </a:ext>
            </a:extLst>
          </p:cNvPr>
          <p:cNvCxnSpPr>
            <a:cxnSpLocks/>
          </p:cNvCxnSpPr>
          <p:nvPr userDrawn="1"/>
        </p:nvCxnSpPr>
        <p:spPr>
          <a:xfrm>
            <a:off x="1214970" y="3236958"/>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Placeholder 5">
            <a:extLst>
              <a:ext uri="{FF2B5EF4-FFF2-40B4-BE49-F238E27FC236}">
                <a16:creationId xmlns:a16="http://schemas.microsoft.com/office/drawing/2014/main" id="{AC778CC3-88FF-D048-B210-AB3EF0380EAB}"/>
              </a:ext>
            </a:extLst>
          </p:cNvPr>
          <p:cNvPicPr>
            <a:picLocks noChangeAspect="1"/>
          </p:cNvPicPr>
          <p:nvPr userDrawn="1"/>
        </p:nvPicPr>
        <p:blipFill>
          <a:blip r:embed="rId2"/>
          <a:stretch>
            <a:fillRect/>
          </a:stretch>
        </p:blipFill>
        <p:spPr>
          <a:xfrm>
            <a:off x="9142186" y="5934590"/>
            <a:ext cx="2420364" cy="642909"/>
          </a:xfrm>
          <a:prstGeom prst="rect">
            <a:avLst/>
          </a:prstGeom>
        </p:spPr>
      </p:pic>
    </p:spTree>
    <p:extLst>
      <p:ext uri="{BB962C8B-B14F-4D97-AF65-F5344CB8AC3E}">
        <p14:creationId xmlns:p14="http://schemas.microsoft.com/office/powerpoint/2010/main" val="169178141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Slide (Table of Contents)">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42A571C-8A3C-F742-BA8B-CBFF7A5CE2A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F70068E3-8AA5-6344-8AB2-C0B24BA152B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ight Triangle 15">
            <a:extLst>
              <a:ext uri="{FF2B5EF4-FFF2-40B4-BE49-F238E27FC236}">
                <a16:creationId xmlns:a16="http://schemas.microsoft.com/office/drawing/2014/main" id="{06CD1566-6314-3A4F-B42C-987FBFF5ED0C}"/>
              </a:ext>
            </a:extLst>
          </p:cNvPr>
          <p:cNvSpPr>
            <a:spLocks noChangeAspect="1"/>
          </p:cNvSpPr>
          <p:nvPr userDrawn="1"/>
        </p:nvSpPr>
        <p:spPr>
          <a:xfrm flipV="1">
            <a:off x="0" y="0"/>
            <a:ext cx="1309484" cy="3200400"/>
          </a:xfrm>
          <a:prstGeom prst="rtTriangle">
            <a:avLst/>
          </a:pr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28066" y="1394614"/>
            <a:ext cx="7897401" cy="1826443"/>
          </a:xfrm>
        </p:spPr>
        <p:txBody>
          <a:bodyPr anchor="t" anchorCtr="0"/>
          <a:lstStyle>
            <a:lvl1pPr algn="l">
              <a:defRPr sz="6000" b="0" i="0">
                <a:solidFill>
                  <a:schemeClr val="accent1"/>
                </a:solidFill>
                <a:latin typeface="Georgia" panose="02040502050405020303" pitchFamily="18" charset="0"/>
              </a:defRPr>
            </a:lvl1pPr>
          </a:lstStyle>
          <a:p>
            <a:r>
              <a:rPr lang="en-US" dirty="0"/>
              <a:t>Short title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7940694"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4" y="3429001"/>
            <a:ext cx="6619688" cy="2971800"/>
          </a:xfrm>
        </p:spPr>
        <p:txBody>
          <a:bodyPr/>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63E802B-396F-FA45-8025-682E8AF42520}"/>
              </a:ext>
            </a:extLst>
          </p:cNvPr>
          <p:cNvCxnSpPr>
            <a:cxnSpLocks/>
          </p:cNvCxnSpPr>
          <p:nvPr userDrawn="1"/>
        </p:nvCxnSpPr>
        <p:spPr>
          <a:xfrm>
            <a:off x="1214970" y="3236958"/>
            <a:ext cx="777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Placeholder 5">
            <a:extLst>
              <a:ext uri="{FF2B5EF4-FFF2-40B4-BE49-F238E27FC236}">
                <a16:creationId xmlns:a16="http://schemas.microsoft.com/office/drawing/2014/main" id="{AC778CC3-88FF-D048-B210-AB3EF0380EAB}"/>
              </a:ext>
            </a:extLst>
          </p:cNvPr>
          <p:cNvPicPr>
            <a:picLocks noChangeAspect="1"/>
          </p:cNvPicPr>
          <p:nvPr userDrawn="1"/>
        </p:nvPicPr>
        <p:blipFill>
          <a:blip r:embed="rId2"/>
          <a:stretch>
            <a:fillRect/>
          </a:stretch>
        </p:blipFill>
        <p:spPr>
          <a:xfrm>
            <a:off x="9142186" y="5934590"/>
            <a:ext cx="2420363" cy="642909"/>
          </a:xfrm>
          <a:prstGeom prst="rect">
            <a:avLst/>
          </a:prstGeom>
        </p:spPr>
      </p:pic>
    </p:spTree>
    <p:extLst>
      <p:ext uri="{BB962C8B-B14F-4D97-AF65-F5344CB8AC3E}">
        <p14:creationId xmlns:p14="http://schemas.microsoft.com/office/powerpoint/2010/main" val="201215742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Table of Contents)">
    <p:bg>
      <p:bgRef idx="1001">
        <a:schemeClr val="bg1"/>
      </p:bgRef>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25504C7-EF4C-5645-A0BB-4A39774F6F3D}"/>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04900" y="1394614"/>
            <a:ext cx="10706100" cy="1744948"/>
          </a:xfrm>
        </p:spPr>
        <p:txBody>
          <a:bodyPr anchor="t" anchorCtr="0">
            <a:noAutofit/>
          </a:bodyPr>
          <a:lstStyle>
            <a:lvl1pPr algn="l">
              <a:defRPr sz="6000" b="0" i="0">
                <a:solidFill>
                  <a:schemeClr val="accent1"/>
                </a:solidFill>
                <a:latin typeface="Georgia" panose="02040502050405020303" pitchFamily="18" charset="0"/>
              </a:defRPr>
            </a:lvl1pPr>
          </a:lstStyle>
          <a:p>
            <a:r>
              <a:rPr lang="en-US" dirty="0"/>
              <a:t>Short title here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10706100"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3" y="3429000"/>
            <a:ext cx="10550957" cy="2378676"/>
          </a:xfrm>
        </p:spPr>
        <p:txBody>
          <a:bodyPr numCol="2"/>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5AFB6D3-4CED-484E-B00D-ED3C6014D934}"/>
              </a:ext>
            </a:extLst>
          </p:cNvPr>
          <p:cNvCxnSpPr>
            <a:cxnSpLocks/>
          </p:cNvCxnSpPr>
          <p:nvPr userDrawn="1"/>
        </p:nvCxnSpPr>
        <p:spPr>
          <a:xfrm>
            <a:off x="1104900" y="3236958"/>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BD2CE72C-9634-054A-B06B-8FF208B9DE91}"/>
              </a:ext>
            </a:extLst>
          </p:cNvPr>
          <p:cNvPicPr>
            <a:picLocks noChangeAspect="1"/>
          </p:cNvPicPr>
          <p:nvPr userDrawn="1"/>
        </p:nvPicPr>
        <p:blipFill>
          <a:blip r:embed="rId2"/>
          <a:stretch>
            <a:fillRect/>
          </a:stretch>
        </p:blipFill>
        <p:spPr>
          <a:xfrm>
            <a:off x="8590787" y="6171425"/>
            <a:ext cx="3221504" cy="282362"/>
          </a:xfrm>
          <a:prstGeom prst="rect">
            <a:avLst/>
          </a:prstGeom>
        </p:spPr>
      </p:pic>
    </p:spTree>
    <p:extLst>
      <p:ext uri="{BB962C8B-B14F-4D97-AF65-F5344CB8AC3E}">
        <p14:creationId xmlns:p14="http://schemas.microsoft.com/office/powerpoint/2010/main" val="4598352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D26948DF-5A64-0D40-9F4C-84CFF387EB0F}"/>
              </a:ext>
            </a:extLst>
          </p:cNvPr>
          <p:cNvPicPr>
            <a:picLocks noChangeAspect="1"/>
          </p:cNvPicPr>
          <p:nvPr userDrawn="1"/>
        </p:nvPicPr>
        <p:blipFill>
          <a:blip r:embed="rId2">
            <a:extLst>
              <a:ext uri="{28A0092B-C50C-407E-A947-70E740481C1C}">
                <a14:useLocalDpi xmlns:a14="http://schemas.microsoft.com/office/drawing/2010/main"/>
              </a:ext>
            </a:extLst>
          </a:blip>
          <a:srcRect t="7786" b="7786"/>
          <a:stretch>
            <a:fillRect/>
          </a:stretch>
        </p:blipFill>
        <p:spPr>
          <a:xfrm>
            <a:off x="0" y="-893"/>
            <a:ext cx="12192000" cy="6859786"/>
          </a:xfrm>
          <a:prstGeom prst="rect">
            <a:avLst/>
          </a:prstGeom>
          <a:solidFill>
            <a:schemeClr val="bg1">
              <a:lumMod val="95000"/>
            </a:schemeClr>
          </a:solidFill>
        </p:spPr>
      </p:pic>
      <p:sp>
        <p:nvSpPr>
          <p:cNvPr id="12" name="Freeform 11">
            <a:extLst>
              <a:ext uri="{FF2B5EF4-FFF2-40B4-BE49-F238E27FC236}">
                <a16:creationId xmlns:a16="http://schemas.microsoft.com/office/drawing/2014/main" id="{18B4C654-C69E-8344-8B81-A9C4D2713870}"/>
              </a:ext>
            </a:extLst>
          </p:cNvPr>
          <p:cNvSpPr/>
          <p:nvPr userDrawn="1"/>
        </p:nvSpPr>
        <p:spPr>
          <a:xfrm>
            <a:off x="1" y="0"/>
            <a:ext cx="11008658" cy="6859787"/>
          </a:xfrm>
          <a:custGeom>
            <a:avLst/>
            <a:gdLst>
              <a:gd name="connsiteX0" fmla="*/ 0 w 11008658"/>
              <a:gd name="connsiteY0" fmla="*/ 0 h 6859787"/>
              <a:gd name="connsiteX1" fmla="*/ 11008658 w 11008658"/>
              <a:gd name="connsiteY1" fmla="*/ 0 h 6859787"/>
              <a:gd name="connsiteX2" fmla="*/ 8201891 w 11008658"/>
              <a:gd name="connsiteY2" fmla="*/ 6859787 h 6859787"/>
              <a:gd name="connsiteX3" fmla="*/ 0 w 11008658"/>
              <a:gd name="connsiteY3" fmla="*/ 6859787 h 6859787"/>
              <a:gd name="connsiteX4" fmla="*/ 0 w 11008658"/>
              <a:gd name="connsiteY4" fmla="*/ 0 h 68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8658" h="6859787">
                <a:moveTo>
                  <a:pt x="0" y="0"/>
                </a:moveTo>
                <a:lnTo>
                  <a:pt x="11008658" y="0"/>
                </a:lnTo>
                <a:lnTo>
                  <a:pt x="8201891" y="6859787"/>
                </a:lnTo>
                <a:lnTo>
                  <a:pt x="0" y="6859787"/>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3488608D-27CA-D04F-8FED-DA8DDF9FAA90}"/>
              </a:ext>
            </a:extLst>
          </p:cNvPr>
          <p:cNvSpPr/>
          <p:nvPr userDrawn="1"/>
        </p:nvSpPr>
        <p:spPr>
          <a:xfrm flipV="1">
            <a:off x="1" y="1"/>
            <a:ext cx="5038817" cy="6851158"/>
          </a:xfrm>
          <a:custGeom>
            <a:avLst/>
            <a:gdLst>
              <a:gd name="connsiteX0" fmla="*/ 0 w 10075010"/>
              <a:gd name="connsiteY0" fmla="*/ 13698746 h 13698746"/>
              <a:gd name="connsiteX1" fmla="*/ 10075010 w 10075010"/>
              <a:gd name="connsiteY1" fmla="*/ 13698746 h 13698746"/>
              <a:gd name="connsiteX2" fmla="*/ 4469997 w 10075010"/>
              <a:gd name="connsiteY2" fmla="*/ 0 h 13698746"/>
              <a:gd name="connsiteX3" fmla="*/ 0 w 10075010"/>
              <a:gd name="connsiteY3" fmla="*/ 0 h 13698746"/>
              <a:gd name="connsiteX4" fmla="*/ 0 w 10075010"/>
              <a:gd name="connsiteY4" fmla="*/ 13698746 h 1369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010" h="13698746">
                <a:moveTo>
                  <a:pt x="0" y="13698746"/>
                </a:moveTo>
                <a:lnTo>
                  <a:pt x="10075010" y="13698746"/>
                </a:lnTo>
                <a:lnTo>
                  <a:pt x="4469997" y="0"/>
                </a:lnTo>
                <a:lnTo>
                  <a:pt x="0" y="0"/>
                </a:lnTo>
                <a:lnTo>
                  <a:pt x="0" y="13698746"/>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ight Triangle 15">
            <a:extLst>
              <a:ext uri="{FF2B5EF4-FFF2-40B4-BE49-F238E27FC236}">
                <a16:creationId xmlns:a16="http://schemas.microsoft.com/office/drawing/2014/main" id="{E8C70FFF-56DB-B141-A711-7EE221EE3B8A}"/>
              </a:ext>
            </a:extLst>
          </p:cNvPr>
          <p:cNvSpPr>
            <a:spLocks noChangeAspect="1"/>
          </p:cNvSpPr>
          <p:nvPr userDrawn="1"/>
        </p:nvSpPr>
        <p:spPr>
          <a:xfrm rot="10800000" flipV="1">
            <a:off x="9385233" y="0"/>
            <a:ext cx="2806768" cy="6859787"/>
          </a:xfrm>
          <a:prstGeom prst="rtTriangle">
            <a:avLst/>
          </a:prstGeom>
          <a:solidFill>
            <a:srgbClr val="D8AB4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Triangle 16">
            <a:extLst>
              <a:ext uri="{FF2B5EF4-FFF2-40B4-BE49-F238E27FC236}">
                <a16:creationId xmlns:a16="http://schemas.microsoft.com/office/drawing/2014/main" id="{5BB22ABE-BC25-5B4B-AAEF-11D2207EC1EF}"/>
              </a:ext>
            </a:extLst>
          </p:cNvPr>
          <p:cNvSpPr>
            <a:spLocks noChangeAspect="1"/>
          </p:cNvSpPr>
          <p:nvPr userDrawn="1"/>
        </p:nvSpPr>
        <p:spPr>
          <a:xfrm flipV="1">
            <a:off x="1" y="0"/>
            <a:ext cx="2806768" cy="6859787"/>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Placeholder 5">
            <a:extLst>
              <a:ext uri="{FF2B5EF4-FFF2-40B4-BE49-F238E27FC236}">
                <a16:creationId xmlns:a16="http://schemas.microsoft.com/office/drawing/2014/main" id="{062AB256-8ABC-6A43-80C3-682F693AEC4E}"/>
              </a:ext>
            </a:extLst>
          </p:cNvPr>
          <p:cNvPicPr>
            <a:picLocks noChangeAspect="1"/>
          </p:cNvPicPr>
          <p:nvPr userDrawn="1"/>
        </p:nvPicPr>
        <p:blipFill>
          <a:blip r:embed="rId3"/>
          <a:stretch>
            <a:fillRect/>
          </a:stretch>
        </p:blipFill>
        <p:spPr>
          <a:xfrm>
            <a:off x="908342" y="6054289"/>
            <a:ext cx="2924348" cy="346511"/>
          </a:xfrm>
          <a:prstGeom prst="rect">
            <a:avLst/>
          </a:prstGeom>
        </p:spPr>
      </p:pic>
      <p:sp>
        <p:nvSpPr>
          <p:cNvPr id="3" name="Text Placeholder 2">
            <a:extLst>
              <a:ext uri="{FF2B5EF4-FFF2-40B4-BE49-F238E27FC236}">
                <a16:creationId xmlns:a16="http://schemas.microsoft.com/office/drawing/2014/main" id="{9497F71D-F0E4-C74B-A41F-82EF4F5DD774}"/>
              </a:ext>
            </a:extLst>
          </p:cNvPr>
          <p:cNvSpPr>
            <a:spLocks noGrp="1"/>
          </p:cNvSpPr>
          <p:nvPr>
            <p:ph type="body" idx="1" hasCustomPrompt="1"/>
          </p:nvPr>
        </p:nvSpPr>
        <p:spPr>
          <a:xfrm>
            <a:off x="831850" y="-654399"/>
            <a:ext cx="10515600"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
        <p:nvSpPr>
          <p:cNvPr id="2" name="Title 1">
            <a:extLst>
              <a:ext uri="{FF2B5EF4-FFF2-40B4-BE49-F238E27FC236}">
                <a16:creationId xmlns:a16="http://schemas.microsoft.com/office/drawing/2014/main" id="{78FAA055-D492-7447-B834-CC811D6FB9B4}"/>
              </a:ext>
            </a:extLst>
          </p:cNvPr>
          <p:cNvSpPr>
            <a:spLocks noGrp="1"/>
          </p:cNvSpPr>
          <p:nvPr>
            <p:ph type="title" hasCustomPrompt="1"/>
          </p:nvPr>
        </p:nvSpPr>
        <p:spPr>
          <a:xfrm>
            <a:off x="800100" y="2002631"/>
            <a:ext cx="8019809" cy="2852737"/>
          </a:xfrm>
        </p:spPr>
        <p:txBody>
          <a:bodyPr anchor="ctr" anchorCtr="0"/>
          <a:lstStyle>
            <a:lvl1pPr algn="l">
              <a:defRPr sz="6000">
                <a:solidFill>
                  <a:schemeClr val="bg1"/>
                </a:solidFill>
              </a:defRPr>
            </a:lvl1pPr>
          </a:lstStyle>
          <a:p>
            <a:r>
              <a:rPr lang="en-US" dirty="0"/>
              <a:t>Short header Tahoma, 60pt</a:t>
            </a:r>
          </a:p>
        </p:txBody>
      </p:sp>
    </p:spTree>
    <p:extLst>
      <p:ext uri="{BB962C8B-B14F-4D97-AF65-F5344CB8AC3E}">
        <p14:creationId xmlns:p14="http://schemas.microsoft.com/office/powerpoint/2010/main" val="2816794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Slide (Table of Contents)">
    <p:bg>
      <p:bgRef idx="1001">
        <a:schemeClr val="bg1"/>
      </p:bgRef>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525504C7-EF4C-5645-A0BB-4A39774F6F3D}"/>
              </a:ext>
            </a:extLst>
          </p:cNvPr>
          <p:cNvSpPr>
            <a:spLocks noChangeAspect="1"/>
          </p:cNvSpPr>
          <p:nvPr userDrawn="1"/>
        </p:nvSpPr>
        <p:spPr>
          <a:xfrm flipV="1">
            <a:off x="0" y="0"/>
            <a:ext cx="1309484" cy="3200400"/>
          </a:xfrm>
          <a:prstGeom prst="rtTriangle">
            <a:avLst/>
          </a:pr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FA02CA-5D48-8D4E-801B-99DDB74A6F86}"/>
              </a:ext>
            </a:extLst>
          </p:cNvPr>
          <p:cNvSpPr>
            <a:spLocks noGrp="1"/>
          </p:cNvSpPr>
          <p:nvPr>
            <p:ph type="ctrTitle" hasCustomPrompt="1"/>
          </p:nvPr>
        </p:nvSpPr>
        <p:spPr>
          <a:xfrm>
            <a:off x="1104900" y="1394614"/>
            <a:ext cx="10706100" cy="1744948"/>
          </a:xfrm>
        </p:spPr>
        <p:txBody>
          <a:bodyPr anchor="t" anchorCtr="0">
            <a:noAutofit/>
          </a:bodyPr>
          <a:lstStyle>
            <a:lvl1pPr algn="l">
              <a:defRPr sz="6000" b="0" i="0">
                <a:solidFill>
                  <a:schemeClr val="accent1"/>
                </a:solidFill>
                <a:latin typeface="Georgia" panose="02040502050405020303" pitchFamily="18" charset="0"/>
              </a:defRPr>
            </a:lvl1pPr>
          </a:lstStyle>
          <a:p>
            <a:r>
              <a:rPr lang="en-US" dirty="0"/>
              <a:t>Short title here – Georgia 60pt</a:t>
            </a:r>
          </a:p>
        </p:txBody>
      </p:sp>
      <p:sp>
        <p:nvSpPr>
          <p:cNvPr id="3" name="Subtitle 2">
            <a:extLst>
              <a:ext uri="{FF2B5EF4-FFF2-40B4-BE49-F238E27FC236}">
                <a16:creationId xmlns:a16="http://schemas.microsoft.com/office/drawing/2014/main" id="{13C9EAFA-4C75-3343-8DD8-E24882228AAE}"/>
              </a:ext>
            </a:extLst>
          </p:cNvPr>
          <p:cNvSpPr>
            <a:spLocks noGrp="1"/>
          </p:cNvSpPr>
          <p:nvPr>
            <p:ph type="subTitle" idx="1" hasCustomPrompt="1"/>
          </p:nvPr>
        </p:nvSpPr>
        <p:spPr>
          <a:xfrm>
            <a:off x="1104900" y="720999"/>
            <a:ext cx="10706100" cy="542194"/>
          </a:xfrm>
        </p:spPr>
        <p:txBody>
          <a:bodyPr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Font: Tahoma, no larger than 20pt</a:t>
            </a:r>
          </a:p>
        </p:txBody>
      </p:sp>
      <p:sp>
        <p:nvSpPr>
          <p:cNvPr id="11" name="Content Placeholder 2">
            <a:extLst>
              <a:ext uri="{FF2B5EF4-FFF2-40B4-BE49-F238E27FC236}">
                <a16:creationId xmlns:a16="http://schemas.microsoft.com/office/drawing/2014/main" id="{8609837C-A711-3F45-9280-161DB2B7BDBA}"/>
              </a:ext>
            </a:extLst>
          </p:cNvPr>
          <p:cNvSpPr>
            <a:spLocks noGrp="1"/>
          </p:cNvSpPr>
          <p:nvPr>
            <p:ph idx="11" hasCustomPrompt="1"/>
          </p:nvPr>
        </p:nvSpPr>
        <p:spPr>
          <a:xfrm>
            <a:off x="1260043" y="3429000"/>
            <a:ext cx="10550957" cy="2378676"/>
          </a:xfrm>
        </p:spPr>
        <p:txBody>
          <a:bodyPr numCol="2"/>
          <a:lstStyle>
            <a:lvl1pPr marL="457200" indent="-457200">
              <a:buFont typeface="+mj-lt"/>
              <a:buAutoNum type="arabicPeriod"/>
              <a:defRPr/>
            </a:lvl1pPr>
          </a:lstStyle>
          <a:p>
            <a:pPr lvl="0"/>
            <a:r>
              <a:rPr lang="en-US" dirty="0"/>
              <a:t>TOC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5AFB6D3-4CED-484E-B00D-ED3C6014D934}"/>
              </a:ext>
            </a:extLst>
          </p:cNvPr>
          <p:cNvCxnSpPr>
            <a:cxnSpLocks/>
          </p:cNvCxnSpPr>
          <p:nvPr userDrawn="1"/>
        </p:nvCxnSpPr>
        <p:spPr>
          <a:xfrm>
            <a:off x="1104900" y="3236958"/>
            <a:ext cx="76652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BD2CE72C-9634-054A-B06B-8FF208B9DE91}"/>
              </a:ext>
            </a:extLst>
          </p:cNvPr>
          <p:cNvPicPr>
            <a:picLocks noChangeAspect="1"/>
          </p:cNvPicPr>
          <p:nvPr userDrawn="1"/>
        </p:nvPicPr>
        <p:blipFill>
          <a:blip r:embed="rId2"/>
          <a:stretch>
            <a:fillRect/>
          </a:stretch>
        </p:blipFill>
        <p:spPr>
          <a:xfrm>
            <a:off x="8590787" y="6171425"/>
            <a:ext cx="3221504" cy="282362"/>
          </a:xfrm>
          <a:prstGeom prst="rect">
            <a:avLst/>
          </a:prstGeom>
        </p:spPr>
      </p:pic>
    </p:spTree>
    <p:extLst>
      <p:ext uri="{BB962C8B-B14F-4D97-AF65-F5344CB8AC3E}">
        <p14:creationId xmlns:p14="http://schemas.microsoft.com/office/powerpoint/2010/main" val="317271590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BAD4766-4F27-B146-A4E0-C20523FA9452}"/>
              </a:ext>
            </a:extLst>
          </p:cNvPr>
          <p:cNvSpPr>
            <a:spLocks noGrp="1"/>
          </p:cNvSpPr>
          <p:nvPr>
            <p:ph type="pic" sz="quarter" idx="11" hasCustomPrompt="1"/>
          </p:nvPr>
        </p:nvSpPr>
        <p:spPr>
          <a:xfrm>
            <a:off x="7708739" y="0"/>
            <a:ext cx="4483261" cy="6858000"/>
          </a:xfrm>
        </p:spPr>
        <p:txBody>
          <a:bodyPr/>
          <a:lstStyle/>
          <a:p>
            <a:r>
              <a:rPr lang="en-US" dirty="0"/>
              <a:t>Insert Photo by clicking icon</a:t>
            </a:r>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5927353" cy="1325563"/>
          </a:xfrm>
        </p:spPr>
        <p:txBody>
          <a:bodyPr>
            <a:normAutofit/>
          </a:bodyPr>
          <a:lstStyle>
            <a:lvl1pPr>
              <a:defRPr sz="3500" b="0" i="0">
                <a:latin typeface="Georgia" panose="02040502050405020303" pitchFamily="18" charset="0"/>
              </a:defRPr>
            </a:lvl1pPr>
          </a:lstStyle>
          <a:p>
            <a:r>
              <a:rPr lang="en-US" dirty="0" err="1"/>
              <a:t>georgia</a:t>
            </a:r>
            <a:r>
              <a:rPr lang="en-US" dirty="0"/>
              <a:t>, at least 30pt,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421417"/>
            <a:ext cx="5680685" cy="352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429326" y="2294411"/>
            <a:ext cx="5814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Triangle 8">
            <a:extLst>
              <a:ext uri="{FF2B5EF4-FFF2-40B4-BE49-F238E27FC236}">
                <a16:creationId xmlns:a16="http://schemas.microsoft.com/office/drawing/2014/main" id="{8CE2508C-A8BD-8340-805A-EF7817C96512}"/>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047AE893-77C0-2D42-8AAF-F44D28708F17}"/>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5">
            <a:extLst>
              <a:ext uri="{FF2B5EF4-FFF2-40B4-BE49-F238E27FC236}">
                <a16:creationId xmlns:a16="http://schemas.microsoft.com/office/drawing/2014/main" id="{D39E0D53-01A3-884D-AB65-05C94C0ADDCF}"/>
              </a:ext>
            </a:extLst>
          </p:cNvPr>
          <p:cNvPicPr>
            <a:picLocks noChangeAspect="1"/>
          </p:cNvPicPr>
          <p:nvPr userDrawn="1"/>
        </p:nvPicPr>
        <p:blipFill>
          <a:blip r:embed="rId2"/>
          <a:stretch>
            <a:fillRect/>
          </a:stretch>
        </p:blipFill>
        <p:spPr>
          <a:xfrm>
            <a:off x="1436309" y="6232531"/>
            <a:ext cx="3216783" cy="281949"/>
          </a:xfrm>
          <a:prstGeom prst="rect">
            <a:avLst/>
          </a:prstGeom>
        </p:spPr>
      </p:pic>
    </p:spTree>
    <p:extLst>
      <p:ext uri="{BB962C8B-B14F-4D97-AF65-F5344CB8AC3E}">
        <p14:creationId xmlns:p14="http://schemas.microsoft.com/office/powerpoint/2010/main" val="1509652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BAD4766-4F27-B146-A4E0-C20523FA9452}"/>
              </a:ext>
            </a:extLst>
          </p:cNvPr>
          <p:cNvSpPr>
            <a:spLocks noGrp="1"/>
          </p:cNvSpPr>
          <p:nvPr>
            <p:ph type="pic" sz="quarter" idx="11" hasCustomPrompt="1"/>
          </p:nvPr>
        </p:nvSpPr>
        <p:spPr>
          <a:xfrm>
            <a:off x="7708739" y="0"/>
            <a:ext cx="4483261" cy="6858000"/>
          </a:xfrm>
        </p:spPr>
        <p:txBody>
          <a:bodyPr/>
          <a:lstStyle/>
          <a:p>
            <a:r>
              <a:rPr lang="en-US" dirty="0"/>
              <a:t>Insert Photo by clicking icon</a:t>
            </a:r>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5927353" cy="1325563"/>
          </a:xfrm>
        </p:spPr>
        <p:txBody>
          <a:bodyPr>
            <a:normAutofit/>
          </a:bodyPr>
          <a:lstStyle>
            <a:lvl1pPr>
              <a:defRPr sz="3500" b="0" i="0">
                <a:latin typeface="Georgia" panose="02040502050405020303" pitchFamily="18" charset="0"/>
              </a:defRPr>
            </a:lvl1pPr>
          </a:lstStyle>
          <a:p>
            <a:r>
              <a:rPr lang="en-US" dirty="0" err="1"/>
              <a:t>georgia</a:t>
            </a:r>
            <a:r>
              <a:rPr lang="en-US" dirty="0"/>
              <a:t>, at least 30pt,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421417"/>
            <a:ext cx="5680685" cy="352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429326" y="2294411"/>
            <a:ext cx="5814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ight Triangle 8">
            <a:extLst>
              <a:ext uri="{FF2B5EF4-FFF2-40B4-BE49-F238E27FC236}">
                <a16:creationId xmlns:a16="http://schemas.microsoft.com/office/drawing/2014/main" id="{8CE2508C-A8BD-8340-805A-EF7817C96512}"/>
              </a:ext>
            </a:extLst>
          </p:cNvPr>
          <p:cNvSpPr>
            <a:spLocks noChangeAspect="1"/>
          </p:cNvSpPr>
          <p:nvPr userDrawn="1"/>
        </p:nvSpPr>
        <p:spPr>
          <a:xfrm flipV="1">
            <a:off x="0" y="0"/>
            <a:ext cx="1403019" cy="3429000"/>
          </a:xfrm>
          <a:prstGeom prst="rtTriangle">
            <a:avLst/>
          </a:prstGeom>
          <a:solidFill>
            <a:srgbClr val="1367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047AE893-77C0-2D42-8AAF-F44D28708F17}"/>
              </a:ext>
            </a:extLst>
          </p:cNvPr>
          <p:cNvSpPr>
            <a:spLocks noChangeAspect="1"/>
          </p:cNvSpPr>
          <p:nvPr userDrawn="1"/>
        </p:nvSpPr>
        <p:spPr>
          <a:xfrm flipV="1">
            <a:off x="0" y="0"/>
            <a:ext cx="1091237" cy="2667000"/>
          </a:xfrm>
          <a:prstGeom prst="rtTriangle">
            <a:avLst/>
          </a:prstGeom>
          <a:solidFill>
            <a:srgbClr val="1367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5">
            <a:extLst>
              <a:ext uri="{FF2B5EF4-FFF2-40B4-BE49-F238E27FC236}">
                <a16:creationId xmlns:a16="http://schemas.microsoft.com/office/drawing/2014/main" id="{D39E0D53-01A3-884D-AB65-05C94C0ADDCF}"/>
              </a:ext>
            </a:extLst>
          </p:cNvPr>
          <p:cNvPicPr>
            <a:picLocks noChangeAspect="1"/>
          </p:cNvPicPr>
          <p:nvPr userDrawn="1"/>
        </p:nvPicPr>
        <p:blipFill>
          <a:blip r:embed="rId2"/>
          <a:stretch>
            <a:fillRect/>
          </a:stretch>
        </p:blipFill>
        <p:spPr>
          <a:xfrm>
            <a:off x="1436309" y="6232531"/>
            <a:ext cx="3216783" cy="281949"/>
          </a:xfrm>
          <a:prstGeom prst="rect">
            <a:avLst/>
          </a:prstGeom>
        </p:spPr>
      </p:pic>
    </p:spTree>
    <p:extLst>
      <p:ext uri="{BB962C8B-B14F-4D97-AF65-F5344CB8AC3E}">
        <p14:creationId xmlns:p14="http://schemas.microsoft.com/office/powerpoint/2010/main" val="2851741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9B96630-1F25-F04E-865C-482A7839AF2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FC3EB9EA-F970-D946-9AC6-F939F319409A}"/>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ight Triangle 13">
            <a:extLst>
              <a:ext uri="{FF2B5EF4-FFF2-40B4-BE49-F238E27FC236}">
                <a16:creationId xmlns:a16="http://schemas.microsoft.com/office/drawing/2014/main" id="{58E65236-6FC1-5640-B912-D76EDEDA9B57}"/>
              </a:ext>
            </a:extLst>
          </p:cNvPr>
          <p:cNvSpPr>
            <a:spLocks noChangeAspect="1"/>
          </p:cNvSpPr>
          <p:nvPr userDrawn="1"/>
        </p:nvSpPr>
        <p:spPr>
          <a:xfrm flipV="1">
            <a:off x="0" y="0"/>
            <a:ext cx="1403019" cy="3429000"/>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3980C5BF-AFBD-2F42-A86C-1D6524016235}"/>
              </a:ext>
            </a:extLst>
          </p:cNvPr>
          <p:cNvSpPr>
            <a:spLocks noChangeAspect="1"/>
          </p:cNvSpPr>
          <p:nvPr userDrawn="1"/>
        </p:nvSpPr>
        <p:spPr>
          <a:xfrm flipV="1">
            <a:off x="0" y="0"/>
            <a:ext cx="1091237" cy="2667000"/>
          </a:xfrm>
          <a:prstGeom prst="rtTriangle">
            <a:avLst/>
          </a:prstGeom>
          <a:solidFill>
            <a:srgbClr val="D8AB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7889731" cy="1325563"/>
          </a:xfrm>
        </p:spPr>
        <p:txBody>
          <a:bodyPr>
            <a:normAutofit/>
          </a:bodyPr>
          <a:lstStyle>
            <a:lvl1pPr>
              <a:defRPr sz="4000" b="0" i="0">
                <a:latin typeface="Georgia" panose="02040502050405020303" pitchFamily="18" charset="0"/>
              </a:defRPr>
            </a:lvl1pPr>
          </a:lstStyle>
          <a:p>
            <a:r>
              <a:rPr lang="en-US" dirty="0" err="1"/>
              <a:t>georgia</a:t>
            </a:r>
            <a:r>
              <a:rPr lang="en-US" dirty="0"/>
              <a:t>, at least 35pt,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551331"/>
            <a:ext cx="5680685" cy="3849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353123" y="2421416"/>
            <a:ext cx="788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Placeholder 5">
            <a:extLst>
              <a:ext uri="{FF2B5EF4-FFF2-40B4-BE49-F238E27FC236}">
                <a16:creationId xmlns:a16="http://schemas.microsoft.com/office/drawing/2014/main" id="{E14947D1-CC9B-8345-8D47-3E5B37055452}"/>
              </a:ext>
            </a:extLst>
          </p:cNvPr>
          <p:cNvPicPr>
            <a:picLocks noChangeAspect="1"/>
          </p:cNvPicPr>
          <p:nvPr userDrawn="1"/>
        </p:nvPicPr>
        <p:blipFill>
          <a:blip r:embed="rId2"/>
          <a:stretch>
            <a:fillRect/>
          </a:stretch>
        </p:blipFill>
        <p:spPr>
          <a:xfrm>
            <a:off x="9142186" y="5934590"/>
            <a:ext cx="2420363" cy="642908"/>
          </a:xfrm>
          <a:prstGeom prst="rect">
            <a:avLst/>
          </a:prstGeom>
        </p:spPr>
      </p:pic>
    </p:spTree>
    <p:extLst>
      <p:ext uri="{BB962C8B-B14F-4D97-AF65-F5344CB8AC3E}">
        <p14:creationId xmlns:p14="http://schemas.microsoft.com/office/powerpoint/2010/main" val="742294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9B96630-1F25-F04E-865C-482A7839AF21}"/>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FC3EB9EA-F970-D946-9AC6-F939F319409A}"/>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4" name="Right Triangle 13">
            <a:extLst>
              <a:ext uri="{FF2B5EF4-FFF2-40B4-BE49-F238E27FC236}">
                <a16:creationId xmlns:a16="http://schemas.microsoft.com/office/drawing/2014/main" id="{58E65236-6FC1-5640-B912-D76EDEDA9B57}"/>
              </a:ext>
            </a:extLst>
          </p:cNvPr>
          <p:cNvSpPr>
            <a:spLocks noChangeAspect="1"/>
          </p:cNvSpPr>
          <p:nvPr userDrawn="1"/>
        </p:nvSpPr>
        <p:spPr>
          <a:xfrm flipV="1">
            <a:off x="0" y="0"/>
            <a:ext cx="1403019" cy="3429000"/>
          </a:xfrm>
          <a:prstGeom prst="rtTriangle">
            <a:avLst/>
          </a:prstGeom>
          <a:solidFill>
            <a:srgbClr val="1367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3980C5BF-AFBD-2F42-A86C-1D6524016235}"/>
              </a:ext>
            </a:extLst>
          </p:cNvPr>
          <p:cNvSpPr>
            <a:spLocks noChangeAspect="1"/>
          </p:cNvSpPr>
          <p:nvPr userDrawn="1"/>
        </p:nvSpPr>
        <p:spPr>
          <a:xfrm flipV="1">
            <a:off x="0" y="0"/>
            <a:ext cx="1091237" cy="2667000"/>
          </a:xfrm>
          <a:prstGeom prst="rtTriangle">
            <a:avLst/>
          </a:prstGeom>
          <a:solidFill>
            <a:srgbClr val="1367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6B1526-F194-344C-8290-261A8CEB0B5D}"/>
              </a:ext>
            </a:extLst>
          </p:cNvPr>
          <p:cNvSpPr>
            <a:spLocks noGrp="1"/>
          </p:cNvSpPr>
          <p:nvPr>
            <p:ph type="title" hasCustomPrompt="1"/>
          </p:nvPr>
        </p:nvSpPr>
        <p:spPr>
          <a:xfrm>
            <a:off x="1353123" y="959723"/>
            <a:ext cx="7889731" cy="1325563"/>
          </a:xfrm>
        </p:spPr>
        <p:txBody>
          <a:bodyPr>
            <a:normAutofit/>
          </a:bodyPr>
          <a:lstStyle>
            <a:lvl1pPr>
              <a:defRPr sz="4000" b="0" i="0">
                <a:latin typeface="Georgia" panose="02040502050405020303" pitchFamily="18" charset="0"/>
              </a:defRPr>
            </a:lvl1pPr>
          </a:lstStyle>
          <a:p>
            <a:r>
              <a:rPr lang="en-US" dirty="0" err="1"/>
              <a:t>georgia</a:t>
            </a:r>
            <a:r>
              <a:rPr lang="en-US" dirty="0"/>
              <a:t>, at least 35pt, loose spacing</a:t>
            </a:r>
          </a:p>
        </p:txBody>
      </p:sp>
      <p:sp>
        <p:nvSpPr>
          <p:cNvPr id="3" name="Content Placeholder 2">
            <a:extLst>
              <a:ext uri="{FF2B5EF4-FFF2-40B4-BE49-F238E27FC236}">
                <a16:creationId xmlns:a16="http://schemas.microsoft.com/office/drawing/2014/main" id="{F2907A03-94A8-7A4A-95CA-6AD960D0C9F3}"/>
              </a:ext>
            </a:extLst>
          </p:cNvPr>
          <p:cNvSpPr>
            <a:spLocks noGrp="1"/>
          </p:cNvSpPr>
          <p:nvPr>
            <p:ph idx="1"/>
          </p:nvPr>
        </p:nvSpPr>
        <p:spPr>
          <a:xfrm>
            <a:off x="1599791" y="2551331"/>
            <a:ext cx="5680685" cy="3849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a:extLst>
              <a:ext uri="{FF2B5EF4-FFF2-40B4-BE49-F238E27FC236}">
                <a16:creationId xmlns:a16="http://schemas.microsoft.com/office/drawing/2014/main" id="{9E6E321D-7452-5A42-9130-6F7ADF576E2A}"/>
              </a:ext>
            </a:extLst>
          </p:cNvPr>
          <p:cNvCxnSpPr>
            <a:cxnSpLocks/>
          </p:cNvCxnSpPr>
          <p:nvPr userDrawn="1"/>
        </p:nvCxnSpPr>
        <p:spPr>
          <a:xfrm>
            <a:off x="1353123" y="2421416"/>
            <a:ext cx="788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Placeholder 5">
            <a:extLst>
              <a:ext uri="{FF2B5EF4-FFF2-40B4-BE49-F238E27FC236}">
                <a16:creationId xmlns:a16="http://schemas.microsoft.com/office/drawing/2014/main" id="{E14947D1-CC9B-8345-8D47-3E5B37055452}"/>
              </a:ext>
            </a:extLst>
          </p:cNvPr>
          <p:cNvPicPr>
            <a:picLocks noChangeAspect="1"/>
          </p:cNvPicPr>
          <p:nvPr userDrawn="1"/>
        </p:nvPicPr>
        <p:blipFill>
          <a:blip r:embed="rId2"/>
          <a:stretch>
            <a:fillRect/>
          </a:stretch>
        </p:blipFill>
        <p:spPr>
          <a:xfrm>
            <a:off x="9142188" y="5934590"/>
            <a:ext cx="2420359" cy="642908"/>
          </a:xfrm>
          <a:prstGeom prst="rect">
            <a:avLst/>
          </a:prstGeom>
        </p:spPr>
      </p:pic>
    </p:spTree>
    <p:extLst>
      <p:ext uri="{BB962C8B-B14F-4D97-AF65-F5344CB8AC3E}">
        <p14:creationId xmlns:p14="http://schemas.microsoft.com/office/powerpoint/2010/main" val="331139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Bio - Large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7136B4B9-05E2-D342-A059-E875B7F80B7C}"/>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0" y="0"/>
            <a:ext cx="4853883" cy="6859588"/>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5273269" y="365125"/>
            <a:ext cx="6547943" cy="1325563"/>
          </a:xfrm>
        </p:spPr>
        <p:txBody>
          <a:bodyPr>
            <a:noAutofit/>
          </a:bodyPr>
          <a:lstStyle>
            <a:lvl1pPr>
              <a:defRPr sz="4500"/>
            </a:lvl1pPr>
          </a:lstStyle>
          <a:p>
            <a:r>
              <a:rPr lang="en-US" dirty="0"/>
              <a:t>PIC/BIO slide:</a:t>
            </a:r>
            <a:br>
              <a:rPr lang="en-US" dirty="0"/>
            </a:br>
            <a:r>
              <a:rPr lang="en-US" dirty="0"/>
              <a:t>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5273269" y="2433817"/>
            <a:ext cx="6537731" cy="339857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5273269" y="1716218"/>
            <a:ext cx="6547943" cy="57291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PERSON’S 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5273269" y="2307385"/>
            <a:ext cx="60805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2C6E4F52-F3FC-4641-B6E7-D48440DBF017}"/>
              </a:ext>
            </a:extLst>
          </p:cNvPr>
          <p:cNvPicPr>
            <a:picLocks noChangeAspect="1"/>
          </p:cNvPicPr>
          <p:nvPr userDrawn="1"/>
        </p:nvPicPr>
        <p:blipFill>
          <a:blip r:embed="rId2"/>
          <a:stretch>
            <a:fillRect/>
          </a:stretch>
        </p:blipFill>
        <p:spPr>
          <a:xfrm>
            <a:off x="8590787" y="6171425"/>
            <a:ext cx="3221504" cy="282362"/>
          </a:xfrm>
          <a:prstGeom prst="rect">
            <a:avLst/>
          </a:prstGeom>
        </p:spPr>
      </p:pic>
    </p:spTree>
    <p:extLst>
      <p:ext uri="{BB962C8B-B14F-4D97-AF65-F5344CB8AC3E}">
        <p14:creationId xmlns:p14="http://schemas.microsoft.com/office/powerpoint/2010/main" val="368296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Bio - Small Photo)">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13C843AD-DAFD-F743-9EE9-EDB4BF59B528}"/>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18848F18-C218-3841-B96E-C021AEC3CD50}"/>
              </a:ext>
            </a:extLst>
          </p:cNvPr>
          <p:cNvSpPr>
            <a:spLocks noGrp="1"/>
          </p:cNvSpPr>
          <p:nvPr>
            <p:ph type="pic" sz="quarter" idx="12" hasCustomPrompt="1"/>
          </p:nvPr>
        </p:nvSpPr>
        <p:spPr>
          <a:xfrm>
            <a:off x="405635" y="2131224"/>
            <a:ext cx="3135087" cy="4269576"/>
          </a:xfrm>
        </p:spPr>
        <p:txBody>
          <a:bodyPr/>
          <a:lstStyle>
            <a:lvl1pPr>
              <a:defRPr/>
            </a:lvl1pPr>
          </a:lstStyle>
          <a:p>
            <a:r>
              <a:rPr lang="en-US" dirty="0"/>
              <a:t>Insert photo here</a:t>
            </a:r>
          </a:p>
        </p:txBody>
      </p:sp>
      <p:sp>
        <p:nvSpPr>
          <p:cNvPr id="2" name="Title 1">
            <a:extLst>
              <a:ext uri="{FF2B5EF4-FFF2-40B4-BE49-F238E27FC236}">
                <a16:creationId xmlns:a16="http://schemas.microsoft.com/office/drawing/2014/main" id="{3C9572FA-24C0-7A4A-86C8-46A9CDB6E78A}"/>
              </a:ext>
            </a:extLst>
          </p:cNvPr>
          <p:cNvSpPr>
            <a:spLocks noGrp="1"/>
          </p:cNvSpPr>
          <p:nvPr>
            <p:ph type="title" hasCustomPrompt="1"/>
          </p:nvPr>
        </p:nvSpPr>
        <p:spPr>
          <a:xfrm>
            <a:off x="405635" y="365125"/>
            <a:ext cx="10587791" cy="838033"/>
          </a:xfrm>
        </p:spPr>
        <p:txBody>
          <a:bodyPr>
            <a:noAutofit/>
          </a:bodyPr>
          <a:lstStyle>
            <a:lvl1pPr>
              <a:defRPr sz="4500"/>
            </a:lvl1pPr>
          </a:lstStyle>
          <a:p>
            <a:r>
              <a:rPr lang="en-US" dirty="0"/>
              <a:t>Pic/Bio slide: name here</a:t>
            </a:r>
          </a:p>
        </p:txBody>
      </p:sp>
      <p:sp>
        <p:nvSpPr>
          <p:cNvPr id="4" name="Content Placeholder 3">
            <a:extLst>
              <a:ext uri="{FF2B5EF4-FFF2-40B4-BE49-F238E27FC236}">
                <a16:creationId xmlns:a16="http://schemas.microsoft.com/office/drawing/2014/main" id="{7C2277DE-8916-024E-9203-656FA9493C4A}"/>
              </a:ext>
            </a:extLst>
          </p:cNvPr>
          <p:cNvSpPr>
            <a:spLocks noGrp="1"/>
          </p:cNvSpPr>
          <p:nvPr>
            <p:ph sz="half" idx="2" hasCustomPrompt="1"/>
          </p:nvPr>
        </p:nvSpPr>
        <p:spPr>
          <a:xfrm>
            <a:off x="3877606" y="2360745"/>
            <a:ext cx="7115820" cy="3326122"/>
          </a:xfrm>
        </p:spPr>
        <p:txBody>
          <a:bodyPr/>
          <a:lstStyle>
            <a:lvl1pPr>
              <a:lnSpc>
                <a:spcPct val="150000"/>
              </a:lnSpc>
              <a:defRPr sz="1600"/>
            </a:lvl1pPr>
            <a:lvl2pPr>
              <a:lnSpc>
                <a:spcPct val="150000"/>
              </a:lnSpc>
              <a:defRPr sz="1400"/>
            </a:lvl2pPr>
            <a:lvl3pPr>
              <a:lnSpc>
                <a:spcPct val="150000"/>
              </a:lnSpc>
              <a:defRPr sz="1200"/>
            </a:lvl3pPr>
            <a:lvl4pPr>
              <a:lnSpc>
                <a:spcPct val="150000"/>
              </a:lnSpc>
              <a:defRPr sz="1000"/>
            </a:lvl4pPr>
            <a:lvl5pPr>
              <a:lnSpc>
                <a:spcPct val="150000"/>
              </a:lnSpc>
              <a:defRPr sz="1000"/>
            </a:lvl5pPr>
          </a:lstStyle>
          <a:p>
            <a:pPr lvl="0"/>
            <a:r>
              <a:rPr lang="en-US" dirty="0"/>
              <a:t>Info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A962E81-6F61-DB4D-828D-A2898B1A6848}"/>
              </a:ext>
            </a:extLst>
          </p:cNvPr>
          <p:cNvSpPr>
            <a:spLocks noGrp="1"/>
          </p:cNvSpPr>
          <p:nvPr>
            <p:ph type="body" idx="10" hasCustomPrompt="1"/>
          </p:nvPr>
        </p:nvSpPr>
        <p:spPr>
          <a:xfrm>
            <a:off x="405635" y="1227149"/>
            <a:ext cx="10587791" cy="39803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cap="all"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a:t>
            </a:r>
          </a:p>
        </p:txBody>
      </p:sp>
      <p:cxnSp>
        <p:nvCxnSpPr>
          <p:cNvPr id="12" name="Straight Connector 11">
            <a:extLst>
              <a:ext uri="{FF2B5EF4-FFF2-40B4-BE49-F238E27FC236}">
                <a16:creationId xmlns:a16="http://schemas.microsoft.com/office/drawing/2014/main" id="{24005A0B-8C8C-944D-B8CE-EAE7AA7415CA}"/>
              </a:ext>
            </a:extLst>
          </p:cNvPr>
          <p:cNvCxnSpPr>
            <a:cxnSpLocks/>
          </p:cNvCxnSpPr>
          <p:nvPr userDrawn="1"/>
        </p:nvCxnSpPr>
        <p:spPr>
          <a:xfrm>
            <a:off x="405635" y="1729991"/>
            <a:ext cx="105877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Placeholder 5">
            <a:extLst>
              <a:ext uri="{FF2B5EF4-FFF2-40B4-BE49-F238E27FC236}">
                <a16:creationId xmlns:a16="http://schemas.microsoft.com/office/drawing/2014/main" id="{BF365B34-B476-D347-9126-B817700DADD2}"/>
              </a:ext>
            </a:extLst>
          </p:cNvPr>
          <p:cNvPicPr>
            <a:picLocks noChangeAspect="1"/>
          </p:cNvPicPr>
          <p:nvPr userDrawn="1"/>
        </p:nvPicPr>
        <p:blipFill>
          <a:blip r:embed="rId2"/>
          <a:stretch>
            <a:fillRect/>
          </a:stretch>
        </p:blipFill>
        <p:spPr>
          <a:xfrm>
            <a:off x="8590787" y="6171425"/>
            <a:ext cx="3221504" cy="282362"/>
          </a:xfrm>
          <a:prstGeom prst="rect">
            <a:avLst/>
          </a:prstGeom>
        </p:spPr>
      </p:pic>
    </p:spTree>
    <p:extLst>
      <p:ext uri="{BB962C8B-B14F-4D97-AF65-F5344CB8AC3E}">
        <p14:creationId xmlns:p14="http://schemas.microsoft.com/office/powerpoint/2010/main" val="3429415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wo Content (Bio - 3 people)">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8BFBA344-6671-C446-87C5-EBF413D7C2F4}"/>
              </a:ext>
            </a:extLst>
          </p:cNvPr>
          <p:cNvSpPr>
            <a:spLocks noChangeAspect="1"/>
          </p:cNvSpPr>
          <p:nvPr userDrawn="1"/>
        </p:nvSpPr>
        <p:spPr>
          <a:xfrm rot="10800000" flipV="1">
            <a:off x="10566721" y="2887579"/>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9">
            <a:extLst>
              <a:ext uri="{FF2B5EF4-FFF2-40B4-BE49-F238E27FC236}">
                <a16:creationId xmlns:a16="http://schemas.microsoft.com/office/drawing/2014/main" id="{127ED0CA-EA3E-314E-A615-D4BB5B5CF119}"/>
              </a:ext>
            </a:extLst>
          </p:cNvPr>
          <p:cNvSpPr>
            <a:spLocks noGrp="1"/>
          </p:cNvSpPr>
          <p:nvPr>
            <p:ph type="pic" sz="quarter" idx="12" hasCustomPrompt="1"/>
          </p:nvPr>
        </p:nvSpPr>
        <p:spPr>
          <a:xfrm>
            <a:off x="470838" y="374754"/>
            <a:ext cx="2543500" cy="2760331"/>
          </a:xfrm>
        </p:spPr>
        <p:txBody>
          <a:bodyPr/>
          <a:lstStyle>
            <a:lvl1pPr>
              <a:defRPr/>
            </a:lvl1pPr>
          </a:lstStyle>
          <a:p>
            <a:r>
              <a:rPr lang="en-US" dirty="0"/>
              <a:t>Insert photo here</a:t>
            </a:r>
          </a:p>
        </p:txBody>
      </p:sp>
      <p:sp>
        <p:nvSpPr>
          <p:cNvPr id="29" name="Picture Placeholder 9">
            <a:extLst>
              <a:ext uri="{FF2B5EF4-FFF2-40B4-BE49-F238E27FC236}">
                <a16:creationId xmlns:a16="http://schemas.microsoft.com/office/drawing/2014/main" id="{D3982FE5-F505-F242-8BF3-6E04BE4B291A}"/>
              </a:ext>
            </a:extLst>
          </p:cNvPr>
          <p:cNvSpPr>
            <a:spLocks noGrp="1"/>
          </p:cNvSpPr>
          <p:nvPr>
            <p:ph type="pic" sz="quarter" idx="13" hasCustomPrompt="1"/>
          </p:nvPr>
        </p:nvSpPr>
        <p:spPr>
          <a:xfrm>
            <a:off x="4335828" y="374754"/>
            <a:ext cx="2543500" cy="2760331"/>
          </a:xfrm>
        </p:spPr>
        <p:txBody>
          <a:bodyPr/>
          <a:lstStyle>
            <a:lvl1pPr>
              <a:defRPr/>
            </a:lvl1pPr>
          </a:lstStyle>
          <a:p>
            <a:r>
              <a:rPr lang="en-US" dirty="0"/>
              <a:t>Insert photo here</a:t>
            </a:r>
          </a:p>
        </p:txBody>
      </p:sp>
      <p:sp>
        <p:nvSpPr>
          <p:cNvPr id="30" name="Picture Placeholder 9">
            <a:extLst>
              <a:ext uri="{FF2B5EF4-FFF2-40B4-BE49-F238E27FC236}">
                <a16:creationId xmlns:a16="http://schemas.microsoft.com/office/drawing/2014/main" id="{D77D9C02-A2AA-E84C-A785-AB9A0FCA605D}"/>
              </a:ext>
            </a:extLst>
          </p:cNvPr>
          <p:cNvSpPr>
            <a:spLocks noGrp="1"/>
          </p:cNvSpPr>
          <p:nvPr>
            <p:ph type="pic" sz="quarter" idx="16" hasCustomPrompt="1"/>
          </p:nvPr>
        </p:nvSpPr>
        <p:spPr>
          <a:xfrm>
            <a:off x="8200818" y="374754"/>
            <a:ext cx="2543500" cy="2760331"/>
          </a:xfrm>
        </p:spPr>
        <p:txBody>
          <a:bodyPr/>
          <a:lstStyle>
            <a:lvl1pPr>
              <a:defRPr/>
            </a:lvl1pPr>
          </a:lstStyle>
          <a:p>
            <a:r>
              <a:rPr lang="en-US" dirty="0"/>
              <a:t>Insert photo here</a:t>
            </a:r>
          </a:p>
        </p:txBody>
      </p:sp>
      <p:sp>
        <p:nvSpPr>
          <p:cNvPr id="31" name="Content Placeholder 3">
            <a:extLst>
              <a:ext uri="{FF2B5EF4-FFF2-40B4-BE49-F238E27FC236}">
                <a16:creationId xmlns:a16="http://schemas.microsoft.com/office/drawing/2014/main" id="{9C99930A-34B4-6C4B-8653-C9C780EA501D}"/>
              </a:ext>
            </a:extLst>
          </p:cNvPr>
          <p:cNvSpPr>
            <a:spLocks noGrp="1"/>
          </p:cNvSpPr>
          <p:nvPr>
            <p:ph sz="half" idx="14" hasCustomPrompt="1"/>
          </p:nvPr>
        </p:nvSpPr>
        <p:spPr>
          <a:xfrm>
            <a:off x="433582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
            <a:extLst>
              <a:ext uri="{FF2B5EF4-FFF2-40B4-BE49-F238E27FC236}">
                <a16:creationId xmlns:a16="http://schemas.microsoft.com/office/drawing/2014/main" id="{6DCE682D-009B-824C-BAB8-4863EEE1A58F}"/>
              </a:ext>
            </a:extLst>
          </p:cNvPr>
          <p:cNvSpPr>
            <a:spLocks noGrp="1"/>
          </p:cNvSpPr>
          <p:nvPr>
            <p:ph type="body" idx="15" hasCustomPrompt="1"/>
          </p:nvPr>
        </p:nvSpPr>
        <p:spPr>
          <a:xfrm>
            <a:off x="433582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3" name="Text Placeholder 2">
            <a:extLst>
              <a:ext uri="{FF2B5EF4-FFF2-40B4-BE49-F238E27FC236}">
                <a16:creationId xmlns:a16="http://schemas.microsoft.com/office/drawing/2014/main" id="{6AF101EF-8C31-6648-B849-2A52FFB7EF17}"/>
              </a:ext>
            </a:extLst>
          </p:cNvPr>
          <p:cNvSpPr>
            <a:spLocks noGrp="1"/>
          </p:cNvSpPr>
          <p:nvPr>
            <p:ph type="body" idx="19" hasCustomPrompt="1"/>
          </p:nvPr>
        </p:nvSpPr>
        <p:spPr>
          <a:xfrm>
            <a:off x="433582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4" name="Content Placeholder 3">
            <a:extLst>
              <a:ext uri="{FF2B5EF4-FFF2-40B4-BE49-F238E27FC236}">
                <a16:creationId xmlns:a16="http://schemas.microsoft.com/office/drawing/2014/main" id="{75B4821B-01A4-1144-98F8-3ACBD3EE1C64}"/>
              </a:ext>
            </a:extLst>
          </p:cNvPr>
          <p:cNvSpPr>
            <a:spLocks noGrp="1"/>
          </p:cNvSpPr>
          <p:nvPr>
            <p:ph sz="half" idx="20" hasCustomPrompt="1"/>
          </p:nvPr>
        </p:nvSpPr>
        <p:spPr>
          <a:xfrm>
            <a:off x="466561"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2">
            <a:extLst>
              <a:ext uri="{FF2B5EF4-FFF2-40B4-BE49-F238E27FC236}">
                <a16:creationId xmlns:a16="http://schemas.microsoft.com/office/drawing/2014/main" id="{070030EB-80A7-6242-BCF6-B405B569A84E}"/>
              </a:ext>
            </a:extLst>
          </p:cNvPr>
          <p:cNvSpPr>
            <a:spLocks noGrp="1"/>
          </p:cNvSpPr>
          <p:nvPr>
            <p:ph type="body" idx="21" hasCustomPrompt="1"/>
          </p:nvPr>
        </p:nvSpPr>
        <p:spPr>
          <a:xfrm>
            <a:off x="466561"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6" name="Text Placeholder 2">
            <a:extLst>
              <a:ext uri="{FF2B5EF4-FFF2-40B4-BE49-F238E27FC236}">
                <a16:creationId xmlns:a16="http://schemas.microsoft.com/office/drawing/2014/main" id="{61973A62-DA53-EA4F-A095-A4ACF30D8DC7}"/>
              </a:ext>
            </a:extLst>
          </p:cNvPr>
          <p:cNvSpPr>
            <a:spLocks noGrp="1"/>
          </p:cNvSpPr>
          <p:nvPr>
            <p:ph type="body" idx="22" hasCustomPrompt="1"/>
          </p:nvPr>
        </p:nvSpPr>
        <p:spPr>
          <a:xfrm>
            <a:off x="466561"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sp>
        <p:nvSpPr>
          <p:cNvPr id="37" name="Content Placeholder 3">
            <a:extLst>
              <a:ext uri="{FF2B5EF4-FFF2-40B4-BE49-F238E27FC236}">
                <a16:creationId xmlns:a16="http://schemas.microsoft.com/office/drawing/2014/main" id="{7B0EDCAA-FBA8-2E4F-BB0B-FBD03A65C310}"/>
              </a:ext>
            </a:extLst>
          </p:cNvPr>
          <p:cNvSpPr>
            <a:spLocks noGrp="1"/>
          </p:cNvSpPr>
          <p:nvPr>
            <p:ph sz="half" idx="23" hasCustomPrompt="1"/>
          </p:nvPr>
        </p:nvSpPr>
        <p:spPr>
          <a:xfrm>
            <a:off x="8200818" y="4017455"/>
            <a:ext cx="3434099" cy="1940583"/>
          </a:xfrm>
        </p:spPr>
        <p:txBody>
          <a:bodyPr/>
          <a:lstStyle>
            <a:lvl1pPr>
              <a:lnSpc>
                <a:spcPct val="100000"/>
              </a:lnSpc>
              <a:defRPr sz="1400" spc="100" baseline="0"/>
            </a:lvl1pPr>
            <a:lvl2pPr>
              <a:lnSpc>
                <a:spcPct val="100000"/>
              </a:lnSpc>
              <a:defRPr sz="1200" spc="100" baseline="0"/>
            </a:lvl2pPr>
            <a:lvl3pPr>
              <a:lnSpc>
                <a:spcPct val="100000"/>
              </a:lnSpc>
              <a:defRPr sz="1200" spc="100" baseline="0"/>
            </a:lvl3pPr>
            <a:lvl4pPr>
              <a:lnSpc>
                <a:spcPct val="100000"/>
              </a:lnSpc>
              <a:defRPr sz="1200" spc="100" baseline="0"/>
            </a:lvl4pPr>
            <a:lvl5pPr>
              <a:lnSpc>
                <a:spcPct val="100000"/>
              </a:lnSpc>
              <a:defRPr sz="1200" spc="100" baseline="0"/>
            </a:lvl5pPr>
          </a:lstStyle>
          <a:p>
            <a:pPr lvl="0"/>
            <a:r>
              <a:rPr lang="en-US" dirty="0"/>
              <a:t>Bio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2">
            <a:extLst>
              <a:ext uri="{FF2B5EF4-FFF2-40B4-BE49-F238E27FC236}">
                <a16:creationId xmlns:a16="http://schemas.microsoft.com/office/drawing/2014/main" id="{23DED18C-9CDA-7E48-984A-1A76DB44640D}"/>
              </a:ext>
            </a:extLst>
          </p:cNvPr>
          <p:cNvSpPr>
            <a:spLocks noGrp="1"/>
          </p:cNvSpPr>
          <p:nvPr>
            <p:ph type="body" idx="24" hasCustomPrompt="1"/>
          </p:nvPr>
        </p:nvSpPr>
        <p:spPr>
          <a:xfrm>
            <a:off x="8200818" y="3686303"/>
            <a:ext cx="3434099" cy="25622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cap="all" spc="1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 OR OTHER ACCOMMODATIONS</a:t>
            </a:r>
          </a:p>
        </p:txBody>
      </p:sp>
      <p:sp>
        <p:nvSpPr>
          <p:cNvPr id="39" name="Text Placeholder 2">
            <a:extLst>
              <a:ext uri="{FF2B5EF4-FFF2-40B4-BE49-F238E27FC236}">
                <a16:creationId xmlns:a16="http://schemas.microsoft.com/office/drawing/2014/main" id="{BC60EC64-58EC-2249-A8F1-EE46471681DE}"/>
              </a:ext>
            </a:extLst>
          </p:cNvPr>
          <p:cNvSpPr>
            <a:spLocks noGrp="1"/>
          </p:cNvSpPr>
          <p:nvPr>
            <p:ph type="body" idx="25" hasCustomPrompt="1"/>
          </p:nvPr>
        </p:nvSpPr>
        <p:spPr>
          <a:xfrm>
            <a:off x="8200818" y="3320464"/>
            <a:ext cx="3438144" cy="347472"/>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cap="all"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BIO SLIDE: NAME HERE</a:t>
            </a:r>
          </a:p>
        </p:txBody>
      </p:sp>
      <p:pic>
        <p:nvPicPr>
          <p:cNvPr id="40" name="Picture Placeholder 5">
            <a:extLst>
              <a:ext uri="{FF2B5EF4-FFF2-40B4-BE49-F238E27FC236}">
                <a16:creationId xmlns:a16="http://schemas.microsoft.com/office/drawing/2014/main" id="{BED0BA53-972C-9F48-BE50-23B403B18331}"/>
              </a:ext>
            </a:extLst>
          </p:cNvPr>
          <p:cNvPicPr>
            <a:picLocks noChangeAspect="1"/>
          </p:cNvPicPr>
          <p:nvPr userDrawn="1"/>
        </p:nvPicPr>
        <p:blipFill>
          <a:blip r:embed="rId2"/>
          <a:stretch>
            <a:fillRect/>
          </a:stretch>
        </p:blipFill>
        <p:spPr>
          <a:xfrm>
            <a:off x="4326770" y="6312701"/>
            <a:ext cx="3538461" cy="310144"/>
          </a:xfrm>
          <a:prstGeom prst="rect">
            <a:avLst/>
          </a:prstGeom>
        </p:spPr>
      </p:pic>
    </p:spTree>
    <p:extLst>
      <p:ext uri="{BB962C8B-B14F-4D97-AF65-F5344CB8AC3E}">
        <p14:creationId xmlns:p14="http://schemas.microsoft.com/office/powerpoint/2010/main" val="4262676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946535-051C-FC49-A1F2-174A97F6847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20FCA6A4-28FA-2546-B522-C04E18A4C03D}"/>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C4FA5CCF-8095-4A48-BE02-D80DC819B886}"/>
              </a:ext>
            </a:extLst>
          </p:cNvPr>
          <p:cNvSpPr>
            <a:spLocks noGrp="1"/>
          </p:cNvSpPr>
          <p:nvPr>
            <p:ph type="title" hasCustomPrompt="1"/>
          </p:nvPr>
        </p:nvSpPr>
        <p:spPr>
          <a:xfrm>
            <a:off x="472529" y="365125"/>
            <a:ext cx="9128671" cy="1325563"/>
          </a:xfrm>
        </p:spPr>
        <p:txBody>
          <a:bodyPr/>
          <a:lstStyle/>
          <a:p>
            <a:r>
              <a:rPr lang="en-US" dirty="0"/>
              <a:t>TITLE, TAHOMA BOLD</a:t>
            </a:r>
          </a:p>
        </p:txBody>
      </p:sp>
      <p:sp>
        <p:nvSpPr>
          <p:cNvPr id="3" name="Text Placeholder 2">
            <a:extLst>
              <a:ext uri="{FF2B5EF4-FFF2-40B4-BE49-F238E27FC236}">
                <a16:creationId xmlns:a16="http://schemas.microsoft.com/office/drawing/2014/main" id="{1C1C1E2E-CB8D-1A45-9FE0-F7B0C4B9D09D}"/>
              </a:ext>
            </a:extLst>
          </p:cNvPr>
          <p:cNvSpPr>
            <a:spLocks noGrp="1"/>
          </p:cNvSpPr>
          <p:nvPr>
            <p:ph type="body" idx="1" hasCustomPrompt="1"/>
          </p:nvPr>
        </p:nvSpPr>
        <p:spPr>
          <a:xfrm>
            <a:off x="472528"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01</a:t>
            </a:r>
          </a:p>
        </p:txBody>
      </p:sp>
      <p:sp>
        <p:nvSpPr>
          <p:cNvPr id="4" name="Content Placeholder 3">
            <a:extLst>
              <a:ext uri="{FF2B5EF4-FFF2-40B4-BE49-F238E27FC236}">
                <a16:creationId xmlns:a16="http://schemas.microsoft.com/office/drawing/2014/main" id="{4B6608EE-5ABA-3941-A2BC-4004BB53F22E}"/>
              </a:ext>
            </a:extLst>
          </p:cNvPr>
          <p:cNvSpPr>
            <a:spLocks noGrp="1"/>
          </p:cNvSpPr>
          <p:nvPr>
            <p:ph sz="half" idx="2"/>
          </p:nvPr>
        </p:nvSpPr>
        <p:spPr>
          <a:xfrm>
            <a:off x="472528"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16DE96-F872-8D4B-BD19-4B30A6DDB9A7}"/>
              </a:ext>
            </a:extLst>
          </p:cNvPr>
          <p:cNvSpPr>
            <a:spLocks noGrp="1"/>
          </p:cNvSpPr>
          <p:nvPr>
            <p:ph type="body" sz="quarter" idx="3" hasCustomPrompt="1"/>
          </p:nvPr>
        </p:nvSpPr>
        <p:spPr>
          <a:xfrm>
            <a:off x="4540766"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02</a:t>
            </a:r>
          </a:p>
        </p:txBody>
      </p:sp>
      <p:sp>
        <p:nvSpPr>
          <p:cNvPr id="6" name="Content Placeholder 5">
            <a:extLst>
              <a:ext uri="{FF2B5EF4-FFF2-40B4-BE49-F238E27FC236}">
                <a16:creationId xmlns:a16="http://schemas.microsoft.com/office/drawing/2014/main" id="{B9FE5726-B9D1-2E48-9604-2D219EE9E7F0}"/>
              </a:ext>
            </a:extLst>
          </p:cNvPr>
          <p:cNvSpPr>
            <a:spLocks noGrp="1"/>
          </p:cNvSpPr>
          <p:nvPr>
            <p:ph sz="quarter" idx="4"/>
          </p:nvPr>
        </p:nvSpPr>
        <p:spPr>
          <a:xfrm>
            <a:off x="4540766"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Placeholder 5">
            <a:extLst>
              <a:ext uri="{FF2B5EF4-FFF2-40B4-BE49-F238E27FC236}">
                <a16:creationId xmlns:a16="http://schemas.microsoft.com/office/drawing/2014/main" id="{405BA66A-C32E-084F-A35A-E07C59CEFA44}"/>
              </a:ext>
            </a:extLst>
          </p:cNvPr>
          <p:cNvPicPr>
            <a:picLocks noChangeAspect="1"/>
          </p:cNvPicPr>
          <p:nvPr userDrawn="1"/>
        </p:nvPicPr>
        <p:blipFill>
          <a:blip r:embed="rId2"/>
          <a:stretch>
            <a:fillRect/>
          </a:stretch>
        </p:blipFill>
        <p:spPr>
          <a:xfrm>
            <a:off x="9142186" y="5934590"/>
            <a:ext cx="2420363" cy="642908"/>
          </a:xfrm>
          <a:prstGeom prst="rect">
            <a:avLst/>
          </a:prstGeom>
        </p:spPr>
      </p:pic>
    </p:spTree>
    <p:extLst>
      <p:ext uri="{BB962C8B-B14F-4D97-AF65-F5344CB8AC3E}">
        <p14:creationId xmlns:p14="http://schemas.microsoft.com/office/powerpoint/2010/main" val="3167696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7946535-051C-FC49-A1F2-174A97F6847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20FCA6A4-28FA-2546-B522-C04E18A4C03D}"/>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C4FA5CCF-8095-4A48-BE02-D80DC819B886}"/>
              </a:ext>
            </a:extLst>
          </p:cNvPr>
          <p:cNvSpPr>
            <a:spLocks noGrp="1"/>
          </p:cNvSpPr>
          <p:nvPr>
            <p:ph type="title" hasCustomPrompt="1"/>
          </p:nvPr>
        </p:nvSpPr>
        <p:spPr>
          <a:xfrm>
            <a:off x="472529" y="365125"/>
            <a:ext cx="9128671" cy="1325563"/>
          </a:xfrm>
        </p:spPr>
        <p:txBody>
          <a:bodyPr/>
          <a:lstStyle/>
          <a:p>
            <a:r>
              <a:rPr lang="en-US" dirty="0"/>
              <a:t>TITLE, TAHOMA BOLD</a:t>
            </a:r>
          </a:p>
        </p:txBody>
      </p:sp>
      <p:sp>
        <p:nvSpPr>
          <p:cNvPr id="3" name="Text Placeholder 2">
            <a:extLst>
              <a:ext uri="{FF2B5EF4-FFF2-40B4-BE49-F238E27FC236}">
                <a16:creationId xmlns:a16="http://schemas.microsoft.com/office/drawing/2014/main" id="{1C1C1E2E-CB8D-1A45-9FE0-F7B0C4B9D09D}"/>
              </a:ext>
            </a:extLst>
          </p:cNvPr>
          <p:cNvSpPr>
            <a:spLocks noGrp="1"/>
          </p:cNvSpPr>
          <p:nvPr>
            <p:ph type="body" idx="1" hasCustomPrompt="1"/>
          </p:nvPr>
        </p:nvSpPr>
        <p:spPr>
          <a:xfrm>
            <a:off x="472528"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01</a:t>
            </a:r>
          </a:p>
        </p:txBody>
      </p:sp>
      <p:sp>
        <p:nvSpPr>
          <p:cNvPr id="4" name="Content Placeholder 3">
            <a:extLst>
              <a:ext uri="{FF2B5EF4-FFF2-40B4-BE49-F238E27FC236}">
                <a16:creationId xmlns:a16="http://schemas.microsoft.com/office/drawing/2014/main" id="{4B6608EE-5ABA-3941-A2BC-4004BB53F22E}"/>
              </a:ext>
            </a:extLst>
          </p:cNvPr>
          <p:cNvSpPr>
            <a:spLocks noGrp="1"/>
          </p:cNvSpPr>
          <p:nvPr>
            <p:ph sz="half" idx="2"/>
          </p:nvPr>
        </p:nvSpPr>
        <p:spPr>
          <a:xfrm>
            <a:off x="472528"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C16DE96-F872-8D4B-BD19-4B30A6DDB9A7}"/>
              </a:ext>
            </a:extLst>
          </p:cNvPr>
          <p:cNvSpPr>
            <a:spLocks noGrp="1"/>
          </p:cNvSpPr>
          <p:nvPr>
            <p:ph type="body" sz="quarter" idx="3" hasCustomPrompt="1"/>
          </p:nvPr>
        </p:nvSpPr>
        <p:spPr>
          <a:xfrm>
            <a:off x="4540766" y="1690688"/>
            <a:ext cx="365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Info 02</a:t>
            </a:r>
          </a:p>
        </p:txBody>
      </p:sp>
      <p:sp>
        <p:nvSpPr>
          <p:cNvPr id="6" name="Content Placeholder 5">
            <a:extLst>
              <a:ext uri="{FF2B5EF4-FFF2-40B4-BE49-F238E27FC236}">
                <a16:creationId xmlns:a16="http://schemas.microsoft.com/office/drawing/2014/main" id="{B9FE5726-B9D1-2E48-9604-2D219EE9E7F0}"/>
              </a:ext>
            </a:extLst>
          </p:cNvPr>
          <p:cNvSpPr>
            <a:spLocks noGrp="1"/>
          </p:cNvSpPr>
          <p:nvPr>
            <p:ph sz="quarter" idx="4"/>
          </p:nvPr>
        </p:nvSpPr>
        <p:spPr>
          <a:xfrm>
            <a:off x="4540766" y="2514600"/>
            <a:ext cx="3657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Placeholder 5">
            <a:extLst>
              <a:ext uri="{FF2B5EF4-FFF2-40B4-BE49-F238E27FC236}">
                <a16:creationId xmlns:a16="http://schemas.microsoft.com/office/drawing/2014/main" id="{405BA66A-C32E-084F-A35A-E07C59CEFA44}"/>
              </a:ext>
            </a:extLst>
          </p:cNvPr>
          <p:cNvPicPr>
            <a:picLocks noChangeAspect="1"/>
          </p:cNvPicPr>
          <p:nvPr userDrawn="1"/>
        </p:nvPicPr>
        <p:blipFill>
          <a:blip r:embed="rId2"/>
          <a:stretch>
            <a:fillRect/>
          </a:stretch>
        </p:blipFill>
        <p:spPr>
          <a:xfrm>
            <a:off x="9142188" y="5934590"/>
            <a:ext cx="2420359" cy="642908"/>
          </a:xfrm>
          <a:prstGeom prst="rect">
            <a:avLst/>
          </a:prstGeom>
        </p:spPr>
      </p:pic>
    </p:spTree>
    <p:extLst>
      <p:ext uri="{BB962C8B-B14F-4D97-AF65-F5344CB8AC3E}">
        <p14:creationId xmlns:p14="http://schemas.microsoft.com/office/powerpoint/2010/main" val="361500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Table of Contents)">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368254" y="2766218"/>
            <a:ext cx="8454013"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7" name="Freeform 6">
            <a:extLst>
              <a:ext uri="{FF2B5EF4-FFF2-40B4-BE49-F238E27FC236}">
                <a16:creationId xmlns:a16="http://schemas.microsoft.com/office/drawing/2014/main" id="{17656ABD-917F-3147-BC59-0AE8A93CD2AF}"/>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3CD28408-E789-CB40-B1F4-386E75288708}"/>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9" name="Right Triangle 8">
            <a:extLst>
              <a:ext uri="{FF2B5EF4-FFF2-40B4-BE49-F238E27FC236}">
                <a16:creationId xmlns:a16="http://schemas.microsoft.com/office/drawing/2014/main" id="{D0393295-2173-AD43-A56F-10607E0867A2}"/>
              </a:ext>
            </a:extLst>
          </p:cNvPr>
          <p:cNvSpPr>
            <a:spLocks noChangeAspect="1"/>
          </p:cNvSpPr>
          <p:nvPr userDrawn="1"/>
        </p:nvSpPr>
        <p:spPr>
          <a:xfrm flipV="1">
            <a:off x="0" y="0"/>
            <a:ext cx="1309484" cy="3200400"/>
          </a:xfrm>
          <a:prstGeom prst="rtTriangle">
            <a:avLst/>
          </a:prstGeom>
          <a:solidFill>
            <a:srgbClr val="D8AB4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EC057A9B-1206-9F43-A8A7-993841B55AAA}"/>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pic>
        <p:nvPicPr>
          <p:cNvPr id="14" name="Picture Placeholder 5">
            <a:extLst>
              <a:ext uri="{FF2B5EF4-FFF2-40B4-BE49-F238E27FC236}">
                <a16:creationId xmlns:a16="http://schemas.microsoft.com/office/drawing/2014/main" id="{1B893FBD-EE6A-DB47-A513-8305B6DFA8FB}"/>
              </a:ext>
            </a:extLst>
          </p:cNvPr>
          <p:cNvPicPr>
            <a:picLocks noChangeAspect="1"/>
          </p:cNvPicPr>
          <p:nvPr userDrawn="1"/>
        </p:nvPicPr>
        <p:blipFill rotWithShape="1">
          <a:blip r:embed="rId2"/>
          <a:srcRect t="-34108" b="-34108"/>
          <a:stretch/>
        </p:blipFill>
        <p:spPr>
          <a:xfrm>
            <a:off x="8890195" y="5944959"/>
            <a:ext cx="2924348" cy="584463"/>
          </a:xfrm>
          <a:prstGeom prst="rect">
            <a:avLst/>
          </a:prstGeom>
        </p:spPr>
      </p:pic>
    </p:spTree>
    <p:extLst>
      <p:ext uri="{BB962C8B-B14F-4D97-AF65-F5344CB8AC3E}">
        <p14:creationId xmlns:p14="http://schemas.microsoft.com/office/powerpoint/2010/main" val="120474057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C15AD36-547D-A242-8AD0-A000B1605E4D}"/>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872A82F5-EA99-1C42-998C-FD0637B783E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138866F-709D-A04F-BB56-6774DE7E3283}"/>
              </a:ext>
            </a:extLst>
          </p:cNvPr>
          <p:cNvSpPr>
            <a:spLocks noGrp="1"/>
          </p:cNvSpPr>
          <p:nvPr>
            <p:ph type="title" hasCustomPrompt="1"/>
          </p:nvPr>
        </p:nvSpPr>
        <p:spPr>
          <a:xfrm>
            <a:off x="800100" y="457200"/>
            <a:ext cx="3971925" cy="1600200"/>
          </a:xfrm>
        </p:spPr>
        <p:txBody>
          <a:bodyPr anchor="b"/>
          <a:lstStyle>
            <a:lvl1pPr>
              <a:defRPr sz="3200"/>
            </a:lvl1pPr>
          </a:lstStyle>
          <a:p>
            <a:r>
              <a:rPr lang="en-US" dirty="0"/>
              <a:t>Title, Tahoma bold</a:t>
            </a:r>
          </a:p>
        </p:txBody>
      </p:sp>
      <p:sp>
        <p:nvSpPr>
          <p:cNvPr id="3" name="Picture Placeholder 2">
            <a:extLst>
              <a:ext uri="{FF2B5EF4-FFF2-40B4-BE49-F238E27FC236}">
                <a16:creationId xmlns:a16="http://schemas.microsoft.com/office/drawing/2014/main" id="{1C587870-9EE0-6C4C-AF86-02F4C324F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508597A-3433-7A40-9ED9-5D8379BF32C3}"/>
              </a:ext>
            </a:extLst>
          </p:cNvPr>
          <p:cNvSpPr>
            <a:spLocks noGrp="1"/>
          </p:cNvSpPr>
          <p:nvPr>
            <p:ph type="body" sz="half" idx="2"/>
          </p:nvPr>
        </p:nvSpPr>
        <p:spPr>
          <a:xfrm>
            <a:off x="800100" y="2057400"/>
            <a:ext cx="39719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Placeholder 5">
            <a:extLst>
              <a:ext uri="{FF2B5EF4-FFF2-40B4-BE49-F238E27FC236}">
                <a16:creationId xmlns:a16="http://schemas.microsoft.com/office/drawing/2014/main" id="{C66C022E-C499-3B4C-9B2C-92362A48321C}"/>
              </a:ext>
            </a:extLst>
          </p:cNvPr>
          <p:cNvPicPr>
            <a:picLocks noChangeAspect="1"/>
          </p:cNvPicPr>
          <p:nvPr userDrawn="1"/>
        </p:nvPicPr>
        <p:blipFill>
          <a:blip r:embed="rId2"/>
          <a:stretch>
            <a:fillRect/>
          </a:stretch>
        </p:blipFill>
        <p:spPr>
          <a:xfrm>
            <a:off x="1436309" y="6232531"/>
            <a:ext cx="3216783" cy="281949"/>
          </a:xfrm>
          <a:prstGeom prst="rect">
            <a:avLst/>
          </a:prstGeom>
        </p:spPr>
      </p:pic>
    </p:spTree>
    <p:extLst>
      <p:ext uri="{BB962C8B-B14F-4D97-AF65-F5344CB8AC3E}">
        <p14:creationId xmlns:p14="http://schemas.microsoft.com/office/powerpoint/2010/main" val="2456987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C15AD36-547D-A242-8AD0-A000B1605E4D}"/>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rgbClr val="1367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872A82F5-EA99-1C42-998C-FD0637B783E0}"/>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3138866F-709D-A04F-BB56-6774DE7E3283}"/>
              </a:ext>
            </a:extLst>
          </p:cNvPr>
          <p:cNvSpPr>
            <a:spLocks noGrp="1"/>
          </p:cNvSpPr>
          <p:nvPr>
            <p:ph type="title" hasCustomPrompt="1"/>
          </p:nvPr>
        </p:nvSpPr>
        <p:spPr>
          <a:xfrm>
            <a:off x="800100" y="457200"/>
            <a:ext cx="3971925" cy="1600200"/>
          </a:xfrm>
        </p:spPr>
        <p:txBody>
          <a:bodyPr anchor="b"/>
          <a:lstStyle>
            <a:lvl1pPr>
              <a:defRPr sz="3200"/>
            </a:lvl1pPr>
          </a:lstStyle>
          <a:p>
            <a:r>
              <a:rPr lang="en-US" dirty="0"/>
              <a:t>Title, Tahoma bold</a:t>
            </a:r>
          </a:p>
        </p:txBody>
      </p:sp>
      <p:sp>
        <p:nvSpPr>
          <p:cNvPr id="3" name="Picture Placeholder 2">
            <a:extLst>
              <a:ext uri="{FF2B5EF4-FFF2-40B4-BE49-F238E27FC236}">
                <a16:creationId xmlns:a16="http://schemas.microsoft.com/office/drawing/2014/main" id="{1C587870-9EE0-6C4C-AF86-02F4C324F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508597A-3433-7A40-9ED9-5D8379BF32C3}"/>
              </a:ext>
            </a:extLst>
          </p:cNvPr>
          <p:cNvSpPr>
            <a:spLocks noGrp="1"/>
          </p:cNvSpPr>
          <p:nvPr>
            <p:ph type="body" sz="half" idx="2"/>
          </p:nvPr>
        </p:nvSpPr>
        <p:spPr>
          <a:xfrm>
            <a:off x="800100" y="2057400"/>
            <a:ext cx="39719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Placeholder 5">
            <a:extLst>
              <a:ext uri="{FF2B5EF4-FFF2-40B4-BE49-F238E27FC236}">
                <a16:creationId xmlns:a16="http://schemas.microsoft.com/office/drawing/2014/main" id="{C66C022E-C499-3B4C-9B2C-92362A48321C}"/>
              </a:ext>
            </a:extLst>
          </p:cNvPr>
          <p:cNvPicPr>
            <a:picLocks noChangeAspect="1"/>
          </p:cNvPicPr>
          <p:nvPr userDrawn="1"/>
        </p:nvPicPr>
        <p:blipFill>
          <a:blip r:embed="rId2"/>
          <a:stretch>
            <a:fillRect/>
          </a:stretch>
        </p:blipFill>
        <p:spPr>
          <a:xfrm>
            <a:off x="1436309" y="6232531"/>
            <a:ext cx="3216783" cy="281949"/>
          </a:xfrm>
          <a:prstGeom prst="rect">
            <a:avLst/>
          </a:prstGeom>
        </p:spPr>
      </p:pic>
    </p:spTree>
    <p:extLst>
      <p:ext uri="{BB962C8B-B14F-4D97-AF65-F5344CB8AC3E}">
        <p14:creationId xmlns:p14="http://schemas.microsoft.com/office/powerpoint/2010/main" val="38857759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8" y="859229"/>
            <a:ext cx="11338471" cy="861439"/>
          </a:xfrm>
        </p:spPr>
        <p:txBody>
          <a:bodyPr/>
          <a:lstStyle>
            <a:lvl1pPr>
              <a:defRPr>
                <a:solidFill>
                  <a:schemeClr val="accent1"/>
                </a:solidFill>
              </a:defRPr>
            </a:lvl1pPr>
          </a:lstStyle>
          <a:p>
            <a:r>
              <a:rPr lang="en-US" dirty="0"/>
              <a:t>Tahoma 45pt font size</a:t>
            </a:r>
          </a:p>
        </p:txBody>
      </p:sp>
      <p:graphicFrame>
        <p:nvGraphicFramePr>
          <p:cNvPr id="3" name="Chart 2">
            <a:extLst>
              <a:ext uri="{FF2B5EF4-FFF2-40B4-BE49-F238E27FC236}">
                <a16:creationId xmlns:a16="http://schemas.microsoft.com/office/drawing/2014/main" id="{5D6D872B-489C-0642-BDCD-25162590D951}"/>
              </a:ext>
            </a:extLst>
          </p:cNvPr>
          <p:cNvGraphicFramePr/>
          <p:nvPr userDrawn="1"/>
        </p:nvGraphicFramePr>
        <p:xfrm>
          <a:off x="472530" y="1971207"/>
          <a:ext cx="5298684" cy="451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3B17C92-5FE9-2B43-85C9-0B4C7B82EE25}"/>
              </a:ext>
            </a:extLst>
          </p:cNvPr>
          <p:cNvGraphicFramePr/>
          <p:nvPr userDrawn="1"/>
        </p:nvGraphicFramePr>
        <p:xfrm>
          <a:off x="6296212" y="1971207"/>
          <a:ext cx="5298684" cy="451204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Placeholder 5">
            <a:extLst>
              <a:ext uri="{FF2B5EF4-FFF2-40B4-BE49-F238E27FC236}">
                <a16:creationId xmlns:a16="http://schemas.microsoft.com/office/drawing/2014/main" id="{C5EC489F-8733-8047-82E7-67DEB594AF10}"/>
              </a:ext>
            </a:extLst>
          </p:cNvPr>
          <p:cNvPicPr>
            <a:picLocks noChangeAspect="1"/>
          </p:cNvPicPr>
          <p:nvPr userDrawn="1"/>
        </p:nvPicPr>
        <p:blipFill>
          <a:blip r:embed="rId4"/>
          <a:stretch>
            <a:fillRect/>
          </a:stretch>
        </p:blipFill>
        <p:spPr>
          <a:xfrm>
            <a:off x="474775" y="397339"/>
            <a:ext cx="3216783" cy="281949"/>
          </a:xfrm>
          <a:prstGeom prst="rect">
            <a:avLst/>
          </a:prstGeom>
        </p:spPr>
      </p:pic>
    </p:spTree>
    <p:extLst>
      <p:ext uri="{BB962C8B-B14F-4D97-AF65-F5344CB8AC3E}">
        <p14:creationId xmlns:p14="http://schemas.microsoft.com/office/powerpoint/2010/main" val="1180389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363EAB5F-F814-8F45-8074-8636F0FE34A5}"/>
              </a:ext>
            </a:extLst>
          </p:cNvPr>
          <p:cNvSpPr>
            <a:spLocks noGrp="1"/>
          </p:cNvSpPr>
          <p:nvPr>
            <p:ph type="pic" sz="quarter" idx="11" hasCustomPrompt="1"/>
          </p:nvPr>
        </p:nvSpPr>
        <p:spPr>
          <a:xfrm>
            <a:off x="0" y="0"/>
            <a:ext cx="12192000" cy="5608948"/>
          </a:xfrm>
        </p:spPr>
        <p:txBody>
          <a:bodyPr/>
          <a:lstStyle>
            <a:lvl1pPr>
              <a:defRPr/>
            </a:lvl1pPr>
          </a:lstStyle>
          <a:p>
            <a:r>
              <a:rPr lang="en-US" dirty="0"/>
              <a:t>Add picture here for conclusion</a:t>
            </a:r>
          </a:p>
        </p:txBody>
      </p:sp>
      <p:pic>
        <p:nvPicPr>
          <p:cNvPr id="6" name="Picture Placeholder 5">
            <a:extLst>
              <a:ext uri="{FF2B5EF4-FFF2-40B4-BE49-F238E27FC236}">
                <a16:creationId xmlns:a16="http://schemas.microsoft.com/office/drawing/2014/main" id="{CB7A84D3-A733-DB49-B037-BDD9D8B2C489}"/>
              </a:ext>
            </a:extLst>
          </p:cNvPr>
          <p:cNvPicPr>
            <a:picLocks noChangeAspect="1"/>
          </p:cNvPicPr>
          <p:nvPr userDrawn="1"/>
        </p:nvPicPr>
        <p:blipFill>
          <a:blip r:embed="rId2"/>
          <a:stretch>
            <a:fillRect/>
          </a:stretch>
        </p:blipFill>
        <p:spPr>
          <a:xfrm>
            <a:off x="4149847" y="6089805"/>
            <a:ext cx="3892307" cy="341158"/>
          </a:xfrm>
          <a:prstGeom prst="rect">
            <a:avLst/>
          </a:prstGeom>
        </p:spPr>
      </p:pic>
    </p:spTree>
    <p:extLst>
      <p:ext uri="{BB962C8B-B14F-4D97-AF65-F5344CB8AC3E}">
        <p14:creationId xmlns:p14="http://schemas.microsoft.com/office/powerpoint/2010/main" val="1301552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3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UIDE0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C48D3D-5403-1C4C-9B90-EAC9704D51BF}"/>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D7A8B0-282E-3446-877D-E6BEDF5E7D00}"/>
              </a:ext>
            </a:extLst>
          </p:cNvPr>
          <p:cNvSpPr txBox="1"/>
          <p:nvPr userDrawn="1"/>
        </p:nvSpPr>
        <p:spPr>
          <a:xfrm>
            <a:off x="500412" y="1238057"/>
            <a:ext cx="34521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COLOR GUIDELINES</a:t>
            </a:r>
          </a:p>
        </p:txBody>
      </p:sp>
      <p:grpSp>
        <p:nvGrpSpPr>
          <p:cNvPr id="74" name="Group 73">
            <a:extLst>
              <a:ext uri="{FF2B5EF4-FFF2-40B4-BE49-F238E27FC236}">
                <a16:creationId xmlns:a16="http://schemas.microsoft.com/office/drawing/2014/main" id="{540F4DCE-59FB-214B-9262-3152EBFF78F8}"/>
              </a:ext>
            </a:extLst>
          </p:cNvPr>
          <p:cNvGrpSpPr/>
          <p:nvPr userDrawn="1"/>
        </p:nvGrpSpPr>
        <p:grpSpPr>
          <a:xfrm>
            <a:off x="922201" y="1866736"/>
            <a:ext cx="9941046" cy="802531"/>
            <a:chOff x="922201" y="1868126"/>
            <a:chExt cx="7639965" cy="616768"/>
          </a:xfrm>
        </p:grpSpPr>
        <p:sp>
          <p:nvSpPr>
            <p:cNvPr id="15" name="Rectangle 14">
              <a:extLst>
                <a:ext uri="{FF2B5EF4-FFF2-40B4-BE49-F238E27FC236}">
                  <a16:creationId xmlns:a16="http://schemas.microsoft.com/office/drawing/2014/main" id="{7413FE51-0734-3946-A221-1FD563248BDD}"/>
                </a:ext>
              </a:extLst>
            </p:cNvPr>
            <p:cNvSpPr/>
            <p:nvPr userDrawn="1"/>
          </p:nvSpPr>
          <p:spPr>
            <a:xfrm>
              <a:off x="922201" y="1868126"/>
              <a:ext cx="1335133" cy="376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#D8AB4C</a:t>
              </a:r>
            </a:p>
          </p:txBody>
        </p:sp>
        <p:sp>
          <p:nvSpPr>
            <p:cNvPr id="16" name="Rectangle 15">
              <a:extLst>
                <a:ext uri="{FF2B5EF4-FFF2-40B4-BE49-F238E27FC236}">
                  <a16:creationId xmlns:a16="http://schemas.microsoft.com/office/drawing/2014/main" id="{E3E60D1D-97E2-E24A-886F-B05288543FC6}"/>
                </a:ext>
              </a:extLst>
            </p:cNvPr>
            <p:cNvSpPr/>
            <p:nvPr userDrawn="1"/>
          </p:nvSpPr>
          <p:spPr>
            <a:xfrm>
              <a:off x="2498409" y="1868126"/>
              <a:ext cx="1335133" cy="376548"/>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#F7EEDB</a:t>
              </a:r>
            </a:p>
          </p:txBody>
        </p:sp>
        <p:sp>
          <p:nvSpPr>
            <p:cNvPr id="17" name="Rectangle 16">
              <a:extLst>
                <a:ext uri="{FF2B5EF4-FFF2-40B4-BE49-F238E27FC236}">
                  <a16:creationId xmlns:a16="http://schemas.microsoft.com/office/drawing/2014/main" id="{62CF9FB9-06AC-9146-A7BF-8BAF6CAA5315}"/>
                </a:ext>
              </a:extLst>
            </p:cNvPr>
            <p:cNvSpPr/>
            <p:nvPr userDrawn="1"/>
          </p:nvSpPr>
          <p:spPr>
            <a:xfrm>
              <a:off x="5650825" y="1868126"/>
              <a:ext cx="1335133" cy="37654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#333333</a:t>
              </a:r>
            </a:p>
          </p:txBody>
        </p:sp>
        <p:sp>
          <p:nvSpPr>
            <p:cNvPr id="18" name="Rectangle 17">
              <a:extLst>
                <a:ext uri="{FF2B5EF4-FFF2-40B4-BE49-F238E27FC236}">
                  <a16:creationId xmlns:a16="http://schemas.microsoft.com/office/drawing/2014/main" id="{659BEF2F-41DE-AD49-A547-9B4F1708215E}"/>
                </a:ext>
              </a:extLst>
            </p:cNvPr>
            <p:cNvSpPr/>
            <p:nvPr userDrawn="1"/>
          </p:nvSpPr>
          <p:spPr>
            <a:xfrm>
              <a:off x="7227033" y="1868126"/>
              <a:ext cx="1335133" cy="3765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#DDDDDD</a:t>
              </a:r>
            </a:p>
          </p:txBody>
        </p:sp>
        <p:sp>
          <p:nvSpPr>
            <p:cNvPr id="19" name="Rectangle 18">
              <a:extLst>
                <a:ext uri="{FF2B5EF4-FFF2-40B4-BE49-F238E27FC236}">
                  <a16:creationId xmlns:a16="http://schemas.microsoft.com/office/drawing/2014/main" id="{198C76E1-651C-4C42-A856-3FEE8DF27DFB}"/>
                </a:ext>
              </a:extLst>
            </p:cNvPr>
            <p:cNvSpPr/>
            <p:nvPr userDrawn="1"/>
          </p:nvSpPr>
          <p:spPr>
            <a:xfrm>
              <a:off x="4074617" y="1868126"/>
              <a:ext cx="1335133" cy="376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#000000</a:t>
              </a:r>
            </a:p>
          </p:txBody>
        </p:sp>
        <p:sp>
          <p:nvSpPr>
            <p:cNvPr id="3" name="TextBox 2">
              <a:extLst>
                <a:ext uri="{FF2B5EF4-FFF2-40B4-BE49-F238E27FC236}">
                  <a16:creationId xmlns:a16="http://schemas.microsoft.com/office/drawing/2014/main" id="{4A386BAC-C53C-A044-B242-9DB0195C403F}"/>
                </a:ext>
              </a:extLst>
            </p:cNvPr>
            <p:cNvSpPr txBox="1"/>
            <p:nvPr userDrawn="1"/>
          </p:nvSpPr>
          <p:spPr>
            <a:xfrm>
              <a:off x="922201" y="2254903"/>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GOLD</a:t>
              </a:r>
            </a:p>
          </p:txBody>
        </p:sp>
        <p:sp>
          <p:nvSpPr>
            <p:cNvPr id="26" name="TextBox 25">
              <a:extLst>
                <a:ext uri="{FF2B5EF4-FFF2-40B4-BE49-F238E27FC236}">
                  <a16:creationId xmlns:a16="http://schemas.microsoft.com/office/drawing/2014/main" id="{A02284B8-DD81-7A48-AA59-26F357F0B323}"/>
                </a:ext>
              </a:extLst>
            </p:cNvPr>
            <p:cNvSpPr txBox="1"/>
            <p:nvPr userDrawn="1"/>
          </p:nvSpPr>
          <p:spPr>
            <a:xfrm>
              <a:off x="2498409" y="2254902"/>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LIGHT GOLD</a:t>
              </a:r>
            </a:p>
          </p:txBody>
        </p:sp>
        <p:sp>
          <p:nvSpPr>
            <p:cNvPr id="30" name="TextBox 29">
              <a:extLst>
                <a:ext uri="{FF2B5EF4-FFF2-40B4-BE49-F238E27FC236}">
                  <a16:creationId xmlns:a16="http://schemas.microsoft.com/office/drawing/2014/main" id="{1A816A6F-1405-0047-812F-8C5AE8155E18}"/>
                </a:ext>
              </a:extLst>
            </p:cNvPr>
            <p:cNvSpPr txBox="1"/>
            <p:nvPr userDrawn="1"/>
          </p:nvSpPr>
          <p:spPr>
            <a:xfrm>
              <a:off x="7227033" y="2254902"/>
              <a:ext cx="1335133" cy="229991"/>
            </a:xfrm>
            <a:prstGeom prst="rect">
              <a:avLst/>
            </a:prstGeom>
            <a:noFill/>
          </p:spPr>
          <p:txBody>
            <a:bodyPr wrap="square" rtlCol="0">
              <a:spAutoFit/>
            </a:bodyPr>
            <a:lstStyle/>
            <a:p>
              <a:pPr algn="l">
                <a:lnSpc>
                  <a:spcPct val="100000"/>
                </a:lnSpc>
              </a:pPr>
              <a:r>
                <a:rPr lang="en-US" sz="1000" b="0" i="0" spc="150" baseline="0" dirty="0">
                  <a:latin typeface="Tahoma" panose="020B0604030504040204" pitchFamily="34" charset="0"/>
                  <a:ea typeface="Tahoma" panose="020B0604030504040204" pitchFamily="34" charset="0"/>
                  <a:cs typeface="Tahoma" panose="020B0604030504040204" pitchFamily="34" charset="0"/>
                </a:rPr>
                <a:t>LIGHT GRAY</a:t>
              </a:r>
            </a:p>
          </p:txBody>
        </p:sp>
        <p:sp>
          <p:nvSpPr>
            <p:cNvPr id="32" name="TextBox 31">
              <a:extLst>
                <a:ext uri="{FF2B5EF4-FFF2-40B4-BE49-F238E27FC236}">
                  <a16:creationId xmlns:a16="http://schemas.microsoft.com/office/drawing/2014/main" id="{5DC6BE66-3D70-3B41-B0FC-AC21818B8388}"/>
                </a:ext>
              </a:extLst>
            </p:cNvPr>
            <p:cNvSpPr txBox="1"/>
            <p:nvPr userDrawn="1"/>
          </p:nvSpPr>
          <p:spPr>
            <a:xfrm>
              <a:off x="5650825" y="2254902"/>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DARK GRAY</a:t>
              </a:r>
            </a:p>
          </p:txBody>
        </p:sp>
        <p:sp>
          <p:nvSpPr>
            <p:cNvPr id="34" name="TextBox 33">
              <a:extLst>
                <a:ext uri="{FF2B5EF4-FFF2-40B4-BE49-F238E27FC236}">
                  <a16:creationId xmlns:a16="http://schemas.microsoft.com/office/drawing/2014/main" id="{5F277607-E619-6B4C-BA7E-945F85682F27}"/>
                </a:ext>
              </a:extLst>
            </p:cNvPr>
            <p:cNvSpPr txBox="1"/>
            <p:nvPr userDrawn="1"/>
          </p:nvSpPr>
          <p:spPr>
            <a:xfrm>
              <a:off x="4074617" y="2254902"/>
              <a:ext cx="1335133" cy="22999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BLACK</a:t>
              </a:r>
            </a:p>
          </p:txBody>
        </p:sp>
      </p:grpSp>
      <p:sp>
        <p:nvSpPr>
          <p:cNvPr id="35" name="TextBox 34">
            <a:extLst>
              <a:ext uri="{FF2B5EF4-FFF2-40B4-BE49-F238E27FC236}">
                <a16:creationId xmlns:a16="http://schemas.microsoft.com/office/drawing/2014/main" id="{4C1E8D41-00D9-294E-BBA1-3EB61B59B61B}"/>
              </a:ext>
            </a:extLst>
          </p:cNvPr>
          <p:cNvSpPr txBox="1"/>
          <p:nvPr userDrawn="1"/>
        </p:nvSpPr>
        <p:spPr>
          <a:xfrm>
            <a:off x="500412" y="3521457"/>
            <a:ext cx="312777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FONT GUIDELINES</a:t>
            </a:r>
          </a:p>
        </p:txBody>
      </p:sp>
      <p:sp>
        <p:nvSpPr>
          <p:cNvPr id="37" name="TextBox 36">
            <a:extLst>
              <a:ext uri="{FF2B5EF4-FFF2-40B4-BE49-F238E27FC236}">
                <a16:creationId xmlns:a16="http://schemas.microsoft.com/office/drawing/2014/main" id="{D3BF60B7-9965-B041-879A-25E12DA354CC}"/>
              </a:ext>
            </a:extLst>
          </p:cNvPr>
          <p:cNvSpPr txBox="1"/>
          <p:nvPr userDrawn="1"/>
        </p:nvSpPr>
        <p:spPr>
          <a:xfrm>
            <a:off x="755058" y="4097250"/>
            <a:ext cx="1034257"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Titles:</a:t>
            </a:r>
          </a:p>
        </p:txBody>
      </p:sp>
      <p:sp>
        <p:nvSpPr>
          <p:cNvPr id="46" name="TextBox 45">
            <a:extLst>
              <a:ext uri="{FF2B5EF4-FFF2-40B4-BE49-F238E27FC236}">
                <a16:creationId xmlns:a16="http://schemas.microsoft.com/office/drawing/2014/main" id="{C757B087-A21F-9345-9487-ACDD7D6C94D2}"/>
              </a:ext>
            </a:extLst>
          </p:cNvPr>
          <p:cNvSpPr txBox="1"/>
          <p:nvPr userDrawn="1"/>
        </p:nvSpPr>
        <p:spPr>
          <a:xfrm>
            <a:off x="472918" y="343881"/>
            <a:ext cx="10253128"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THEME COLORS AND FONTS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cxnSp>
        <p:nvCxnSpPr>
          <p:cNvPr id="50" name="Straight Connector 49">
            <a:extLst>
              <a:ext uri="{FF2B5EF4-FFF2-40B4-BE49-F238E27FC236}">
                <a16:creationId xmlns:a16="http://schemas.microsoft.com/office/drawing/2014/main" id="{03AFAE62-3AB1-A34B-AA63-1F5F5EA29B87}"/>
              </a:ext>
            </a:extLst>
          </p:cNvPr>
          <p:cNvCxnSpPr>
            <a:cxnSpLocks/>
          </p:cNvCxnSpPr>
          <p:nvPr userDrawn="1"/>
        </p:nvCxnSpPr>
        <p:spPr>
          <a:xfrm flipV="1">
            <a:off x="5531572" y="4100659"/>
            <a:ext cx="0" cy="2545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815741B-0C56-D145-B02C-48694150E3CA}"/>
              </a:ext>
            </a:extLst>
          </p:cNvPr>
          <p:cNvSpPr txBox="1"/>
          <p:nvPr userDrawn="1"/>
        </p:nvSpPr>
        <p:spPr>
          <a:xfrm>
            <a:off x="5973767" y="4312062"/>
            <a:ext cx="4889480" cy="1261884"/>
          </a:xfrm>
          <a:prstGeom prst="rect">
            <a:avLst/>
          </a:prstGeom>
          <a:noFill/>
        </p:spPr>
        <p:txBody>
          <a:bodyPr wrap="none" rtlCol="0">
            <a:spAutoFit/>
          </a:bodyPr>
          <a:lstStyle/>
          <a:p>
            <a:pPr lvl="0">
              <a:lnSpc>
                <a:spcPct val="100000"/>
              </a:lnSpc>
            </a:pPr>
            <a:r>
              <a:rPr lang="en-US" sz="3800" b="1" i="0" spc="300" dirty="0">
                <a:latin typeface="Tahoma" panose="020B0604030504040204" pitchFamily="34" charset="0"/>
                <a:ea typeface="Tahoma" panose="020B0604030504040204" pitchFamily="34" charset="0"/>
                <a:cs typeface="Tahoma" panose="020B0604030504040204" pitchFamily="34" charset="0"/>
              </a:rPr>
              <a:t>TAHOMA TITLE</a:t>
            </a:r>
          </a:p>
          <a:p>
            <a:pPr lvl="0">
              <a:lnSpc>
                <a:spcPct val="100000"/>
              </a:lnSpc>
            </a:pPr>
            <a:r>
              <a:rPr lang="en-US" sz="3800" b="1" i="0" spc="300" dirty="0">
                <a:latin typeface="Georgia" panose="02040502050405020303" pitchFamily="18" charset="0"/>
                <a:ea typeface="Tahoma" panose="020B0604030504040204" pitchFamily="34" charset="0"/>
                <a:cs typeface="Tahoma" panose="020B0604030504040204" pitchFamily="34" charset="0"/>
              </a:rPr>
              <a:t>GEORGIA TITLE</a:t>
            </a:r>
            <a:endParaRPr lang="en-US" sz="3800" b="0" i="0" spc="150" baseline="0" dirty="0">
              <a:latin typeface="Tahoma" panose="020B0604030504040204" pitchFamily="34" charset="0"/>
              <a:ea typeface="Tahoma" panose="020B0604030504040204" pitchFamily="34" charset="0"/>
              <a:cs typeface="Tahoma" panose="020B0604030504040204" pitchFamily="34" charset="0"/>
            </a:endParaRPr>
          </a:p>
        </p:txBody>
      </p:sp>
      <p:sp>
        <p:nvSpPr>
          <p:cNvPr id="52" name="TextBox 51">
            <a:extLst>
              <a:ext uri="{FF2B5EF4-FFF2-40B4-BE49-F238E27FC236}">
                <a16:creationId xmlns:a16="http://schemas.microsoft.com/office/drawing/2014/main" id="{B460B54E-06BB-D64E-AD5A-2391A785C7C1}"/>
              </a:ext>
            </a:extLst>
          </p:cNvPr>
          <p:cNvSpPr txBox="1"/>
          <p:nvPr userDrawn="1"/>
        </p:nvSpPr>
        <p:spPr>
          <a:xfrm>
            <a:off x="5973767" y="5640130"/>
            <a:ext cx="2860078"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Body copy example:</a:t>
            </a:r>
          </a:p>
        </p:txBody>
      </p:sp>
      <p:sp>
        <p:nvSpPr>
          <p:cNvPr id="53" name="TextBox 52">
            <a:extLst>
              <a:ext uri="{FF2B5EF4-FFF2-40B4-BE49-F238E27FC236}">
                <a16:creationId xmlns:a16="http://schemas.microsoft.com/office/drawing/2014/main" id="{E8106E8B-A4C0-5E41-ABFE-0D1486E5F5F2}"/>
              </a:ext>
            </a:extLst>
          </p:cNvPr>
          <p:cNvSpPr txBox="1"/>
          <p:nvPr userDrawn="1"/>
        </p:nvSpPr>
        <p:spPr>
          <a:xfrm>
            <a:off x="5973767" y="6032945"/>
            <a:ext cx="5615512" cy="628121"/>
          </a:xfrm>
          <a:prstGeom prst="rect">
            <a:avLst/>
          </a:prstGeom>
          <a:noFill/>
        </p:spPr>
        <p:txBody>
          <a:bodyPr wrap="non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Body copy example body copy example body copy</a:t>
            </a:r>
          </a:p>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example body copy.</a:t>
            </a:r>
          </a:p>
        </p:txBody>
      </p:sp>
      <p:sp>
        <p:nvSpPr>
          <p:cNvPr id="55" name="TextBox 54">
            <a:extLst>
              <a:ext uri="{FF2B5EF4-FFF2-40B4-BE49-F238E27FC236}">
                <a16:creationId xmlns:a16="http://schemas.microsoft.com/office/drawing/2014/main" id="{DDDCA804-B814-9D45-881C-91455370BA5F}"/>
              </a:ext>
            </a:extLst>
          </p:cNvPr>
          <p:cNvSpPr txBox="1"/>
          <p:nvPr userDrawn="1"/>
        </p:nvSpPr>
        <p:spPr>
          <a:xfrm>
            <a:off x="755058" y="4492532"/>
            <a:ext cx="3897965" cy="628121"/>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or Georgia, ALL CAPS, Bold, Loose character spacing</a:t>
            </a:r>
          </a:p>
        </p:txBody>
      </p:sp>
      <p:sp>
        <p:nvSpPr>
          <p:cNvPr id="56" name="TextBox 55">
            <a:extLst>
              <a:ext uri="{FF2B5EF4-FFF2-40B4-BE49-F238E27FC236}">
                <a16:creationId xmlns:a16="http://schemas.microsoft.com/office/drawing/2014/main" id="{F9E7FBCF-DFB7-9C45-862C-62782B4BC355}"/>
              </a:ext>
            </a:extLst>
          </p:cNvPr>
          <p:cNvSpPr txBox="1"/>
          <p:nvPr userDrawn="1"/>
        </p:nvSpPr>
        <p:spPr>
          <a:xfrm>
            <a:off x="771005" y="5383361"/>
            <a:ext cx="939681"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Copy:</a:t>
            </a:r>
          </a:p>
        </p:txBody>
      </p:sp>
      <p:sp>
        <p:nvSpPr>
          <p:cNvPr id="57" name="TextBox 56">
            <a:extLst>
              <a:ext uri="{FF2B5EF4-FFF2-40B4-BE49-F238E27FC236}">
                <a16:creationId xmlns:a16="http://schemas.microsoft.com/office/drawing/2014/main" id="{6F42EB73-B6AD-6944-A002-3AF5BA22D3F5}"/>
              </a:ext>
            </a:extLst>
          </p:cNvPr>
          <p:cNvSpPr txBox="1"/>
          <p:nvPr userDrawn="1"/>
        </p:nvSpPr>
        <p:spPr>
          <a:xfrm>
            <a:off x="771006" y="5778643"/>
            <a:ext cx="4381986" cy="910249"/>
          </a:xfrm>
          <a:prstGeom prst="rect">
            <a:avLst/>
          </a:prstGeom>
          <a:noFill/>
        </p:spPr>
        <p:txBody>
          <a:bodyPr wrap="square" rtlCol="0">
            <a:spAutoFit/>
          </a:bodyPr>
          <a:lstStyle/>
          <a:p>
            <a:pPr lvl="0">
              <a:lnSpc>
                <a:spcPts val="22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Tahoma, Regular, Character spacing – extended 1.5 (under “More spacing…” options)</a:t>
            </a:r>
          </a:p>
        </p:txBody>
      </p:sp>
      <p:sp>
        <p:nvSpPr>
          <p:cNvPr id="58" name="TextBox 57">
            <a:extLst>
              <a:ext uri="{FF2B5EF4-FFF2-40B4-BE49-F238E27FC236}">
                <a16:creationId xmlns:a16="http://schemas.microsoft.com/office/drawing/2014/main" id="{F1D3B000-EE3C-C646-8618-EF73DD2AB0D0}"/>
              </a:ext>
            </a:extLst>
          </p:cNvPr>
          <p:cNvSpPr txBox="1"/>
          <p:nvPr userDrawn="1"/>
        </p:nvSpPr>
        <p:spPr>
          <a:xfrm>
            <a:off x="5973767" y="3993852"/>
            <a:ext cx="2105063" cy="369332"/>
          </a:xfrm>
          <a:prstGeom prst="rect">
            <a:avLst/>
          </a:prstGeom>
          <a:noFill/>
        </p:spPr>
        <p:txBody>
          <a:bodyPr wrap="none" rtlCol="0">
            <a:spAutoFit/>
          </a:bodyPr>
          <a:lstStyle/>
          <a:p>
            <a:pPr lvl="0">
              <a:lnSpc>
                <a:spcPct val="100000"/>
              </a:lnSpc>
            </a:pPr>
            <a:r>
              <a:rPr lang="en-US" sz="1800" b="1" i="0" spc="150" baseline="0" dirty="0">
                <a:latin typeface="Tahoma" panose="020B0604030504040204" pitchFamily="34" charset="0"/>
                <a:ea typeface="Tahoma" panose="020B0604030504040204" pitchFamily="34" charset="0"/>
                <a:cs typeface="Tahoma" panose="020B0604030504040204" pitchFamily="34" charset="0"/>
              </a:rPr>
              <a:t>Title example:</a:t>
            </a:r>
          </a:p>
        </p:txBody>
      </p:sp>
      <p:cxnSp>
        <p:nvCxnSpPr>
          <p:cNvPr id="68" name="Straight Connector 67">
            <a:extLst>
              <a:ext uri="{FF2B5EF4-FFF2-40B4-BE49-F238E27FC236}">
                <a16:creationId xmlns:a16="http://schemas.microsoft.com/office/drawing/2014/main" id="{A7FE00BF-EF6F-4547-9F00-2C58DE7F8701}"/>
              </a:ext>
            </a:extLst>
          </p:cNvPr>
          <p:cNvCxnSpPr>
            <a:cxnSpLocks/>
          </p:cNvCxnSpPr>
          <p:nvPr userDrawn="1"/>
        </p:nvCxnSpPr>
        <p:spPr>
          <a:xfrm>
            <a:off x="593012" y="1655064"/>
            <a:ext cx="30351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267AFC1-B824-0A43-A8EB-C233D3379094}"/>
              </a:ext>
            </a:extLst>
          </p:cNvPr>
          <p:cNvCxnSpPr>
            <a:cxnSpLocks/>
          </p:cNvCxnSpPr>
          <p:nvPr userDrawn="1"/>
        </p:nvCxnSpPr>
        <p:spPr>
          <a:xfrm>
            <a:off x="593012" y="3945784"/>
            <a:ext cx="283309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8028C9B-BC98-684B-A7DA-A8EA1835FBB2}"/>
              </a:ext>
            </a:extLst>
          </p:cNvPr>
          <p:cNvSpPr/>
          <p:nvPr userDrawn="1"/>
        </p:nvSpPr>
        <p:spPr>
          <a:xfrm>
            <a:off x="922201" y="2694493"/>
            <a:ext cx="1139805" cy="340931"/>
          </a:xfrm>
          <a:prstGeom prst="rect">
            <a:avLst/>
          </a:prstGeom>
          <a:solidFill>
            <a:srgbClr val="136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#136783</a:t>
            </a:r>
          </a:p>
        </p:txBody>
      </p:sp>
      <p:sp>
        <p:nvSpPr>
          <p:cNvPr id="33" name="Rectangle 32">
            <a:extLst>
              <a:ext uri="{FF2B5EF4-FFF2-40B4-BE49-F238E27FC236}">
                <a16:creationId xmlns:a16="http://schemas.microsoft.com/office/drawing/2014/main" id="{D927903A-6E09-4647-A816-2824B29005BE}"/>
              </a:ext>
            </a:extLst>
          </p:cNvPr>
          <p:cNvSpPr/>
          <p:nvPr userDrawn="1"/>
        </p:nvSpPr>
        <p:spPr>
          <a:xfrm>
            <a:off x="2568446" y="2696379"/>
            <a:ext cx="1139805" cy="340931"/>
          </a:xfrm>
          <a:prstGeom prst="rect">
            <a:avLst/>
          </a:prstGeom>
          <a:solidFill>
            <a:srgbClr val="62B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tx1"/>
                </a:solidFill>
                <a:latin typeface="Tahoma" panose="020B0604030504040204" pitchFamily="34" charset="0"/>
                <a:ea typeface="Tahoma" panose="020B0604030504040204" pitchFamily="34" charset="0"/>
                <a:cs typeface="Tahoma" panose="020B0604030504040204" pitchFamily="34" charset="0"/>
              </a:rPr>
              <a:t>#62B0B8</a:t>
            </a:r>
          </a:p>
        </p:txBody>
      </p:sp>
      <p:sp>
        <p:nvSpPr>
          <p:cNvPr id="36" name="Rectangle 35">
            <a:extLst>
              <a:ext uri="{FF2B5EF4-FFF2-40B4-BE49-F238E27FC236}">
                <a16:creationId xmlns:a16="http://schemas.microsoft.com/office/drawing/2014/main" id="{A1CE3DD0-95D3-9148-91A3-3E32175B226C}"/>
              </a:ext>
            </a:extLst>
          </p:cNvPr>
          <p:cNvSpPr/>
          <p:nvPr userDrawn="1"/>
        </p:nvSpPr>
        <p:spPr>
          <a:xfrm>
            <a:off x="5860936" y="2698265"/>
            <a:ext cx="1139805" cy="340931"/>
          </a:xfrm>
          <a:prstGeom prst="rect">
            <a:avLst/>
          </a:prstGeom>
          <a:solidFill>
            <a:srgbClr val="C77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#C77D42</a:t>
            </a:r>
          </a:p>
        </p:txBody>
      </p:sp>
      <p:sp>
        <p:nvSpPr>
          <p:cNvPr id="38" name="Rectangle 37">
            <a:extLst>
              <a:ext uri="{FF2B5EF4-FFF2-40B4-BE49-F238E27FC236}">
                <a16:creationId xmlns:a16="http://schemas.microsoft.com/office/drawing/2014/main" id="{C4A13539-41BD-0F48-85C9-5896A766F253}"/>
              </a:ext>
            </a:extLst>
          </p:cNvPr>
          <p:cNvSpPr/>
          <p:nvPr userDrawn="1"/>
        </p:nvSpPr>
        <p:spPr>
          <a:xfrm>
            <a:off x="7507181" y="2700151"/>
            <a:ext cx="1139805" cy="340931"/>
          </a:xfrm>
          <a:prstGeom prst="rect">
            <a:avLst/>
          </a:prstGeom>
          <a:solidFill>
            <a:srgbClr val="B3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#B35959</a:t>
            </a:r>
          </a:p>
        </p:txBody>
      </p:sp>
      <p:sp>
        <p:nvSpPr>
          <p:cNvPr id="39" name="Rectangle 38">
            <a:extLst>
              <a:ext uri="{FF2B5EF4-FFF2-40B4-BE49-F238E27FC236}">
                <a16:creationId xmlns:a16="http://schemas.microsoft.com/office/drawing/2014/main" id="{73D06B72-E420-7B40-BA1B-895F9A186FF9}"/>
              </a:ext>
            </a:extLst>
          </p:cNvPr>
          <p:cNvSpPr/>
          <p:nvPr userDrawn="1"/>
        </p:nvSpPr>
        <p:spPr>
          <a:xfrm>
            <a:off x="4214691" y="2702037"/>
            <a:ext cx="1139805" cy="340931"/>
          </a:xfrm>
          <a:prstGeom prst="rect">
            <a:avLst/>
          </a:prstGeom>
          <a:solidFill>
            <a:srgbClr val="7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#704D69</a:t>
            </a:r>
          </a:p>
        </p:txBody>
      </p:sp>
      <p:sp>
        <p:nvSpPr>
          <p:cNvPr id="40" name="TextBox 39">
            <a:extLst>
              <a:ext uri="{FF2B5EF4-FFF2-40B4-BE49-F238E27FC236}">
                <a16:creationId xmlns:a16="http://schemas.microsoft.com/office/drawing/2014/main" id="{F91FBFA9-0354-3F48-8872-2D06681991B2}"/>
              </a:ext>
            </a:extLst>
          </p:cNvPr>
          <p:cNvSpPr txBox="1"/>
          <p:nvPr userDrawn="1"/>
        </p:nvSpPr>
        <p:spPr>
          <a:xfrm>
            <a:off x="922202" y="3046931"/>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BLUE</a:t>
            </a:r>
          </a:p>
        </p:txBody>
      </p:sp>
      <p:sp>
        <p:nvSpPr>
          <p:cNvPr id="45" name="Rectangle 44">
            <a:extLst>
              <a:ext uri="{FF2B5EF4-FFF2-40B4-BE49-F238E27FC236}">
                <a16:creationId xmlns:a16="http://schemas.microsoft.com/office/drawing/2014/main" id="{C6114FE2-DB49-1D43-8848-403C001098D1}"/>
              </a:ext>
            </a:extLst>
          </p:cNvPr>
          <p:cNvSpPr/>
          <p:nvPr userDrawn="1"/>
        </p:nvSpPr>
        <p:spPr>
          <a:xfrm>
            <a:off x="9153425" y="2703925"/>
            <a:ext cx="1139805" cy="340931"/>
          </a:xfrm>
          <a:prstGeom prst="rect">
            <a:avLst/>
          </a:prstGeom>
          <a:solidFill>
            <a:srgbClr val="53A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0" i="0" spc="150" baseline="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#53A080</a:t>
            </a:r>
          </a:p>
        </p:txBody>
      </p:sp>
      <p:sp>
        <p:nvSpPr>
          <p:cNvPr id="48" name="TextBox 47">
            <a:extLst>
              <a:ext uri="{FF2B5EF4-FFF2-40B4-BE49-F238E27FC236}">
                <a16:creationId xmlns:a16="http://schemas.microsoft.com/office/drawing/2014/main" id="{0D2DDB46-AD6E-4243-9E31-D098C307FC93}"/>
              </a:ext>
            </a:extLst>
          </p:cNvPr>
          <p:cNvSpPr txBox="1"/>
          <p:nvPr userDrawn="1"/>
        </p:nvSpPr>
        <p:spPr>
          <a:xfrm>
            <a:off x="2571949" y="3056358"/>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LIGHT BLUE</a:t>
            </a:r>
          </a:p>
        </p:txBody>
      </p:sp>
      <p:sp>
        <p:nvSpPr>
          <p:cNvPr id="49" name="TextBox 48">
            <a:extLst>
              <a:ext uri="{FF2B5EF4-FFF2-40B4-BE49-F238E27FC236}">
                <a16:creationId xmlns:a16="http://schemas.microsoft.com/office/drawing/2014/main" id="{BC6D26B3-CE7F-0E41-8042-0AC9A7D91E70}"/>
              </a:ext>
            </a:extLst>
          </p:cNvPr>
          <p:cNvSpPr txBox="1"/>
          <p:nvPr userDrawn="1"/>
        </p:nvSpPr>
        <p:spPr>
          <a:xfrm>
            <a:off x="4219280" y="3056358"/>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PURPLE</a:t>
            </a:r>
          </a:p>
        </p:txBody>
      </p:sp>
      <p:sp>
        <p:nvSpPr>
          <p:cNvPr id="54" name="TextBox 53">
            <a:extLst>
              <a:ext uri="{FF2B5EF4-FFF2-40B4-BE49-F238E27FC236}">
                <a16:creationId xmlns:a16="http://schemas.microsoft.com/office/drawing/2014/main" id="{AA2C9397-AB51-4843-9657-7AD5652F3097}"/>
              </a:ext>
            </a:extLst>
          </p:cNvPr>
          <p:cNvSpPr txBox="1"/>
          <p:nvPr userDrawn="1"/>
        </p:nvSpPr>
        <p:spPr>
          <a:xfrm>
            <a:off x="5876826" y="3056358"/>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ORANGE</a:t>
            </a:r>
          </a:p>
        </p:txBody>
      </p:sp>
      <p:sp>
        <p:nvSpPr>
          <p:cNvPr id="59" name="TextBox 58">
            <a:extLst>
              <a:ext uri="{FF2B5EF4-FFF2-40B4-BE49-F238E27FC236}">
                <a16:creationId xmlns:a16="http://schemas.microsoft.com/office/drawing/2014/main" id="{BFD3ACF4-A05A-DE4B-BB23-6349FCD6E7BF}"/>
              </a:ext>
            </a:extLst>
          </p:cNvPr>
          <p:cNvSpPr txBox="1"/>
          <p:nvPr userDrawn="1"/>
        </p:nvSpPr>
        <p:spPr>
          <a:xfrm>
            <a:off x="7543799" y="3056358"/>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RED</a:t>
            </a:r>
          </a:p>
        </p:txBody>
      </p:sp>
      <p:sp>
        <p:nvSpPr>
          <p:cNvPr id="60" name="TextBox 59">
            <a:extLst>
              <a:ext uri="{FF2B5EF4-FFF2-40B4-BE49-F238E27FC236}">
                <a16:creationId xmlns:a16="http://schemas.microsoft.com/office/drawing/2014/main" id="{84F4D57C-A620-D549-8CB5-335D87217B7A}"/>
              </a:ext>
            </a:extLst>
          </p:cNvPr>
          <p:cNvSpPr txBox="1"/>
          <p:nvPr userDrawn="1"/>
        </p:nvSpPr>
        <p:spPr>
          <a:xfrm>
            <a:off x="9163638" y="3056358"/>
            <a:ext cx="1142269" cy="246221"/>
          </a:xfrm>
          <a:prstGeom prst="rect">
            <a:avLst/>
          </a:prstGeom>
          <a:noFill/>
        </p:spPr>
        <p:txBody>
          <a:bodyPr wrap="square" rtlCol="0">
            <a:spAutoFit/>
          </a:bodyPr>
          <a:lstStyle/>
          <a:p>
            <a:pPr algn="l">
              <a:lnSpc>
                <a:spcPct val="100000"/>
              </a:lnSpc>
            </a:pPr>
            <a:r>
              <a:rPr lang="en-US" sz="1000" b="0" i="0" spc="150" baseline="0" dirty="0">
                <a:solidFill>
                  <a:schemeClr val="tx2"/>
                </a:solidFill>
                <a:latin typeface="Tahoma" panose="020B0604030504040204" pitchFamily="34" charset="0"/>
                <a:ea typeface="Tahoma" panose="020B0604030504040204" pitchFamily="34" charset="0"/>
                <a:cs typeface="Tahoma" panose="020B0604030504040204" pitchFamily="34" charset="0"/>
              </a:rPr>
              <a:t>GREEN</a:t>
            </a:r>
          </a:p>
        </p:txBody>
      </p:sp>
    </p:spTree>
    <p:extLst>
      <p:ext uri="{BB962C8B-B14F-4D97-AF65-F5344CB8AC3E}">
        <p14:creationId xmlns:p14="http://schemas.microsoft.com/office/powerpoint/2010/main" val="3157519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UIDE0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0DC6C70-3EBD-2747-A555-18CEA468BA72}"/>
              </a:ext>
            </a:extLst>
          </p:cNvPr>
          <p:cNvCxnSpPr>
            <a:cxnSpLocks/>
          </p:cNvCxnSpPr>
          <p:nvPr userDrawn="1"/>
        </p:nvCxnSpPr>
        <p:spPr>
          <a:xfrm>
            <a:off x="593012" y="1017632"/>
            <a:ext cx="10842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37D8B13-3B46-E043-8AC9-2A276518B7A2}"/>
              </a:ext>
            </a:extLst>
          </p:cNvPr>
          <p:cNvSpPr txBox="1"/>
          <p:nvPr userDrawn="1"/>
        </p:nvSpPr>
        <p:spPr>
          <a:xfrm>
            <a:off x="472918" y="343881"/>
            <a:ext cx="5981125" cy="600164"/>
          </a:xfrm>
          <a:prstGeom prst="rect">
            <a:avLst/>
          </a:prstGeom>
          <a:noFill/>
        </p:spPr>
        <p:txBody>
          <a:bodyPr wrap="none" rtlCol="0">
            <a:spAutoFit/>
          </a:bodyPr>
          <a:lstStyle/>
          <a:p>
            <a:pPr algn="l">
              <a:lnSpc>
                <a:spcPct val="100000"/>
              </a:lnSpc>
            </a:pPr>
            <a:r>
              <a:rPr lang="en-US" sz="3300" b="1" i="0" spc="300" dirty="0">
                <a:latin typeface="Tahoma" panose="020B0604030504040204" pitchFamily="34" charset="0"/>
                <a:ea typeface="Tahoma" panose="020B0604030504040204" pitchFamily="34" charset="0"/>
                <a:cs typeface="Tahoma" panose="020B0604030504040204" pitchFamily="34" charset="0"/>
              </a:rPr>
              <a:t>TEMPLATE GUIDELINES</a:t>
            </a:r>
            <a:endParaRPr lang="en-US" sz="3300" b="1" i="0" spc="300" baseline="0"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488BDB4A-13F2-3D43-AB02-01D5FDEE678B}"/>
              </a:ext>
            </a:extLst>
          </p:cNvPr>
          <p:cNvSpPr txBox="1"/>
          <p:nvPr userDrawn="1"/>
        </p:nvSpPr>
        <p:spPr>
          <a:xfrm>
            <a:off x="500412" y="1238057"/>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USING SLIDE LAYOUTS</a:t>
            </a:r>
          </a:p>
        </p:txBody>
      </p:sp>
      <p:cxnSp>
        <p:nvCxnSpPr>
          <p:cNvPr id="19" name="Straight Connector 18">
            <a:extLst>
              <a:ext uri="{FF2B5EF4-FFF2-40B4-BE49-F238E27FC236}">
                <a16:creationId xmlns:a16="http://schemas.microsoft.com/office/drawing/2014/main" id="{953D3FCA-D02B-9F44-B490-BE60594C0B10}"/>
              </a:ext>
            </a:extLst>
          </p:cNvPr>
          <p:cNvCxnSpPr>
            <a:cxnSpLocks/>
          </p:cNvCxnSpPr>
          <p:nvPr userDrawn="1"/>
        </p:nvCxnSpPr>
        <p:spPr>
          <a:xfrm>
            <a:off x="593012" y="1683345"/>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CF93D2C-9329-7646-9081-68EA1DB77B43}"/>
              </a:ext>
            </a:extLst>
          </p:cNvPr>
          <p:cNvSpPr txBox="1"/>
          <p:nvPr userDrawn="1"/>
        </p:nvSpPr>
        <p:spPr>
          <a:xfrm>
            <a:off x="520121" y="1883971"/>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insert a new slide:</a:t>
            </a:r>
          </a:p>
        </p:txBody>
      </p:sp>
      <p:sp>
        <p:nvSpPr>
          <p:cNvPr id="22" name="TextBox 21">
            <a:extLst>
              <a:ext uri="{FF2B5EF4-FFF2-40B4-BE49-F238E27FC236}">
                <a16:creationId xmlns:a16="http://schemas.microsoft.com/office/drawing/2014/main" id="{216309D9-B71B-3045-9185-992B0E56E4A3}"/>
              </a:ext>
            </a:extLst>
          </p:cNvPr>
          <p:cNvSpPr txBox="1"/>
          <p:nvPr userDrawn="1"/>
        </p:nvSpPr>
        <p:spPr>
          <a:xfrm>
            <a:off x="520120" y="2285462"/>
            <a:ext cx="4872151" cy="1439625"/>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bottom arrow of the</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New Slide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an appropriate layout from</a:t>
            </a:r>
            <a:br>
              <a:rPr lang="en-US" sz="1200" b="0" i="0" spc="150" baseline="0" dirty="0">
                <a:latin typeface="Tahoma" panose="020B0604030504040204" pitchFamily="34" charset="0"/>
                <a:ea typeface="Tahoma" panose="020B0604030504040204" pitchFamily="34" charset="0"/>
                <a:cs typeface="Tahoma" panose="020B0604030504040204" pitchFamily="34" charset="0"/>
              </a:rPr>
            </a:br>
            <a:r>
              <a:rPr lang="en-US" sz="1200" b="0" i="0" spc="150" baseline="0" dirty="0">
                <a:latin typeface="Tahoma" panose="020B0604030504040204" pitchFamily="34" charset="0"/>
                <a:ea typeface="Tahoma" panose="020B0604030504040204" pitchFamily="34" charset="0"/>
                <a:cs typeface="Tahoma" panose="020B0604030504040204" pitchFamily="34" charset="0"/>
              </a:rPr>
              <a:t>the gallery</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Edit as needed, following the guidelines</a:t>
            </a:r>
          </a:p>
        </p:txBody>
      </p:sp>
      <p:sp>
        <p:nvSpPr>
          <p:cNvPr id="23" name="TextBox 22">
            <a:extLst>
              <a:ext uri="{FF2B5EF4-FFF2-40B4-BE49-F238E27FC236}">
                <a16:creationId xmlns:a16="http://schemas.microsoft.com/office/drawing/2014/main" id="{F316A8D4-0E10-994E-932F-E103423CBF6E}"/>
              </a:ext>
            </a:extLst>
          </p:cNvPr>
          <p:cNvSpPr txBox="1"/>
          <p:nvPr userDrawn="1"/>
        </p:nvSpPr>
        <p:spPr>
          <a:xfrm>
            <a:off x="5785109" y="1238057"/>
            <a:ext cx="49994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CHANGING SLIDE LAYOUTS</a:t>
            </a:r>
          </a:p>
        </p:txBody>
      </p:sp>
      <p:cxnSp>
        <p:nvCxnSpPr>
          <p:cNvPr id="24" name="Straight Connector 23">
            <a:extLst>
              <a:ext uri="{FF2B5EF4-FFF2-40B4-BE49-F238E27FC236}">
                <a16:creationId xmlns:a16="http://schemas.microsoft.com/office/drawing/2014/main" id="{D72DB0D2-3E01-274B-963D-D4733E927928}"/>
              </a:ext>
            </a:extLst>
          </p:cNvPr>
          <p:cNvCxnSpPr>
            <a:cxnSpLocks/>
          </p:cNvCxnSpPr>
          <p:nvPr userDrawn="1"/>
        </p:nvCxnSpPr>
        <p:spPr>
          <a:xfrm>
            <a:off x="5877709" y="1683345"/>
            <a:ext cx="423447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21377E5-A592-3247-9CBF-5C01DA87A24A}"/>
              </a:ext>
            </a:extLst>
          </p:cNvPr>
          <p:cNvSpPr txBox="1"/>
          <p:nvPr userDrawn="1"/>
        </p:nvSpPr>
        <p:spPr>
          <a:xfrm>
            <a:off x="5804817" y="1883971"/>
            <a:ext cx="5630970" cy="910314"/>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If you wish to use a different layout for your existing slide, there is no need to insert a new one. Simply:</a:t>
            </a:r>
          </a:p>
        </p:txBody>
      </p:sp>
      <p:sp>
        <p:nvSpPr>
          <p:cNvPr id="29" name="TextBox 28">
            <a:extLst>
              <a:ext uri="{FF2B5EF4-FFF2-40B4-BE49-F238E27FC236}">
                <a16:creationId xmlns:a16="http://schemas.microsoft.com/office/drawing/2014/main" id="{6F7555BF-394E-544B-AFEE-01011B501BB5}"/>
              </a:ext>
            </a:extLst>
          </p:cNvPr>
          <p:cNvSpPr txBox="1"/>
          <p:nvPr userDrawn="1"/>
        </p:nvSpPr>
        <p:spPr>
          <a:xfrm>
            <a:off x="5794963" y="2880710"/>
            <a:ext cx="4979724" cy="608628"/>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With your slide selected, click in the Layout button</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Choose a new layout from the gallery</a:t>
            </a:r>
          </a:p>
        </p:txBody>
      </p:sp>
      <p:sp>
        <p:nvSpPr>
          <p:cNvPr id="42" name="TextBox 41">
            <a:extLst>
              <a:ext uri="{FF2B5EF4-FFF2-40B4-BE49-F238E27FC236}">
                <a16:creationId xmlns:a16="http://schemas.microsoft.com/office/drawing/2014/main" id="{BBA6189A-EBAD-634F-9743-3A165DEEE7BD}"/>
              </a:ext>
            </a:extLst>
          </p:cNvPr>
          <p:cNvSpPr txBox="1"/>
          <p:nvPr userDrawn="1"/>
        </p:nvSpPr>
        <p:spPr>
          <a:xfrm>
            <a:off x="500412" y="4204094"/>
            <a:ext cx="3816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spc="300" baseline="0" dirty="0">
                <a:solidFill>
                  <a:schemeClr val="tx2"/>
                </a:solidFill>
                <a:latin typeface="Tahoma" panose="020B0604030504040204" pitchFamily="34" charset="0"/>
                <a:ea typeface="Tahoma" panose="020B0604030504040204" pitchFamily="34" charset="0"/>
                <a:cs typeface="Tahoma" panose="020B0604030504040204" pitchFamily="34" charset="0"/>
              </a:rPr>
              <a:t>ADDING PHOTOS</a:t>
            </a:r>
          </a:p>
        </p:txBody>
      </p:sp>
      <p:cxnSp>
        <p:nvCxnSpPr>
          <p:cNvPr id="43" name="Straight Connector 42">
            <a:extLst>
              <a:ext uri="{FF2B5EF4-FFF2-40B4-BE49-F238E27FC236}">
                <a16:creationId xmlns:a16="http://schemas.microsoft.com/office/drawing/2014/main" id="{9127AD25-2D0F-D541-BACA-8D876AF3DC91}"/>
              </a:ext>
            </a:extLst>
          </p:cNvPr>
          <p:cNvCxnSpPr>
            <a:cxnSpLocks/>
          </p:cNvCxnSpPr>
          <p:nvPr userDrawn="1"/>
        </p:nvCxnSpPr>
        <p:spPr>
          <a:xfrm>
            <a:off x="593012" y="4649382"/>
            <a:ext cx="356212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4649806-39F4-FD45-8B44-B0B24A319D16}"/>
              </a:ext>
            </a:extLst>
          </p:cNvPr>
          <p:cNvSpPr txBox="1"/>
          <p:nvPr userDrawn="1"/>
        </p:nvSpPr>
        <p:spPr>
          <a:xfrm>
            <a:off x="520120" y="4819272"/>
            <a:ext cx="2933258" cy="346057"/>
          </a:xfrm>
          <a:prstGeom prst="rect">
            <a:avLst/>
          </a:prstGeom>
          <a:noFill/>
        </p:spPr>
        <p:txBody>
          <a:bodyPr wrap="square" rtlCol="0">
            <a:spAutoFit/>
          </a:bodyPr>
          <a:lstStyle/>
          <a:p>
            <a:pPr lvl="0">
              <a:lnSpc>
                <a:spcPts val="22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To add photos:</a:t>
            </a:r>
          </a:p>
        </p:txBody>
      </p:sp>
      <p:sp>
        <p:nvSpPr>
          <p:cNvPr id="45" name="TextBox 44">
            <a:extLst>
              <a:ext uri="{FF2B5EF4-FFF2-40B4-BE49-F238E27FC236}">
                <a16:creationId xmlns:a16="http://schemas.microsoft.com/office/drawing/2014/main" id="{FAF6B9E1-00FD-FD4B-AA54-BF2C308D7B3D}"/>
              </a:ext>
            </a:extLst>
          </p:cNvPr>
          <p:cNvSpPr txBox="1"/>
          <p:nvPr userDrawn="1"/>
        </p:nvSpPr>
        <p:spPr>
          <a:xfrm>
            <a:off x="520120" y="5236131"/>
            <a:ext cx="7532747" cy="1169551"/>
          </a:xfrm>
          <a:prstGeom prst="rect">
            <a:avLst/>
          </a:prstGeom>
          <a:noFill/>
        </p:spPr>
        <p:txBody>
          <a:bodyPr wrap="square" rtlCol="0">
            <a:spAutoFit/>
          </a:bodyPr>
          <a:lstStyle/>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placeholder icon and upload desired image</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Once uploaded choose “Picture Format” in the top ribbon menu</a:t>
            </a:r>
          </a:p>
          <a:p>
            <a:pPr marL="342900" lvl="0" indent="-342900">
              <a:lnSpc>
                <a:spcPct val="150000"/>
              </a:lnSpc>
              <a:buFont typeface="+mj-lt"/>
              <a:buAutoNum type="arabicPeriod"/>
            </a:pPr>
            <a:r>
              <a:rPr lang="en-US" sz="1200" b="0" i="0" spc="150" baseline="0" dirty="0">
                <a:latin typeface="Tahoma" panose="020B0604030504040204" pitchFamily="34" charset="0"/>
                <a:ea typeface="Tahoma" panose="020B0604030504040204" pitchFamily="34" charset="0"/>
                <a:cs typeface="Tahoma" panose="020B0604030504040204" pitchFamily="34" charset="0"/>
              </a:rPr>
              <a:t>Click on the “Crop” dropdown and choose “Fill” then drag image to reframe</a:t>
            </a:r>
          </a:p>
          <a:p>
            <a:pPr marL="0" lvl="0" indent="0">
              <a:lnSpc>
                <a:spcPct val="100000"/>
              </a:lnSpc>
              <a:buFont typeface="+mj-lt"/>
              <a:buNone/>
            </a:pPr>
            <a:endParaRPr lang="en-US" sz="1600" b="0" i="0" spc="150" baseline="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0472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8D8A-4060-DF4B-B648-0CE27D545B04}"/>
              </a:ext>
            </a:extLst>
          </p:cNvPr>
          <p:cNvSpPr>
            <a:spLocks noGrp="1"/>
          </p:cNvSpPr>
          <p:nvPr>
            <p:ph type="title"/>
          </p:nvPr>
        </p:nvSpPr>
        <p:spPr>
          <a:xfrm>
            <a:off x="1104900" y="365125"/>
            <a:ext cx="8555567" cy="1325563"/>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4A4CA58-3A0F-8149-A47B-4F5E258E98EF}"/>
              </a:ext>
            </a:extLst>
          </p:cNvPr>
          <p:cNvSpPr>
            <a:spLocks noGrp="1"/>
          </p:cNvSpPr>
          <p:nvPr>
            <p:ph type="body" orient="vert" idx="1"/>
          </p:nvPr>
        </p:nvSpPr>
        <p:spPr>
          <a:xfrm>
            <a:off x="1104900" y="1825625"/>
            <a:ext cx="6752167"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E354FE3-B10E-A34E-8B85-8C0024E7A6D0}"/>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C9E843BD-F42A-8E4B-92D6-F66079377A24}"/>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pic>
        <p:nvPicPr>
          <p:cNvPr id="7" name="Picture Placeholder 5">
            <a:extLst>
              <a:ext uri="{FF2B5EF4-FFF2-40B4-BE49-F238E27FC236}">
                <a16:creationId xmlns:a16="http://schemas.microsoft.com/office/drawing/2014/main" id="{22CE7EEB-89A1-2F41-A631-0AAF00B79DD3}"/>
              </a:ext>
            </a:extLst>
          </p:cNvPr>
          <p:cNvPicPr>
            <a:picLocks noChangeAspect="1"/>
          </p:cNvPicPr>
          <p:nvPr userDrawn="1"/>
        </p:nvPicPr>
        <p:blipFill>
          <a:blip r:embed="rId2"/>
          <a:stretch>
            <a:fillRect/>
          </a:stretch>
        </p:blipFill>
        <p:spPr>
          <a:xfrm>
            <a:off x="9142186" y="5934590"/>
            <a:ext cx="2420363" cy="642908"/>
          </a:xfrm>
          <a:prstGeom prst="rect">
            <a:avLst/>
          </a:prstGeom>
        </p:spPr>
      </p:pic>
    </p:spTree>
    <p:extLst>
      <p:ext uri="{BB962C8B-B14F-4D97-AF65-F5344CB8AC3E}">
        <p14:creationId xmlns:p14="http://schemas.microsoft.com/office/powerpoint/2010/main" val="1325418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C069300-C3E1-814C-AC86-603DECBE905F}"/>
              </a:ext>
            </a:extLst>
          </p:cNvPr>
          <p:cNvSpPr>
            <a:spLocks noChangeAspect="1"/>
          </p:cNvSpPr>
          <p:nvPr userDrawn="1"/>
        </p:nvSpPr>
        <p:spPr>
          <a:xfrm rot="16200000" flipV="1">
            <a:off x="1173464" y="4059257"/>
            <a:ext cx="1625279" cy="3972208"/>
          </a:xfrm>
          <a:prstGeom prst="rtTriangle">
            <a:avLst/>
          </a:prstGeom>
          <a:solidFill>
            <a:srgbClr val="D8AB4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5">
            <a:extLst>
              <a:ext uri="{FF2B5EF4-FFF2-40B4-BE49-F238E27FC236}">
                <a16:creationId xmlns:a16="http://schemas.microsoft.com/office/drawing/2014/main" id="{02E22A5E-A19A-5140-9B7C-4379D77A8235}"/>
              </a:ext>
            </a:extLst>
          </p:cNvPr>
          <p:cNvPicPr>
            <a:picLocks noChangeAspect="1"/>
          </p:cNvPicPr>
          <p:nvPr userDrawn="1"/>
        </p:nvPicPr>
        <p:blipFill>
          <a:blip r:embed="rId2"/>
          <a:stretch>
            <a:fillRect/>
          </a:stretch>
        </p:blipFill>
        <p:spPr>
          <a:xfrm rot="5400000">
            <a:off x="-839578" y="4890211"/>
            <a:ext cx="2924348" cy="256317"/>
          </a:xfrm>
          <a:prstGeom prst="rect">
            <a:avLst/>
          </a:prstGeom>
        </p:spPr>
      </p:pic>
      <p:sp>
        <p:nvSpPr>
          <p:cNvPr id="2" name="Vertical Title 1">
            <a:extLst>
              <a:ext uri="{FF2B5EF4-FFF2-40B4-BE49-F238E27FC236}">
                <a16:creationId xmlns:a16="http://schemas.microsoft.com/office/drawing/2014/main" id="{87DB8D69-5164-F346-81A8-B572439BE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99A4E95-05AC-4946-A212-6241955E7BF4}"/>
              </a:ext>
            </a:extLst>
          </p:cNvPr>
          <p:cNvSpPr>
            <a:spLocks noGrp="1"/>
          </p:cNvSpPr>
          <p:nvPr>
            <p:ph type="body" orient="vert" idx="1"/>
          </p:nvPr>
        </p:nvSpPr>
        <p:spPr>
          <a:xfrm>
            <a:off x="1104900" y="365125"/>
            <a:ext cx="74676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81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368254" y="2766218"/>
            <a:ext cx="8462479"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8" name="Freeform 7">
            <a:extLst>
              <a:ext uri="{FF2B5EF4-FFF2-40B4-BE49-F238E27FC236}">
                <a16:creationId xmlns:a16="http://schemas.microsoft.com/office/drawing/2014/main" id="{50FC702F-329D-5344-B0EC-C4E1BDA44137}"/>
              </a:ext>
            </a:extLst>
          </p:cNvPr>
          <p:cNvSpPr/>
          <p:nvPr userDrawn="1"/>
        </p:nvSpPr>
        <p:spPr>
          <a:xfrm>
            <a:off x="7747755" y="0"/>
            <a:ext cx="4444245" cy="6858000"/>
          </a:xfrm>
          <a:custGeom>
            <a:avLst/>
            <a:gdLst>
              <a:gd name="connsiteX0" fmla="*/ 2806037 w 4444245"/>
              <a:gd name="connsiteY0" fmla="*/ 0 h 6858000"/>
              <a:gd name="connsiteX1" fmla="*/ 4444245 w 4444245"/>
              <a:gd name="connsiteY1" fmla="*/ 0 h 6858000"/>
              <a:gd name="connsiteX2" fmla="*/ 4444245 w 4444245"/>
              <a:gd name="connsiteY2" fmla="*/ 6858000 h 6858000"/>
              <a:gd name="connsiteX3" fmla="*/ 2806037 w 4444245"/>
              <a:gd name="connsiteY3" fmla="*/ 6858000 h 6858000"/>
              <a:gd name="connsiteX4" fmla="*/ 2784029 w 4444245"/>
              <a:gd name="connsiteY4" fmla="*/ 6858000 h 6858000"/>
              <a:gd name="connsiteX5" fmla="*/ 0 w 4444245"/>
              <a:gd name="connsiteY5" fmla="*/ 6858000 h 6858000"/>
              <a:gd name="connsiteX6" fmla="*/ 2806037 w 444424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245" h="6858000">
                <a:moveTo>
                  <a:pt x="2806037" y="0"/>
                </a:moveTo>
                <a:lnTo>
                  <a:pt x="4444245" y="0"/>
                </a:lnTo>
                <a:lnTo>
                  <a:pt x="4444245" y="6858000"/>
                </a:lnTo>
                <a:lnTo>
                  <a:pt x="2806037" y="6858000"/>
                </a:lnTo>
                <a:lnTo>
                  <a:pt x="2784029" y="6858000"/>
                </a:lnTo>
                <a:lnTo>
                  <a:pt x="0" y="6858000"/>
                </a:lnTo>
                <a:lnTo>
                  <a:pt x="2806037" y="0"/>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1AA16BA5-0EF9-FD40-BBED-C8D7AD78CEC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0" name="Right Triangle 9">
            <a:extLst>
              <a:ext uri="{FF2B5EF4-FFF2-40B4-BE49-F238E27FC236}">
                <a16:creationId xmlns:a16="http://schemas.microsoft.com/office/drawing/2014/main" id="{E6CE3B86-90E9-4E43-A87E-05FDA08E385F}"/>
              </a:ext>
            </a:extLst>
          </p:cNvPr>
          <p:cNvSpPr>
            <a:spLocks noChangeAspect="1"/>
          </p:cNvSpPr>
          <p:nvPr userDrawn="1"/>
        </p:nvSpPr>
        <p:spPr>
          <a:xfrm flipV="1">
            <a:off x="0" y="0"/>
            <a:ext cx="1309484" cy="3200400"/>
          </a:xfrm>
          <a:prstGeom prst="rtTriangle">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Placeholder 5">
            <a:extLst>
              <a:ext uri="{FF2B5EF4-FFF2-40B4-BE49-F238E27FC236}">
                <a16:creationId xmlns:a16="http://schemas.microsoft.com/office/drawing/2014/main" id="{72C035C6-64BE-A24E-9D45-1940C8400FF9}"/>
              </a:ext>
            </a:extLst>
          </p:cNvPr>
          <p:cNvPicPr>
            <a:picLocks noChangeAspect="1"/>
          </p:cNvPicPr>
          <p:nvPr userDrawn="1"/>
        </p:nvPicPr>
        <p:blipFill>
          <a:blip r:embed="rId2"/>
          <a:stretch>
            <a:fillRect/>
          </a:stretch>
        </p:blipFill>
        <p:spPr>
          <a:xfrm>
            <a:off x="8890195" y="6063934"/>
            <a:ext cx="2924348" cy="346511"/>
          </a:xfrm>
          <a:prstGeom prst="rect">
            <a:avLst/>
          </a:prstGeom>
        </p:spPr>
      </p:pic>
      <p:sp>
        <p:nvSpPr>
          <p:cNvPr id="13" name="Subtitle 2">
            <a:extLst>
              <a:ext uri="{FF2B5EF4-FFF2-40B4-BE49-F238E27FC236}">
                <a16:creationId xmlns:a16="http://schemas.microsoft.com/office/drawing/2014/main" id="{7569001D-E804-BA4F-9FCD-5C62632927D8}"/>
              </a:ext>
            </a:extLst>
          </p:cNvPr>
          <p:cNvSpPr>
            <a:spLocks noGrp="1"/>
          </p:cNvSpPr>
          <p:nvPr>
            <p:ph type="subTitle" idx="1" hasCustomPrompt="1"/>
          </p:nvPr>
        </p:nvSpPr>
        <p:spPr>
          <a:xfrm>
            <a:off x="1104900" y="-668868"/>
            <a:ext cx="6100233" cy="440267"/>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needed - Font: Tahoma, no larger than 16pt</a:t>
            </a:r>
          </a:p>
        </p:txBody>
      </p:sp>
    </p:spTree>
    <p:extLst>
      <p:ext uri="{BB962C8B-B14F-4D97-AF65-F5344CB8AC3E}">
        <p14:creationId xmlns:p14="http://schemas.microsoft.com/office/powerpoint/2010/main" val="53373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Table of Contents)">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B202779-135A-774B-8DCD-2ED96DA8C226}"/>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a:extLst>
              <a:ext uri="{FF2B5EF4-FFF2-40B4-BE49-F238E27FC236}">
                <a16:creationId xmlns:a16="http://schemas.microsoft.com/office/drawing/2014/main" id="{56B970FF-B35E-DB45-9B62-794B77385BBB}"/>
              </a:ext>
            </a:extLst>
          </p:cNvPr>
          <p:cNvPicPr>
            <a:picLocks noChangeAspect="1"/>
          </p:cNvPicPr>
          <p:nvPr userDrawn="1"/>
        </p:nvPicPr>
        <p:blipFill rotWithShape="1">
          <a:blip r:embed="rId2"/>
          <a:srcRect t="-34108" b="-34108"/>
          <a:stretch/>
        </p:blipFill>
        <p:spPr>
          <a:xfrm>
            <a:off x="472528" y="6118188"/>
            <a:ext cx="2924348" cy="584463"/>
          </a:xfrm>
          <a:prstGeom prst="rect">
            <a:avLst/>
          </a:prstGeom>
        </p:spPr>
      </p:pic>
      <p:sp>
        <p:nvSpPr>
          <p:cNvPr id="10" name="Title 1">
            <a:extLst>
              <a:ext uri="{FF2B5EF4-FFF2-40B4-BE49-F238E27FC236}">
                <a16:creationId xmlns:a16="http://schemas.microsoft.com/office/drawing/2014/main" id="{A95B5784-884C-D942-BED2-37BDE7F31388}"/>
              </a:ext>
            </a:extLst>
          </p:cNvPr>
          <p:cNvSpPr>
            <a:spLocks noGrp="1"/>
          </p:cNvSpPr>
          <p:nvPr>
            <p:ph type="title" hasCustomPrompt="1"/>
          </p:nvPr>
        </p:nvSpPr>
        <p:spPr>
          <a:xfrm>
            <a:off x="654743" y="287716"/>
            <a:ext cx="11156257" cy="1325563"/>
          </a:xfrm>
        </p:spPr>
        <p:txBody>
          <a:bodyPr/>
          <a:lstStyle>
            <a:lvl1pPr>
              <a:defRPr>
                <a:solidFill>
                  <a:schemeClr val="tx1"/>
                </a:solidFill>
              </a:defRPr>
            </a:lvl1pPr>
          </a:lstStyle>
          <a:p>
            <a:r>
              <a:rPr lang="en-US" dirty="0"/>
              <a:t>Title goes here,</a:t>
            </a:r>
            <a:br>
              <a:rPr lang="en-US" dirty="0"/>
            </a:br>
            <a:r>
              <a:rPr lang="en-US" dirty="0"/>
              <a:t>Tahoma 45pt font size</a:t>
            </a:r>
          </a:p>
        </p:txBody>
      </p:sp>
      <p:sp>
        <p:nvSpPr>
          <p:cNvPr id="3" name="Content Placeholder 2">
            <a:extLst>
              <a:ext uri="{FF2B5EF4-FFF2-40B4-BE49-F238E27FC236}">
                <a16:creationId xmlns:a16="http://schemas.microsoft.com/office/drawing/2014/main" id="{5CEFFDB4-30BC-BE47-8719-6D5C0F96184E}"/>
              </a:ext>
            </a:extLst>
          </p:cNvPr>
          <p:cNvSpPr>
            <a:spLocks noGrp="1"/>
          </p:cNvSpPr>
          <p:nvPr>
            <p:ph sz="quarter" idx="11"/>
          </p:nvPr>
        </p:nvSpPr>
        <p:spPr>
          <a:xfrm>
            <a:off x="654051" y="1828800"/>
            <a:ext cx="11156950"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926319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D505153-5D88-FA48-860F-16D099B10EAC}"/>
              </a:ext>
            </a:extLst>
          </p:cNvPr>
          <p:cNvSpPr>
            <a:spLocks noChangeAspect="1"/>
          </p:cNvSpPr>
          <p:nvPr userDrawn="1"/>
        </p:nvSpPr>
        <p:spPr>
          <a:xfrm>
            <a:off x="8333292" y="0"/>
            <a:ext cx="3858708" cy="6858000"/>
          </a:xfrm>
          <a:custGeom>
            <a:avLst/>
            <a:gdLst>
              <a:gd name="connsiteX0" fmla="*/ 2806037 w 3858708"/>
              <a:gd name="connsiteY0" fmla="*/ 0 h 6858000"/>
              <a:gd name="connsiteX1" fmla="*/ 3858708 w 3858708"/>
              <a:gd name="connsiteY1" fmla="*/ 0 h 6858000"/>
              <a:gd name="connsiteX2" fmla="*/ 3858708 w 3858708"/>
              <a:gd name="connsiteY2" fmla="*/ 6858000 h 6858000"/>
              <a:gd name="connsiteX3" fmla="*/ 2806037 w 3858708"/>
              <a:gd name="connsiteY3" fmla="*/ 6858000 h 6858000"/>
              <a:gd name="connsiteX4" fmla="*/ 2784029 w 3858708"/>
              <a:gd name="connsiteY4" fmla="*/ 6858000 h 6858000"/>
              <a:gd name="connsiteX5" fmla="*/ 0 w 3858708"/>
              <a:gd name="connsiteY5" fmla="*/ 6858000 h 6858000"/>
              <a:gd name="connsiteX6" fmla="*/ 2806037 w 3858708"/>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8708" h="6858000">
                <a:moveTo>
                  <a:pt x="2806037" y="0"/>
                </a:moveTo>
                <a:lnTo>
                  <a:pt x="3858708" y="0"/>
                </a:lnTo>
                <a:lnTo>
                  <a:pt x="3858708" y="6858000"/>
                </a:lnTo>
                <a:lnTo>
                  <a:pt x="2806037" y="6858000"/>
                </a:lnTo>
                <a:lnTo>
                  <a:pt x="2784029" y="6858000"/>
                </a:lnTo>
                <a:lnTo>
                  <a:pt x="0" y="6858000"/>
                </a:lnTo>
                <a:lnTo>
                  <a:pt x="2806037"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8" name="Freeform 7">
            <a:extLst>
              <a:ext uri="{FF2B5EF4-FFF2-40B4-BE49-F238E27FC236}">
                <a16:creationId xmlns:a16="http://schemas.microsoft.com/office/drawing/2014/main" id="{F88E0E2A-EE43-1441-B64F-F1AB306A3B3A}"/>
              </a:ext>
            </a:extLst>
          </p:cNvPr>
          <p:cNvSpPr/>
          <p:nvPr userDrawn="1"/>
        </p:nvSpPr>
        <p:spPr>
          <a:xfrm>
            <a:off x="9370373" y="0"/>
            <a:ext cx="2821627" cy="6858000"/>
          </a:xfrm>
          <a:custGeom>
            <a:avLst/>
            <a:gdLst>
              <a:gd name="connsiteX0" fmla="*/ 2806037 w 2821627"/>
              <a:gd name="connsiteY0" fmla="*/ 0 h 6858000"/>
              <a:gd name="connsiteX1" fmla="*/ 2821627 w 2821627"/>
              <a:gd name="connsiteY1" fmla="*/ 0 h 6858000"/>
              <a:gd name="connsiteX2" fmla="*/ 2821627 w 2821627"/>
              <a:gd name="connsiteY2" fmla="*/ 6858000 h 6858000"/>
              <a:gd name="connsiteX3" fmla="*/ 2806037 w 2821627"/>
              <a:gd name="connsiteY3" fmla="*/ 6858000 h 6858000"/>
              <a:gd name="connsiteX4" fmla="*/ 2784029 w 2821627"/>
              <a:gd name="connsiteY4" fmla="*/ 6858000 h 6858000"/>
              <a:gd name="connsiteX5" fmla="*/ 0 w 2821627"/>
              <a:gd name="connsiteY5" fmla="*/ 6858000 h 6858000"/>
              <a:gd name="connsiteX6" fmla="*/ 2806037 w 28216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1627" h="6858000">
                <a:moveTo>
                  <a:pt x="2806037" y="0"/>
                </a:moveTo>
                <a:lnTo>
                  <a:pt x="2821627" y="0"/>
                </a:lnTo>
                <a:lnTo>
                  <a:pt x="2821627" y="6858000"/>
                </a:lnTo>
                <a:lnTo>
                  <a:pt x="2806037" y="6858000"/>
                </a:lnTo>
                <a:lnTo>
                  <a:pt x="2784029" y="6858000"/>
                </a:lnTo>
                <a:lnTo>
                  <a:pt x="0" y="6858000"/>
                </a:lnTo>
                <a:lnTo>
                  <a:pt x="2806037"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5">
            <a:extLst>
              <a:ext uri="{FF2B5EF4-FFF2-40B4-BE49-F238E27FC236}">
                <a16:creationId xmlns:a16="http://schemas.microsoft.com/office/drawing/2014/main" id="{B8BCBFF8-30BD-0C43-B2AA-03B6CDC1580B}"/>
              </a:ext>
            </a:extLst>
          </p:cNvPr>
          <p:cNvPicPr>
            <a:picLocks noChangeAspect="1"/>
          </p:cNvPicPr>
          <p:nvPr userDrawn="1"/>
        </p:nvPicPr>
        <p:blipFill rotWithShape="1">
          <a:blip r:embed="rId2"/>
          <a:srcRect t="-34108" b="-34108"/>
          <a:stretch/>
        </p:blipFill>
        <p:spPr>
          <a:xfrm>
            <a:off x="472528" y="6118188"/>
            <a:ext cx="2924348" cy="584463"/>
          </a:xfrm>
          <a:prstGeom prst="rect">
            <a:avLst/>
          </a:prstGeom>
        </p:spPr>
      </p:pic>
      <p:sp>
        <p:nvSpPr>
          <p:cNvPr id="2" name="Title 1">
            <a:extLst>
              <a:ext uri="{FF2B5EF4-FFF2-40B4-BE49-F238E27FC236}">
                <a16:creationId xmlns:a16="http://schemas.microsoft.com/office/drawing/2014/main" id="{2E9F038C-AA3E-6640-91F6-1317A74EF1D6}"/>
              </a:ext>
            </a:extLst>
          </p:cNvPr>
          <p:cNvSpPr>
            <a:spLocks noGrp="1"/>
          </p:cNvSpPr>
          <p:nvPr>
            <p:ph type="title" hasCustomPrompt="1"/>
          </p:nvPr>
        </p:nvSpPr>
        <p:spPr>
          <a:xfrm>
            <a:off x="472529" y="395105"/>
            <a:ext cx="9171004" cy="1325563"/>
          </a:xfrm>
        </p:spPr>
        <p:txBody>
          <a:bodyPr/>
          <a:lstStyle>
            <a:lvl1pPr>
              <a:defRPr>
                <a:solidFill>
                  <a:schemeClr val="accent1"/>
                </a:solidFill>
              </a:defRPr>
            </a:lvl1pPr>
          </a:lstStyle>
          <a:p>
            <a:r>
              <a:rPr lang="en-US" dirty="0"/>
              <a:t>Title goes here,</a:t>
            </a:r>
            <a:br>
              <a:rPr lang="en-US" dirty="0"/>
            </a:br>
            <a:r>
              <a:rPr lang="en-US" dirty="0"/>
              <a:t>Tahoma 45pt font size</a:t>
            </a:r>
          </a:p>
        </p:txBody>
      </p:sp>
      <p:sp>
        <p:nvSpPr>
          <p:cNvPr id="6" name="Content Placeholder 2">
            <a:extLst>
              <a:ext uri="{FF2B5EF4-FFF2-40B4-BE49-F238E27FC236}">
                <a16:creationId xmlns:a16="http://schemas.microsoft.com/office/drawing/2014/main" id="{143971AF-2991-DE4A-A217-4048A98AD12B}"/>
              </a:ext>
            </a:extLst>
          </p:cNvPr>
          <p:cNvSpPr>
            <a:spLocks noGrp="1"/>
          </p:cNvSpPr>
          <p:nvPr>
            <p:ph sz="quarter" idx="11"/>
          </p:nvPr>
        </p:nvSpPr>
        <p:spPr>
          <a:xfrm>
            <a:off x="472528" y="1963553"/>
            <a:ext cx="9171005" cy="393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064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theme" Target="../theme/theme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D0801-CC78-0842-8A99-B3530ADA5E45}"/>
              </a:ext>
            </a:extLst>
          </p:cNvPr>
          <p:cNvSpPr>
            <a:spLocks noGrp="1"/>
          </p:cNvSpPr>
          <p:nvPr>
            <p:ph type="title"/>
          </p:nvPr>
        </p:nvSpPr>
        <p:spPr>
          <a:xfrm>
            <a:off x="1104900" y="365125"/>
            <a:ext cx="10706100" cy="1325563"/>
          </a:xfrm>
          <a:prstGeom prst="rect">
            <a:avLst/>
          </a:prstGeom>
        </p:spPr>
        <p:txBody>
          <a:bodyPr vert="horz" lIns="91440" tIns="45720" rIns="91440" bIns="45720" rtlCol="0" anchor="b">
            <a:normAutofit/>
          </a:bodyPr>
          <a:lstStyle/>
          <a:p>
            <a:r>
              <a:rPr lang="en-US" dirty="0"/>
              <a:t>Header, 40pt font, all caps, spacing loose </a:t>
            </a:r>
          </a:p>
        </p:txBody>
      </p:sp>
      <p:sp>
        <p:nvSpPr>
          <p:cNvPr id="3" name="Text Placeholder 2">
            <a:extLst>
              <a:ext uri="{FF2B5EF4-FFF2-40B4-BE49-F238E27FC236}">
                <a16:creationId xmlns:a16="http://schemas.microsoft.com/office/drawing/2014/main" id="{C04BA006-44F8-8340-A570-CDB87E5C765D}"/>
              </a:ext>
            </a:extLst>
          </p:cNvPr>
          <p:cNvSpPr>
            <a:spLocks noGrp="1"/>
          </p:cNvSpPr>
          <p:nvPr>
            <p:ph type="body" idx="1"/>
          </p:nvPr>
        </p:nvSpPr>
        <p:spPr>
          <a:xfrm>
            <a:off x="1104900" y="1825625"/>
            <a:ext cx="107061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266E5E-BEB7-A542-8A6B-6C9C8D2E6DB2}"/>
              </a:ext>
            </a:extLst>
          </p:cNvPr>
          <p:cNvSpPr>
            <a:spLocks noGrp="1"/>
          </p:cNvSpPr>
          <p:nvPr>
            <p:ph type="dt" sz="half" idx="2"/>
          </p:nvPr>
        </p:nvSpPr>
        <p:spPr>
          <a:xfrm>
            <a:off x="1104900" y="6400800"/>
            <a:ext cx="1728917" cy="347472"/>
          </a:xfrm>
          <a:prstGeom prst="rect">
            <a:avLst/>
          </a:prstGeom>
        </p:spPr>
        <p:txBody>
          <a:bodyPr vert="horz" lIns="91440" tIns="45720" rIns="91440" bIns="45720" rtlCol="0" anchor="ctr"/>
          <a:lstStyle>
            <a:lvl1pPr algn="r">
              <a:defRPr sz="900" b="0" i="0" cap="all"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8E66D22-A4D5-334E-A3C8-B8BF60916D39}" type="datetime4">
              <a:rPr lang="en-US" smtClean="0"/>
              <a:pPr/>
              <a:t>May 13, 2021</a:t>
            </a:fld>
            <a:endParaRPr lang="en-US" dirty="0"/>
          </a:p>
        </p:txBody>
      </p:sp>
      <p:sp>
        <p:nvSpPr>
          <p:cNvPr id="6" name="Slide Number Placeholder 5">
            <a:extLst>
              <a:ext uri="{FF2B5EF4-FFF2-40B4-BE49-F238E27FC236}">
                <a16:creationId xmlns:a16="http://schemas.microsoft.com/office/drawing/2014/main" id="{0B1B209C-B32C-6949-A1C4-C8FC70D2D408}"/>
              </a:ext>
            </a:extLst>
          </p:cNvPr>
          <p:cNvSpPr>
            <a:spLocks noGrp="1"/>
          </p:cNvSpPr>
          <p:nvPr>
            <p:ph type="sldNum" sz="quarter" idx="4"/>
          </p:nvPr>
        </p:nvSpPr>
        <p:spPr>
          <a:xfrm>
            <a:off x="2833818" y="6400800"/>
            <a:ext cx="648788" cy="342900"/>
          </a:xfrm>
          <a:prstGeom prst="rect">
            <a:avLst/>
          </a:prstGeom>
        </p:spPr>
        <p:txBody>
          <a:bodyPr vert="horz" lIns="0" tIns="45720" rIns="91440" bIns="45720" rtlCol="0" anchor="ctr"/>
          <a:lstStyle>
            <a:lvl1pPr algn="r">
              <a:defRPr sz="1000" b="0" i="0"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  |  </a:t>
            </a:r>
            <a:fld id="{1801845E-DC57-C64C-8290-2B21F9D8DC7A}" type="slidenum">
              <a:rPr lang="en-US" smtClean="0"/>
              <a:pPr/>
              <a:t>‹#›</a:t>
            </a:fld>
            <a:endParaRPr lang="en-US" dirty="0"/>
          </a:p>
        </p:txBody>
      </p:sp>
      <p:sp>
        <p:nvSpPr>
          <p:cNvPr id="5" name="Rectangle 4">
            <a:extLst>
              <a:ext uri="{FF2B5EF4-FFF2-40B4-BE49-F238E27FC236}">
                <a16:creationId xmlns:a16="http://schemas.microsoft.com/office/drawing/2014/main" id="{EF785F26-70CD-F644-95B2-CD7B35C12BAE}"/>
              </a:ext>
            </a:extLst>
          </p:cNvPr>
          <p:cNvSpPr/>
          <p:nvPr userDrawn="1"/>
        </p:nvSpPr>
        <p:spPr>
          <a:xfrm>
            <a:off x="-1646351" y="618495"/>
            <a:ext cx="1053296" cy="47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#D8AB4C</a:t>
            </a:r>
          </a:p>
        </p:txBody>
      </p:sp>
      <p:sp>
        <p:nvSpPr>
          <p:cNvPr id="8" name="Rectangle 7">
            <a:extLst>
              <a:ext uri="{FF2B5EF4-FFF2-40B4-BE49-F238E27FC236}">
                <a16:creationId xmlns:a16="http://schemas.microsoft.com/office/drawing/2014/main" id="{B11ED91F-9220-FB44-8388-9938DAF64F5C}"/>
              </a:ext>
            </a:extLst>
          </p:cNvPr>
          <p:cNvSpPr/>
          <p:nvPr userDrawn="1"/>
        </p:nvSpPr>
        <p:spPr>
          <a:xfrm>
            <a:off x="-1646351" y="1229345"/>
            <a:ext cx="1053296" cy="474562"/>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#F7EEDB</a:t>
            </a:r>
          </a:p>
        </p:txBody>
      </p:sp>
      <p:sp>
        <p:nvSpPr>
          <p:cNvPr id="9" name="Rectangle 8">
            <a:extLst>
              <a:ext uri="{FF2B5EF4-FFF2-40B4-BE49-F238E27FC236}">
                <a16:creationId xmlns:a16="http://schemas.microsoft.com/office/drawing/2014/main" id="{705AD4A8-746F-5644-BDD4-7B5D56DD063C}"/>
              </a:ext>
            </a:extLst>
          </p:cNvPr>
          <p:cNvSpPr/>
          <p:nvPr userDrawn="1"/>
        </p:nvSpPr>
        <p:spPr>
          <a:xfrm>
            <a:off x="-1646351" y="1840195"/>
            <a:ext cx="1053296" cy="4745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#333333</a:t>
            </a:r>
          </a:p>
        </p:txBody>
      </p:sp>
      <p:sp>
        <p:nvSpPr>
          <p:cNvPr id="10" name="Rectangle 9">
            <a:extLst>
              <a:ext uri="{FF2B5EF4-FFF2-40B4-BE49-F238E27FC236}">
                <a16:creationId xmlns:a16="http://schemas.microsoft.com/office/drawing/2014/main" id="{85EDA370-D10F-AC4A-A29A-8DAE1DC14E24}"/>
              </a:ext>
            </a:extLst>
          </p:cNvPr>
          <p:cNvSpPr/>
          <p:nvPr userDrawn="1"/>
        </p:nvSpPr>
        <p:spPr>
          <a:xfrm>
            <a:off x="-1646351" y="2451045"/>
            <a:ext cx="1053296" cy="47456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#DDDDDD</a:t>
            </a:r>
          </a:p>
        </p:txBody>
      </p:sp>
      <p:sp>
        <p:nvSpPr>
          <p:cNvPr id="11" name="Rectangle 10">
            <a:extLst>
              <a:ext uri="{FF2B5EF4-FFF2-40B4-BE49-F238E27FC236}">
                <a16:creationId xmlns:a16="http://schemas.microsoft.com/office/drawing/2014/main" id="{28A58AD4-18F7-C949-9EB6-BC2FCC061523}"/>
              </a:ext>
            </a:extLst>
          </p:cNvPr>
          <p:cNvSpPr/>
          <p:nvPr userDrawn="1"/>
        </p:nvSpPr>
        <p:spPr>
          <a:xfrm>
            <a:off x="-1646351" y="3061894"/>
            <a:ext cx="1053296" cy="474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#000000</a:t>
            </a:r>
          </a:p>
        </p:txBody>
      </p:sp>
      <p:sp>
        <p:nvSpPr>
          <p:cNvPr id="12" name="TextBox 11">
            <a:extLst>
              <a:ext uri="{FF2B5EF4-FFF2-40B4-BE49-F238E27FC236}">
                <a16:creationId xmlns:a16="http://schemas.microsoft.com/office/drawing/2014/main" id="{3983E9DF-F374-3D42-B70A-B5CAA5C2C11D}"/>
              </a:ext>
            </a:extLst>
          </p:cNvPr>
          <p:cNvSpPr txBox="1"/>
          <p:nvPr userDrawn="1"/>
        </p:nvSpPr>
        <p:spPr>
          <a:xfrm>
            <a:off x="-1758445" y="-102568"/>
            <a:ext cx="1581462" cy="584775"/>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Color guidelines:</a:t>
            </a:r>
          </a:p>
        </p:txBody>
      </p:sp>
      <p:sp>
        <p:nvSpPr>
          <p:cNvPr id="14" name="TextBox 13">
            <a:extLst>
              <a:ext uri="{FF2B5EF4-FFF2-40B4-BE49-F238E27FC236}">
                <a16:creationId xmlns:a16="http://schemas.microsoft.com/office/drawing/2014/main" id="{2593E40D-85C9-614F-AD7A-6942F81461BF}"/>
              </a:ext>
            </a:extLst>
          </p:cNvPr>
          <p:cNvSpPr txBox="1"/>
          <p:nvPr userDrawn="1"/>
        </p:nvSpPr>
        <p:spPr>
          <a:xfrm>
            <a:off x="-1758445" y="3749904"/>
            <a:ext cx="1581462" cy="584775"/>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Font guidelines:</a:t>
            </a:r>
          </a:p>
        </p:txBody>
      </p:sp>
      <p:sp>
        <p:nvSpPr>
          <p:cNvPr id="15" name="TextBox 14">
            <a:extLst>
              <a:ext uri="{FF2B5EF4-FFF2-40B4-BE49-F238E27FC236}">
                <a16:creationId xmlns:a16="http://schemas.microsoft.com/office/drawing/2014/main" id="{F898AE21-E76A-8C46-B55D-D4EBC8E85213}"/>
              </a:ext>
            </a:extLst>
          </p:cNvPr>
          <p:cNvSpPr txBox="1"/>
          <p:nvPr userDrawn="1"/>
        </p:nvSpPr>
        <p:spPr>
          <a:xfrm>
            <a:off x="-1758445" y="4394480"/>
            <a:ext cx="1581462" cy="2492990"/>
          </a:xfrm>
          <a:prstGeom prst="rect">
            <a:avLst/>
          </a:prstGeom>
          <a:noFill/>
        </p:spPr>
        <p:txBody>
          <a:bodyPr wrap="square" rtlCol="0">
            <a:spAutoFit/>
          </a:bodyPr>
          <a:lstStyle/>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Georgia</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Titles:</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or Georgia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Bold/All Caps</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Body Copy:</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Regular, 1.5 Extended Spacing</a:t>
            </a:r>
          </a:p>
        </p:txBody>
      </p:sp>
      <p:sp>
        <p:nvSpPr>
          <p:cNvPr id="16" name="Footer Placeholder 15">
            <a:extLst>
              <a:ext uri="{FF2B5EF4-FFF2-40B4-BE49-F238E27FC236}">
                <a16:creationId xmlns:a16="http://schemas.microsoft.com/office/drawing/2014/main" id="{3CAD4B89-1400-D648-874B-14C4E972903E}"/>
              </a:ext>
            </a:extLst>
          </p:cNvPr>
          <p:cNvSpPr>
            <a:spLocks noGrp="1"/>
          </p:cNvSpPr>
          <p:nvPr>
            <p:ph type="ftr" sz="quarter" idx="3"/>
          </p:nvPr>
        </p:nvSpPr>
        <p:spPr>
          <a:xfrm>
            <a:off x="3920067" y="6400800"/>
            <a:ext cx="4114800" cy="3474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83101994"/>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74" r:id="rId3"/>
    <p:sldLayoutId id="2147483664" r:id="rId4"/>
    <p:sldLayoutId id="2147483651" r:id="rId5"/>
    <p:sldLayoutId id="2147483673" r:id="rId6"/>
    <p:sldLayoutId id="2147483671" r:id="rId7"/>
    <p:sldLayoutId id="2147483675" r:id="rId8"/>
    <p:sldLayoutId id="2147483654" r:id="rId9"/>
    <p:sldLayoutId id="2147483662" r:id="rId10"/>
    <p:sldLayoutId id="2147483663" r:id="rId11"/>
    <p:sldLayoutId id="2147483650" r:id="rId12"/>
    <p:sldLayoutId id="2147483660" r:id="rId13"/>
    <p:sldLayoutId id="2147483652" r:id="rId14"/>
    <p:sldLayoutId id="2147483665" r:id="rId15"/>
    <p:sldLayoutId id="2147483666" r:id="rId16"/>
    <p:sldLayoutId id="2147483653" r:id="rId17"/>
    <p:sldLayoutId id="2147483657" r:id="rId18"/>
    <p:sldLayoutId id="2147483667" r:id="rId19"/>
    <p:sldLayoutId id="2147483668" r:id="rId20"/>
    <p:sldLayoutId id="2147483683" r:id="rId21"/>
    <p:sldLayoutId id="2147483669" r:id="rId22"/>
    <p:sldLayoutId id="2147483670" r:id="rId23"/>
    <p:sldLayoutId id="2147483658" r:id="rId24"/>
    <p:sldLayoutId id="2147483659" r:id="rId25"/>
    <p:sldLayoutId id="2147483685" r:id="rId26"/>
    <p:sldLayoutId id="2147483733" r:id="rId27"/>
    <p:sldLayoutId id="2147483734" r:id="rId28"/>
  </p:sldLayoutIdLst>
  <p:hf hdr="0"/>
  <p:txStyles>
    <p:titleStyle>
      <a:lvl1pPr algn="l" defTabSz="914400" rtl="0" eaLnBrk="1" latinLnBrk="0" hangingPunct="1">
        <a:lnSpc>
          <a:spcPct val="90000"/>
        </a:lnSpc>
        <a:spcBef>
          <a:spcPct val="0"/>
        </a:spcBef>
        <a:buNone/>
        <a:defRPr sz="4000" b="1" i="0" kern="1200" cap="all" spc="3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7440">
          <p15:clr>
            <a:srgbClr val="F26B43"/>
          </p15:clr>
        </p15:guide>
        <p15:guide id="4" orient="horz" pos="4032">
          <p15:clr>
            <a:srgbClr val="F26B43"/>
          </p15:clr>
        </p15:guide>
        <p15:guide id="5" orient="horz" pos="4248">
          <p15:clr>
            <a:srgbClr val="F26B43"/>
          </p15:clr>
        </p15:guide>
        <p15:guide id="6" pos="696" userDrawn="1">
          <p15:clr>
            <a:srgbClr val="F26B43"/>
          </p15:clr>
        </p15:guide>
        <p15:guide id="7" pos="5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219200" y="198438"/>
            <a:ext cx="10363200" cy="5635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a:t>Click to edit Master title style</a:t>
            </a:r>
            <a:endParaRPr lang="en-US" dirty="0"/>
          </a:p>
        </p:txBody>
      </p:sp>
      <p:sp>
        <p:nvSpPr>
          <p:cNvPr id="2560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262533" y="6457950"/>
            <a:ext cx="28448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C4966BB-3AC5-435D-BEC2-FE481D8EFB76}" type="slidenum">
              <a:rPr lang="en-US" smtClean="0"/>
              <a:t>‹#›</a:t>
            </a:fld>
            <a:endParaRPr lang="en-US" dirty="0"/>
          </a:p>
        </p:txBody>
      </p:sp>
      <p:pic>
        <p:nvPicPr>
          <p:cNvPr id="25607" name="Picture 17" descr="vu01[1]"/>
          <p:cNvPicPr>
            <a:picLocks noChangeAspect="1" noChangeArrowheads="1"/>
          </p:cNvPicPr>
          <p:nvPr/>
        </p:nvPicPr>
        <p:blipFill>
          <a:blip r:embed="rId4" cstate="print"/>
          <a:srcRect t="20993" b="33183"/>
          <a:stretch>
            <a:fillRect/>
          </a:stretch>
        </p:blipFill>
        <p:spPr bwMode="auto">
          <a:xfrm>
            <a:off x="4741334" y="6619875"/>
            <a:ext cx="2730500" cy="185738"/>
          </a:xfrm>
          <a:prstGeom prst="rect">
            <a:avLst/>
          </a:prstGeom>
          <a:solidFill>
            <a:srgbClr val="CC9900"/>
          </a:solidFill>
          <a:ln w="9525">
            <a:noFill/>
            <a:miter lim="800000"/>
            <a:headEnd/>
            <a:tailEnd/>
          </a:ln>
        </p:spPr>
      </p:pic>
      <p:sp>
        <p:nvSpPr>
          <p:cNvPr id="99336" name="Line 3"/>
          <p:cNvSpPr>
            <a:spLocks noChangeShapeType="1"/>
          </p:cNvSpPr>
          <p:nvPr/>
        </p:nvSpPr>
        <p:spPr bwMode="auto">
          <a:xfrm>
            <a:off x="406400" y="914400"/>
            <a:ext cx="11277600" cy="0"/>
          </a:xfrm>
          <a:prstGeom prst="line">
            <a:avLst/>
          </a:prstGeom>
          <a:noFill/>
          <a:ln w="38100">
            <a:solidFill>
              <a:schemeClr val="tx1"/>
            </a:solidFill>
            <a:round/>
            <a:headEnd/>
            <a:tailEnd/>
          </a:ln>
          <a:effectLst>
            <a:outerShdw dist="85194" dir="1593903" algn="ctr" rotWithShape="0">
              <a:srgbClr val="A28448"/>
            </a:outerShdw>
          </a:effectLst>
        </p:spPr>
        <p:txBody>
          <a:bodyPr/>
          <a:lstStyle/>
          <a:p>
            <a:pPr>
              <a:defRPr/>
            </a:pPr>
            <a:endParaRPr lang="en-US" sz="1800" dirty="0"/>
          </a:p>
        </p:txBody>
      </p:sp>
      <p:pic>
        <p:nvPicPr>
          <p:cNvPr id="25610" name="Picture 29"/>
          <p:cNvPicPr>
            <a:picLocks noChangeAspect="1" noChangeArrowheads="1"/>
          </p:cNvPicPr>
          <p:nvPr/>
        </p:nvPicPr>
        <p:blipFill>
          <a:blip r:embed="rId5" cstate="print"/>
          <a:srcRect/>
          <a:stretch>
            <a:fillRect/>
          </a:stretch>
        </p:blipFill>
        <p:spPr bwMode="auto">
          <a:xfrm>
            <a:off x="76200" y="66676"/>
            <a:ext cx="1143000" cy="771525"/>
          </a:xfrm>
          <a:prstGeom prst="rect">
            <a:avLst/>
          </a:prstGeom>
          <a:noFill/>
          <a:ln w="9525">
            <a:noFill/>
            <a:miter lim="800000"/>
            <a:headEnd/>
            <a:tailEnd/>
          </a:ln>
        </p:spPr>
      </p:pic>
    </p:spTree>
    <p:extLst>
      <p:ext uri="{BB962C8B-B14F-4D97-AF65-F5344CB8AC3E}">
        <p14:creationId xmlns:p14="http://schemas.microsoft.com/office/powerpoint/2010/main" val="234250752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ctr" rtl="0" eaLnBrk="1" fontAlgn="base" hangingPunct="1">
        <a:spcBef>
          <a:spcPct val="0"/>
        </a:spcBef>
        <a:spcAft>
          <a:spcPct val="0"/>
        </a:spcAft>
        <a:defRPr sz="2200" b="1">
          <a:solidFill>
            <a:schemeClr val="tx1"/>
          </a:solidFill>
          <a:latin typeface="+mj-lt"/>
          <a:ea typeface="+mj-ea"/>
          <a:cs typeface="+mj-cs"/>
        </a:defRPr>
      </a:lvl1pPr>
      <a:lvl2pPr algn="ctr" rtl="0" eaLnBrk="1" fontAlgn="base" hangingPunct="1">
        <a:spcBef>
          <a:spcPct val="0"/>
        </a:spcBef>
        <a:spcAft>
          <a:spcPct val="0"/>
        </a:spcAft>
        <a:defRPr sz="2200" b="1">
          <a:solidFill>
            <a:schemeClr val="tx2"/>
          </a:solidFill>
          <a:latin typeface="Arial" pitchFamily="34" charset="0"/>
        </a:defRPr>
      </a:lvl2pPr>
      <a:lvl3pPr algn="ctr" rtl="0" eaLnBrk="1" fontAlgn="base" hangingPunct="1">
        <a:spcBef>
          <a:spcPct val="0"/>
        </a:spcBef>
        <a:spcAft>
          <a:spcPct val="0"/>
        </a:spcAft>
        <a:defRPr sz="2200" b="1">
          <a:solidFill>
            <a:schemeClr val="tx2"/>
          </a:solidFill>
          <a:latin typeface="Arial" pitchFamily="34" charset="0"/>
        </a:defRPr>
      </a:lvl3pPr>
      <a:lvl4pPr algn="ctr" rtl="0" eaLnBrk="1" fontAlgn="base" hangingPunct="1">
        <a:spcBef>
          <a:spcPct val="0"/>
        </a:spcBef>
        <a:spcAft>
          <a:spcPct val="0"/>
        </a:spcAft>
        <a:defRPr sz="2200" b="1">
          <a:solidFill>
            <a:schemeClr val="tx2"/>
          </a:solidFill>
          <a:latin typeface="Arial" pitchFamily="34" charset="0"/>
        </a:defRPr>
      </a:lvl4pPr>
      <a:lvl5pPr algn="ctr" rtl="0" eaLnBrk="1" fontAlgn="base" hangingPunct="1">
        <a:spcBef>
          <a:spcPct val="0"/>
        </a:spcBef>
        <a:spcAft>
          <a:spcPct val="0"/>
        </a:spcAft>
        <a:defRPr sz="2200" b="1">
          <a:solidFill>
            <a:schemeClr val="tx2"/>
          </a:solidFill>
          <a:latin typeface="Arial" pitchFamily="34" charset="0"/>
        </a:defRPr>
      </a:lvl5pPr>
      <a:lvl6pPr marL="457200" algn="ctr" rtl="0" eaLnBrk="1" fontAlgn="base" hangingPunct="1">
        <a:spcBef>
          <a:spcPct val="0"/>
        </a:spcBef>
        <a:spcAft>
          <a:spcPct val="0"/>
        </a:spcAft>
        <a:defRPr sz="2200" b="1">
          <a:solidFill>
            <a:schemeClr val="tx2"/>
          </a:solidFill>
          <a:latin typeface="Arial" pitchFamily="34" charset="0"/>
        </a:defRPr>
      </a:lvl6pPr>
      <a:lvl7pPr marL="914400" algn="ctr" rtl="0" eaLnBrk="1" fontAlgn="base" hangingPunct="1">
        <a:spcBef>
          <a:spcPct val="0"/>
        </a:spcBef>
        <a:spcAft>
          <a:spcPct val="0"/>
        </a:spcAft>
        <a:defRPr sz="2200" b="1">
          <a:solidFill>
            <a:schemeClr val="tx2"/>
          </a:solidFill>
          <a:latin typeface="Arial" pitchFamily="34" charset="0"/>
        </a:defRPr>
      </a:lvl7pPr>
      <a:lvl8pPr marL="1371600" algn="ctr" rtl="0" eaLnBrk="1" fontAlgn="base" hangingPunct="1">
        <a:spcBef>
          <a:spcPct val="0"/>
        </a:spcBef>
        <a:spcAft>
          <a:spcPct val="0"/>
        </a:spcAft>
        <a:defRPr sz="2200" b="1">
          <a:solidFill>
            <a:schemeClr val="tx2"/>
          </a:solidFill>
          <a:latin typeface="Arial" pitchFamily="34" charset="0"/>
        </a:defRPr>
      </a:lvl8pPr>
      <a:lvl9pPr marL="1828800" algn="ctr" rtl="0" eaLnBrk="1" fontAlgn="base" hangingPunct="1">
        <a:spcBef>
          <a:spcPct val="0"/>
        </a:spcBef>
        <a:spcAft>
          <a:spcPct val="0"/>
        </a:spcAft>
        <a:defRPr sz="22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D0801-CC78-0842-8A99-B3530ADA5E45}"/>
              </a:ext>
            </a:extLst>
          </p:cNvPr>
          <p:cNvSpPr>
            <a:spLocks noGrp="1"/>
          </p:cNvSpPr>
          <p:nvPr>
            <p:ph type="title"/>
          </p:nvPr>
        </p:nvSpPr>
        <p:spPr>
          <a:xfrm>
            <a:off x="1104900" y="365125"/>
            <a:ext cx="10706100" cy="1325563"/>
          </a:xfrm>
          <a:prstGeom prst="rect">
            <a:avLst/>
          </a:prstGeom>
        </p:spPr>
        <p:txBody>
          <a:bodyPr vert="horz" lIns="91440" tIns="45720" rIns="91440" bIns="45720" rtlCol="0" anchor="b">
            <a:normAutofit/>
          </a:bodyPr>
          <a:lstStyle/>
          <a:p>
            <a:r>
              <a:rPr lang="en-US" dirty="0"/>
              <a:t>Header, 40pt font, all caps, spacing loose </a:t>
            </a:r>
          </a:p>
        </p:txBody>
      </p:sp>
      <p:sp>
        <p:nvSpPr>
          <p:cNvPr id="3" name="Text Placeholder 2">
            <a:extLst>
              <a:ext uri="{FF2B5EF4-FFF2-40B4-BE49-F238E27FC236}">
                <a16:creationId xmlns:a16="http://schemas.microsoft.com/office/drawing/2014/main" id="{C04BA006-44F8-8340-A570-CDB87E5C765D}"/>
              </a:ext>
            </a:extLst>
          </p:cNvPr>
          <p:cNvSpPr>
            <a:spLocks noGrp="1"/>
          </p:cNvSpPr>
          <p:nvPr>
            <p:ph type="body" idx="1"/>
          </p:nvPr>
        </p:nvSpPr>
        <p:spPr>
          <a:xfrm>
            <a:off x="1104900" y="1825625"/>
            <a:ext cx="107061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266E5E-BEB7-A542-8A6B-6C9C8D2E6DB2}"/>
              </a:ext>
            </a:extLst>
          </p:cNvPr>
          <p:cNvSpPr>
            <a:spLocks noGrp="1"/>
          </p:cNvSpPr>
          <p:nvPr>
            <p:ph type="dt" sz="half" idx="2"/>
          </p:nvPr>
        </p:nvSpPr>
        <p:spPr>
          <a:xfrm>
            <a:off x="1104900" y="6400800"/>
            <a:ext cx="1728917" cy="347472"/>
          </a:xfrm>
          <a:prstGeom prst="rect">
            <a:avLst/>
          </a:prstGeom>
        </p:spPr>
        <p:txBody>
          <a:bodyPr vert="horz" lIns="91440" tIns="45720" rIns="91440" bIns="45720" rtlCol="0" anchor="ctr"/>
          <a:lstStyle>
            <a:lvl1pPr algn="r">
              <a:defRPr sz="900" b="0" i="0" cap="all"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0B1B209C-B32C-6949-A1C4-C8FC70D2D408}"/>
              </a:ext>
            </a:extLst>
          </p:cNvPr>
          <p:cNvSpPr>
            <a:spLocks noGrp="1"/>
          </p:cNvSpPr>
          <p:nvPr>
            <p:ph type="sldNum" sz="quarter" idx="4"/>
          </p:nvPr>
        </p:nvSpPr>
        <p:spPr>
          <a:xfrm>
            <a:off x="2833818" y="6400800"/>
            <a:ext cx="648788" cy="342900"/>
          </a:xfrm>
          <a:prstGeom prst="rect">
            <a:avLst/>
          </a:prstGeom>
        </p:spPr>
        <p:txBody>
          <a:bodyPr vert="horz" lIns="0" tIns="45720" rIns="91440" bIns="45720" rtlCol="0" anchor="ctr"/>
          <a:lstStyle>
            <a:lvl1pPr algn="r">
              <a:defRPr sz="1000" b="0" i="0" spc="150" baseline="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  |  </a:t>
            </a:r>
            <a:fld id="{1801845E-DC57-C64C-8290-2B21F9D8DC7A}" type="slidenum">
              <a:rPr lang="en-US" smtClean="0"/>
              <a:pPr/>
              <a:t>‹#›</a:t>
            </a:fld>
            <a:endParaRPr lang="en-US" dirty="0"/>
          </a:p>
        </p:txBody>
      </p:sp>
      <p:sp>
        <p:nvSpPr>
          <p:cNvPr id="5" name="Rectangle 4">
            <a:extLst>
              <a:ext uri="{FF2B5EF4-FFF2-40B4-BE49-F238E27FC236}">
                <a16:creationId xmlns:a16="http://schemas.microsoft.com/office/drawing/2014/main" id="{EF785F26-70CD-F644-95B2-CD7B35C12BAE}"/>
              </a:ext>
            </a:extLst>
          </p:cNvPr>
          <p:cNvSpPr/>
          <p:nvPr userDrawn="1"/>
        </p:nvSpPr>
        <p:spPr>
          <a:xfrm>
            <a:off x="-2740300" y="618495"/>
            <a:ext cx="1296832" cy="4745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#D8AB4C</a:t>
            </a:r>
          </a:p>
        </p:txBody>
      </p:sp>
      <p:sp>
        <p:nvSpPr>
          <p:cNvPr id="8" name="Rectangle 7">
            <a:extLst>
              <a:ext uri="{FF2B5EF4-FFF2-40B4-BE49-F238E27FC236}">
                <a16:creationId xmlns:a16="http://schemas.microsoft.com/office/drawing/2014/main" id="{B11ED91F-9220-FB44-8388-9938DAF64F5C}"/>
              </a:ext>
            </a:extLst>
          </p:cNvPr>
          <p:cNvSpPr/>
          <p:nvPr userDrawn="1"/>
        </p:nvSpPr>
        <p:spPr>
          <a:xfrm>
            <a:off x="-2740300" y="1229345"/>
            <a:ext cx="1296832" cy="474562"/>
          </a:xfrm>
          <a:prstGeom prst="rect">
            <a:avLst/>
          </a:prstGeom>
          <a:solidFill>
            <a:srgbClr val="F7E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#F7EEDB</a:t>
            </a:r>
          </a:p>
        </p:txBody>
      </p:sp>
      <p:sp>
        <p:nvSpPr>
          <p:cNvPr id="9" name="Rectangle 8">
            <a:extLst>
              <a:ext uri="{FF2B5EF4-FFF2-40B4-BE49-F238E27FC236}">
                <a16:creationId xmlns:a16="http://schemas.microsoft.com/office/drawing/2014/main" id="{705AD4A8-746F-5644-BDD4-7B5D56DD063C}"/>
              </a:ext>
            </a:extLst>
          </p:cNvPr>
          <p:cNvSpPr/>
          <p:nvPr userDrawn="1"/>
        </p:nvSpPr>
        <p:spPr>
          <a:xfrm>
            <a:off x="-2740300" y="1840195"/>
            <a:ext cx="1296832" cy="47456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#333333</a:t>
            </a:r>
          </a:p>
        </p:txBody>
      </p:sp>
      <p:sp>
        <p:nvSpPr>
          <p:cNvPr id="10" name="Rectangle 9">
            <a:extLst>
              <a:ext uri="{FF2B5EF4-FFF2-40B4-BE49-F238E27FC236}">
                <a16:creationId xmlns:a16="http://schemas.microsoft.com/office/drawing/2014/main" id="{85EDA370-D10F-AC4A-A29A-8DAE1DC14E24}"/>
              </a:ext>
            </a:extLst>
          </p:cNvPr>
          <p:cNvSpPr/>
          <p:nvPr userDrawn="1"/>
        </p:nvSpPr>
        <p:spPr>
          <a:xfrm>
            <a:off x="-2740300" y="2451045"/>
            <a:ext cx="1296832" cy="47456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tx1"/>
                </a:solidFill>
              </a:rPr>
              <a:t>#DDDDDD</a:t>
            </a:r>
          </a:p>
        </p:txBody>
      </p:sp>
      <p:sp>
        <p:nvSpPr>
          <p:cNvPr id="11" name="Rectangle 10">
            <a:extLst>
              <a:ext uri="{FF2B5EF4-FFF2-40B4-BE49-F238E27FC236}">
                <a16:creationId xmlns:a16="http://schemas.microsoft.com/office/drawing/2014/main" id="{28A58AD4-18F7-C949-9EB6-BC2FCC061523}"/>
              </a:ext>
            </a:extLst>
          </p:cNvPr>
          <p:cNvSpPr/>
          <p:nvPr userDrawn="1"/>
        </p:nvSpPr>
        <p:spPr>
          <a:xfrm>
            <a:off x="-2740300" y="3061894"/>
            <a:ext cx="1296832" cy="474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a:noFill/>
                </a:ln>
                <a:solidFill>
                  <a:schemeClr val="bg1"/>
                </a:solidFill>
              </a:rPr>
              <a:t>#000000</a:t>
            </a:r>
          </a:p>
        </p:txBody>
      </p:sp>
      <p:sp>
        <p:nvSpPr>
          <p:cNvPr id="12" name="TextBox 11">
            <a:extLst>
              <a:ext uri="{FF2B5EF4-FFF2-40B4-BE49-F238E27FC236}">
                <a16:creationId xmlns:a16="http://schemas.microsoft.com/office/drawing/2014/main" id="{3983E9DF-F374-3D42-B70A-B5CAA5C2C11D}"/>
              </a:ext>
            </a:extLst>
          </p:cNvPr>
          <p:cNvSpPr txBox="1"/>
          <p:nvPr userDrawn="1"/>
        </p:nvSpPr>
        <p:spPr>
          <a:xfrm>
            <a:off x="-2852394" y="-102568"/>
            <a:ext cx="1581462" cy="584775"/>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Color guidelines:</a:t>
            </a:r>
          </a:p>
        </p:txBody>
      </p:sp>
      <p:sp>
        <p:nvSpPr>
          <p:cNvPr id="14" name="TextBox 13">
            <a:extLst>
              <a:ext uri="{FF2B5EF4-FFF2-40B4-BE49-F238E27FC236}">
                <a16:creationId xmlns:a16="http://schemas.microsoft.com/office/drawing/2014/main" id="{2593E40D-85C9-614F-AD7A-6942F81461BF}"/>
              </a:ext>
            </a:extLst>
          </p:cNvPr>
          <p:cNvSpPr txBox="1"/>
          <p:nvPr userDrawn="1"/>
        </p:nvSpPr>
        <p:spPr>
          <a:xfrm>
            <a:off x="-2767334" y="4497717"/>
            <a:ext cx="2469621" cy="338554"/>
          </a:xfrm>
          <a:prstGeom prst="rect">
            <a:avLst/>
          </a:prstGeom>
          <a:noFill/>
        </p:spPr>
        <p:txBody>
          <a:bodyPr wrap="squar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Font guidelines:</a:t>
            </a:r>
          </a:p>
        </p:txBody>
      </p:sp>
      <p:sp>
        <p:nvSpPr>
          <p:cNvPr id="15" name="TextBox 14">
            <a:extLst>
              <a:ext uri="{FF2B5EF4-FFF2-40B4-BE49-F238E27FC236}">
                <a16:creationId xmlns:a16="http://schemas.microsoft.com/office/drawing/2014/main" id="{F898AE21-E76A-8C46-B55D-D4EBC8E85213}"/>
              </a:ext>
            </a:extLst>
          </p:cNvPr>
          <p:cNvSpPr txBox="1"/>
          <p:nvPr userDrawn="1"/>
        </p:nvSpPr>
        <p:spPr>
          <a:xfrm>
            <a:off x="-2767334" y="4940274"/>
            <a:ext cx="2458989" cy="1938992"/>
          </a:xfrm>
          <a:prstGeom prst="rect">
            <a:avLst/>
          </a:prstGeom>
          <a:noFill/>
        </p:spPr>
        <p:txBody>
          <a:bodyPr wrap="square" rtlCol="0">
            <a:spAutoFit/>
          </a:bodyPr>
          <a:lstStyle/>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Georgia</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Titles:</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or Georgia</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Bold/All Caps</a:t>
            </a:r>
          </a:p>
          <a:p>
            <a:pPr algn="l">
              <a:lnSpc>
                <a:spcPct val="100000"/>
              </a:lnSpc>
            </a:pPr>
            <a:endParaRPr lang="en-US" sz="1200" b="0" i="0" spc="150" baseline="0" dirty="0">
              <a:latin typeface="Tahoma" panose="020B0604030504040204" pitchFamily="34" charset="0"/>
              <a:ea typeface="Tahoma" panose="020B0604030504040204" pitchFamily="34" charset="0"/>
              <a:cs typeface="Tahoma" panose="020B0604030504040204" pitchFamily="34" charset="0"/>
            </a:endParaRPr>
          </a:p>
          <a:p>
            <a:pPr algn="l">
              <a:lnSpc>
                <a:spcPct val="100000"/>
              </a:lnSpc>
            </a:pPr>
            <a:r>
              <a:rPr lang="en-US" sz="1200" b="1" i="0" spc="150" baseline="0" dirty="0">
                <a:latin typeface="Tahoma" panose="020B0604030504040204" pitchFamily="34" charset="0"/>
                <a:ea typeface="Tahoma" panose="020B0604030504040204" pitchFamily="34" charset="0"/>
                <a:cs typeface="Tahoma" panose="020B0604030504040204" pitchFamily="34" charset="0"/>
              </a:rPr>
              <a:t>Body Copy:</a:t>
            </a:r>
          </a:p>
          <a:p>
            <a:pPr algn="l">
              <a:lnSpc>
                <a:spcPct val="100000"/>
              </a:lnSpc>
            </a:pPr>
            <a:r>
              <a:rPr lang="en-US" sz="1200" b="0" i="0" spc="150" baseline="0" dirty="0">
                <a:latin typeface="Tahoma" panose="020B0604030504040204" pitchFamily="34" charset="0"/>
                <a:ea typeface="Tahoma" panose="020B0604030504040204" pitchFamily="34" charset="0"/>
                <a:cs typeface="Tahoma" panose="020B0604030504040204" pitchFamily="34" charset="0"/>
              </a:rPr>
              <a:t>Tahoma, Regular, 1.5 Extended Spacing</a:t>
            </a:r>
          </a:p>
        </p:txBody>
      </p:sp>
      <p:sp>
        <p:nvSpPr>
          <p:cNvPr id="16" name="Footer Placeholder 15">
            <a:extLst>
              <a:ext uri="{FF2B5EF4-FFF2-40B4-BE49-F238E27FC236}">
                <a16:creationId xmlns:a16="http://schemas.microsoft.com/office/drawing/2014/main" id="{3CAD4B89-1400-D648-874B-14C4E972903E}"/>
              </a:ext>
            </a:extLst>
          </p:cNvPr>
          <p:cNvSpPr>
            <a:spLocks noGrp="1"/>
          </p:cNvSpPr>
          <p:nvPr>
            <p:ph type="ftr" sz="quarter" idx="3"/>
          </p:nvPr>
        </p:nvSpPr>
        <p:spPr>
          <a:xfrm>
            <a:off x="3920067" y="6400800"/>
            <a:ext cx="4114800" cy="34747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Business Confidential: Do Not Distribute</a:t>
            </a:r>
          </a:p>
        </p:txBody>
      </p:sp>
      <p:sp>
        <p:nvSpPr>
          <p:cNvPr id="17" name="Rectangle 16">
            <a:extLst>
              <a:ext uri="{FF2B5EF4-FFF2-40B4-BE49-F238E27FC236}">
                <a16:creationId xmlns:a16="http://schemas.microsoft.com/office/drawing/2014/main" id="{564973EA-4204-574A-8783-2474C384BE93}"/>
              </a:ext>
            </a:extLst>
          </p:cNvPr>
          <p:cNvSpPr/>
          <p:nvPr userDrawn="1"/>
        </p:nvSpPr>
        <p:spPr>
          <a:xfrm>
            <a:off x="-1306052" y="631868"/>
            <a:ext cx="1003955" cy="474562"/>
          </a:xfrm>
          <a:prstGeom prst="rect">
            <a:avLst/>
          </a:prstGeom>
          <a:solidFill>
            <a:srgbClr val="136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#136783</a:t>
            </a:r>
          </a:p>
        </p:txBody>
      </p:sp>
      <p:sp>
        <p:nvSpPr>
          <p:cNvPr id="18" name="Rectangle 17">
            <a:extLst>
              <a:ext uri="{FF2B5EF4-FFF2-40B4-BE49-F238E27FC236}">
                <a16:creationId xmlns:a16="http://schemas.microsoft.com/office/drawing/2014/main" id="{572CBA67-9A8B-6547-B14C-02AAB7091818}"/>
              </a:ext>
            </a:extLst>
          </p:cNvPr>
          <p:cNvSpPr/>
          <p:nvPr userDrawn="1"/>
        </p:nvSpPr>
        <p:spPr>
          <a:xfrm>
            <a:off x="-1306052" y="1242718"/>
            <a:ext cx="1003955" cy="474562"/>
          </a:xfrm>
          <a:prstGeom prst="rect">
            <a:avLst/>
          </a:prstGeom>
          <a:solidFill>
            <a:srgbClr val="62B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#62B0B8 </a:t>
            </a:r>
          </a:p>
        </p:txBody>
      </p:sp>
      <p:sp>
        <p:nvSpPr>
          <p:cNvPr id="19" name="Rectangle 18">
            <a:extLst>
              <a:ext uri="{FF2B5EF4-FFF2-40B4-BE49-F238E27FC236}">
                <a16:creationId xmlns:a16="http://schemas.microsoft.com/office/drawing/2014/main" id="{EF5990AD-A817-DD43-BD88-ECF6942E8E2F}"/>
              </a:ext>
            </a:extLst>
          </p:cNvPr>
          <p:cNvSpPr/>
          <p:nvPr userDrawn="1"/>
        </p:nvSpPr>
        <p:spPr>
          <a:xfrm>
            <a:off x="-1306052" y="1853568"/>
            <a:ext cx="1003955" cy="474562"/>
          </a:xfrm>
          <a:prstGeom prst="rect">
            <a:avLst/>
          </a:prstGeom>
          <a:solidFill>
            <a:srgbClr val="7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#704D69</a:t>
            </a:r>
          </a:p>
        </p:txBody>
      </p:sp>
      <p:sp>
        <p:nvSpPr>
          <p:cNvPr id="20" name="Rectangle 19">
            <a:extLst>
              <a:ext uri="{FF2B5EF4-FFF2-40B4-BE49-F238E27FC236}">
                <a16:creationId xmlns:a16="http://schemas.microsoft.com/office/drawing/2014/main" id="{8F5C55FE-6C83-304F-9719-B71F8A0A5604}"/>
              </a:ext>
            </a:extLst>
          </p:cNvPr>
          <p:cNvSpPr/>
          <p:nvPr userDrawn="1"/>
        </p:nvSpPr>
        <p:spPr>
          <a:xfrm>
            <a:off x="-1306052" y="2464418"/>
            <a:ext cx="1003955" cy="474562"/>
          </a:xfrm>
          <a:prstGeom prst="rect">
            <a:avLst/>
          </a:prstGeom>
          <a:solidFill>
            <a:srgbClr val="C77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#C77D42 </a:t>
            </a:r>
          </a:p>
        </p:txBody>
      </p:sp>
      <p:sp>
        <p:nvSpPr>
          <p:cNvPr id="21" name="Rectangle 20">
            <a:extLst>
              <a:ext uri="{FF2B5EF4-FFF2-40B4-BE49-F238E27FC236}">
                <a16:creationId xmlns:a16="http://schemas.microsoft.com/office/drawing/2014/main" id="{B1701778-CA8D-AC44-A8D4-01197E17B846}"/>
              </a:ext>
            </a:extLst>
          </p:cNvPr>
          <p:cNvSpPr/>
          <p:nvPr userDrawn="1"/>
        </p:nvSpPr>
        <p:spPr>
          <a:xfrm>
            <a:off x="-1306052" y="3075267"/>
            <a:ext cx="1003955" cy="474562"/>
          </a:xfrm>
          <a:prstGeom prst="rect">
            <a:avLst/>
          </a:prstGeom>
          <a:solidFill>
            <a:srgbClr val="B3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#B35959 </a:t>
            </a:r>
          </a:p>
        </p:txBody>
      </p:sp>
      <p:sp>
        <p:nvSpPr>
          <p:cNvPr id="22" name="Rectangle 21">
            <a:extLst>
              <a:ext uri="{FF2B5EF4-FFF2-40B4-BE49-F238E27FC236}">
                <a16:creationId xmlns:a16="http://schemas.microsoft.com/office/drawing/2014/main" id="{1242E6A6-7B43-414C-952B-43A36A5DA0D0}"/>
              </a:ext>
            </a:extLst>
          </p:cNvPr>
          <p:cNvSpPr/>
          <p:nvPr userDrawn="1"/>
        </p:nvSpPr>
        <p:spPr>
          <a:xfrm>
            <a:off x="-1306052" y="3670973"/>
            <a:ext cx="1003955" cy="474562"/>
          </a:xfrm>
          <a:prstGeom prst="rect">
            <a:avLst/>
          </a:prstGeom>
          <a:solidFill>
            <a:srgbClr val="53A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n>
                  <a:noFill/>
                </a:ln>
                <a:solidFill>
                  <a:schemeClr val="bg1"/>
                </a:solidFill>
              </a:rPr>
              <a:t>#53A080 </a:t>
            </a:r>
          </a:p>
        </p:txBody>
      </p:sp>
    </p:spTree>
    <p:extLst>
      <p:ext uri="{BB962C8B-B14F-4D97-AF65-F5344CB8AC3E}">
        <p14:creationId xmlns:p14="http://schemas.microsoft.com/office/powerpoint/2010/main" val="15669879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Lst>
  <p:hf sldNum="0" hdr="0" dt="0"/>
  <p:txStyles>
    <p:titleStyle>
      <a:lvl1pPr algn="l" defTabSz="914400" rtl="0" eaLnBrk="1" latinLnBrk="0" hangingPunct="1">
        <a:lnSpc>
          <a:spcPct val="90000"/>
        </a:lnSpc>
        <a:spcBef>
          <a:spcPct val="0"/>
        </a:spcBef>
        <a:buNone/>
        <a:defRPr sz="4000" b="1" i="0" kern="1200" cap="all" spc="3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7440">
          <p15:clr>
            <a:srgbClr val="F26B43"/>
          </p15:clr>
        </p15:guide>
        <p15:guide id="4" orient="horz" pos="4032">
          <p15:clr>
            <a:srgbClr val="F26B43"/>
          </p15:clr>
        </p15:guide>
        <p15:guide id="5" orient="horz" pos="4248">
          <p15:clr>
            <a:srgbClr val="F26B43"/>
          </p15:clr>
        </p15:guide>
        <p15:guide id="6" pos="696">
          <p15:clr>
            <a:srgbClr val="F26B43"/>
          </p15:clr>
        </p15:guide>
        <p15:guide id="7" pos="5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4.xml"/><Relationship Id="rId5" Type="http://schemas.openxmlformats.org/officeDocument/2006/relationships/image" Target="../media/image33.tif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3.tiff"/></Relationships>
</file>

<file path=ppt/slides/_rels/slide2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vanderbilt.edu/sponsoredprograms/other_support.php" TargetMode="External"/><Relationship Id="rId4" Type="http://schemas.openxmlformats.org/officeDocument/2006/relationships/hyperlink" Target="https://grants.nih.gov/grants/guide/notice-files/NOT-OD-21-110.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grants.nih.gov/grants/guide/notice-files/NOT-OD-19-114.html" TargetMode="Externa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E638-5A4B-904C-9FC0-4F09DE3339DE}"/>
              </a:ext>
            </a:extLst>
          </p:cNvPr>
          <p:cNvSpPr>
            <a:spLocks noGrp="1"/>
          </p:cNvSpPr>
          <p:nvPr>
            <p:ph type="ctrTitle"/>
          </p:nvPr>
        </p:nvSpPr>
        <p:spPr>
          <a:xfrm>
            <a:off x="435856" y="1764928"/>
            <a:ext cx="8641200" cy="1826443"/>
          </a:xfrm>
        </p:spPr>
        <p:txBody>
          <a:bodyPr>
            <a:noAutofit/>
          </a:bodyPr>
          <a:lstStyle/>
          <a:p>
            <a:pPr algn="ctr"/>
            <a:r>
              <a:rPr lang="en-US" sz="3600" dirty="0">
                <a:latin typeface="Tahoma"/>
                <a:ea typeface="Tahoma"/>
                <a:cs typeface="Tahoma"/>
              </a:rPr>
              <a:t>Grant Manager – </a:t>
            </a:r>
            <a:br>
              <a:rPr lang="en-US" sz="3600" dirty="0">
                <a:latin typeface="Tahoma" panose="020B0604030504040204" pitchFamily="34" charset="0"/>
              </a:rPr>
            </a:br>
            <a:r>
              <a:rPr lang="en-US" sz="3600" dirty="0">
                <a:latin typeface="Tahoma"/>
                <a:ea typeface="Tahoma"/>
                <a:cs typeface="Tahoma"/>
              </a:rPr>
              <a:t>Research Finance – SPA</a:t>
            </a:r>
            <a:br>
              <a:rPr lang="en-US" sz="3600" dirty="0">
                <a:latin typeface="Tahoma" panose="020B0604030504040204" pitchFamily="34" charset="0"/>
              </a:rPr>
            </a:br>
            <a:r>
              <a:rPr lang="en-US" sz="4000" dirty="0">
                <a:latin typeface="Tahoma"/>
                <a:ea typeface="Tahoma"/>
                <a:cs typeface="Tahoma"/>
              </a:rPr>
              <a:t>meeting</a:t>
            </a:r>
            <a:endParaRPr lang="en-US" sz="3600" dirty="0">
              <a:latin typeface="Tahoma"/>
              <a:ea typeface="Tahoma"/>
              <a:cs typeface="Tahoma"/>
            </a:endParaRPr>
          </a:p>
        </p:txBody>
      </p:sp>
      <p:sp>
        <p:nvSpPr>
          <p:cNvPr id="3" name="Subtitle 2">
            <a:extLst>
              <a:ext uri="{FF2B5EF4-FFF2-40B4-BE49-F238E27FC236}">
                <a16:creationId xmlns:a16="http://schemas.microsoft.com/office/drawing/2014/main" id="{50751A0B-12C9-E242-B5D4-E74380A73CCF}"/>
              </a:ext>
            </a:extLst>
          </p:cNvPr>
          <p:cNvSpPr>
            <a:spLocks noGrp="1"/>
          </p:cNvSpPr>
          <p:nvPr>
            <p:ph type="subTitle" idx="1"/>
          </p:nvPr>
        </p:nvSpPr>
        <p:spPr/>
        <p:txBody>
          <a:bodyPr>
            <a:normAutofit/>
          </a:bodyPr>
          <a:lstStyle/>
          <a:p>
            <a:r>
              <a:rPr lang="en-US" sz="2400" dirty="0">
                <a:latin typeface="Tahoma"/>
                <a:ea typeface="Tahoma"/>
                <a:cs typeface="Tahoma"/>
              </a:rPr>
              <a:t>Thursday, </a:t>
            </a:r>
            <a:r>
              <a:rPr lang="en-US" sz="2400" b="1" dirty="0">
                <a:latin typeface="Tahoma"/>
                <a:ea typeface="Tahoma"/>
                <a:cs typeface="Tahoma"/>
              </a:rPr>
              <a:t>May 13</a:t>
            </a:r>
            <a:r>
              <a:rPr lang="en-US" sz="2400" b="1" baseline="30000" dirty="0">
                <a:latin typeface="Tahoma"/>
                <a:ea typeface="Tahoma"/>
                <a:cs typeface="Tahoma"/>
              </a:rPr>
              <a:t>th</a:t>
            </a:r>
            <a:r>
              <a:rPr lang="en-US" sz="2400" dirty="0">
                <a:latin typeface="Tahoma"/>
                <a:ea typeface="Tahoma"/>
                <a:cs typeface="Tahoma"/>
              </a:rPr>
              <a:t>, 2021</a:t>
            </a:r>
          </a:p>
        </p:txBody>
      </p:sp>
    </p:spTree>
    <p:extLst>
      <p:ext uri="{BB962C8B-B14F-4D97-AF65-F5344CB8AC3E}">
        <p14:creationId xmlns:p14="http://schemas.microsoft.com/office/powerpoint/2010/main" val="2929115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E638-5A4B-904C-9FC0-4F09DE3339DE}"/>
              </a:ext>
            </a:extLst>
          </p:cNvPr>
          <p:cNvSpPr>
            <a:spLocks noGrp="1"/>
          </p:cNvSpPr>
          <p:nvPr>
            <p:ph type="ctrTitle"/>
          </p:nvPr>
        </p:nvSpPr>
        <p:spPr>
          <a:xfrm>
            <a:off x="1128066" y="1602557"/>
            <a:ext cx="7899393" cy="1826443"/>
          </a:xfrm>
        </p:spPr>
        <p:txBody>
          <a:bodyPr>
            <a:normAutofit/>
          </a:bodyPr>
          <a:lstStyle/>
          <a:p>
            <a:r>
              <a:rPr lang="en-US" sz="3600" b="1" dirty="0"/>
              <a:t>Vanderbilt Electronic research administration (vera)</a:t>
            </a:r>
            <a:endParaRPr lang="en-US" sz="3600" dirty="0"/>
          </a:p>
        </p:txBody>
      </p:sp>
      <p:sp>
        <p:nvSpPr>
          <p:cNvPr id="3" name="Subtitle 2">
            <a:extLst>
              <a:ext uri="{FF2B5EF4-FFF2-40B4-BE49-F238E27FC236}">
                <a16:creationId xmlns:a16="http://schemas.microsoft.com/office/drawing/2014/main" id="{50751A0B-12C9-E242-B5D4-E74380A73CCF}"/>
              </a:ext>
            </a:extLst>
          </p:cNvPr>
          <p:cNvSpPr>
            <a:spLocks noGrp="1"/>
          </p:cNvSpPr>
          <p:nvPr>
            <p:ph type="subTitle" idx="1"/>
          </p:nvPr>
        </p:nvSpPr>
        <p:spPr/>
        <p:txBody>
          <a:bodyPr>
            <a:normAutofit/>
          </a:bodyPr>
          <a:lstStyle/>
          <a:p>
            <a:r>
              <a:rPr lang="en-US" b="1" dirty="0"/>
              <a:t>VERA </a:t>
            </a:r>
            <a:r>
              <a:rPr lang="en-US" b="1"/>
              <a:t>PROJECT UPDATE</a:t>
            </a:r>
            <a:endParaRPr lang="en-US" dirty="0"/>
          </a:p>
        </p:txBody>
      </p:sp>
    </p:spTree>
    <p:extLst>
      <p:ext uri="{BB962C8B-B14F-4D97-AF65-F5344CB8AC3E}">
        <p14:creationId xmlns:p14="http://schemas.microsoft.com/office/powerpoint/2010/main" val="32331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811D-84F3-4C82-8ECA-DF6DC490314E}"/>
              </a:ext>
            </a:extLst>
          </p:cNvPr>
          <p:cNvSpPr>
            <a:spLocks noGrp="1"/>
          </p:cNvSpPr>
          <p:nvPr>
            <p:ph type="title"/>
          </p:nvPr>
        </p:nvSpPr>
        <p:spPr>
          <a:xfrm>
            <a:off x="619639" y="287715"/>
            <a:ext cx="11156257" cy="1325563"/>
          </a:xfrm>
        </p:spPr>
        <p:txBody>
          <a:bodyPr>
            <a:normAutofit/>
          </a:bodyPr>
          <a:lstStyle/>
          <a:p>
            <a:r>
              <a:rPr lang="en-US" sz="3600" dirty="0"/>
              <a:t>timeline</a:t>
            </a:r>
          </a:p>
        </p:txBody>
      </p:sp>
      <p:graphicFrame>
        <p:nvGraphicFramePr>
          <p:cNvPr id="7" name="Diagram 6">
            <a:extLst>
              <a:ext uri="{FF2B5EF4-FFF2-40B4-BE49-F238E27FC236}">
                <a16:creationId xmlns:a16="http://schemas.microsoft.com/office/drawing/2014/main" id="{059685EF-DA7F-4254-9AC1-EDCA3378961D}"/>
              </a:ext>
            </a:extLst>
          </p:cNvPr>
          <p:cNvGraphicFramePr/>
          <p:nvPr/>
        </p:nvGraphicFramePr>
        <p:xfrm>
          <a:off x="619639" y="950497"/>
          <a:ext cx="11156258" cy="3356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Rectangle 39">
            <a:extLst>
              <a:ext uri="{FF2B5EF4-FFF2-40B4-BE49-F238E27FC236}">
                <a16:creationId xmlns:a16="http://schemas.microsoft.com/office/drawing/2014/main" id="{F5F3CD4B-3F86-4CCD-BA36-B0F7D0DE7671}"/>
              </a:ext>
            </a:extLst>
          </p:cNvPr>
          <p:cNvSpPr/>
          <p:nvPr/>
        </p:nvSpPr>
        <p:spPr>
          <a:xfrm>
            <a:off x="654743" y="3259529"/>
            <a:ext cx="2606337" cy="914027"/>
          </a:xfrm>
          <a:prstGeom prst="rect">
            <a:avLst/>
          </a:prstGeom>
          <a:solidFill>
            <a:srgbClr val="F7EE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Upgrade to v10.0 and Final Development</a:t>
            </a:r>
          </a:p>
        </p:txBody>
      </p:sp>
      <p:sp>
        <p:nvSpPr>
          <p:cNvPr id="41" name="Rectangle 40">
            <a:extLst>
              <a:ext uri="{FF2B5EF4-FFF2-40B4-BE49-F238E27FC236}">
                <a16:creationId xmlns:a16="http://schemas.microsoft.com/office/drawing/2014/main" id="{CFA240A8-B035-498E-B12E-88BF2D91788F}"/>
              </a:ext>
            </a:extLst>
          </p:cNvPr>
          <p:cNvSpPr/>
          <p:nvPr/>
        </p:nvSpPr>
        <p:spPr>
          <a:xfrm>
            <a:off x="3261081" y="3259530"/>
            <a:ext cx="2759392" cy="914027"/>
          </a:xfrm>
          <a:prstGeom prst="rect">
            <a:avLst/>
          </a:prstGeom>
          <a:solidFill>
            <a:srgbClr val="F7EE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User Acceptance Testing and Training</a:t>
            </a:r>
          </a:p>
        </p:txBody>
      </p:sp>
      <p:sp>
        <p:nvSpPr>
          <p:cNvPr id="47" name="Rectangle 46">
            <a:extLst>
              <a:ext uri="{FF2B5EF4-FFF2-40B4-BE49-F238E27FC236}">
                <a16:creationId xmlns:a16="http://schemas.microsoft.com/office/drawing/2014/main" id="{7EE238BA-47E5-4FDE-8FF1-F9BE62264E60}"/>
              </a:ext>
            </a:extLst>
          </p:cNvPr>
          <p:cNvSpPr/>
          <p:nvPr/>
        </p:nvSpPr>
        <p:spPr>
          <a:xfrm>
            <a:off x="8719582" y="3259529"/>
            <a:ext cx="2683733" cy="914029"/>
          </a:xfrm>
          <a:prstGeom prst="rect">
            <a:avLst/>
          </a:prstGeom>
          <a:solidFill>
            <a:srgbClr val="F7EE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Full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(Proposals)</a:t>
            </a:r>
          </a:p>
        </p:txBody>
      </p:sp>
      <p:sp>
        <p:nvSpPr>
          <p:cNvPr id="49" name="Rectangle 48">
            <a:extLst>
              <a:ext uri="{FF2B5EF4-FFF2-40B4-BE49-F238E27FC236}">
                <a16:creationId xmlns:a16="http://schemas.microsoft.com/office/drawing/2014/main" id="{80DCBD9F-020A-4F6E-97C9-26DFA4E259B8}"/>
              </a:ext>
            </a:extLst>
          </p:cNvPr>
          <p:cNvSpPr/>
          <p:nvPr/>
        </p:nvSpPr>
        <p:spPr>
          <a:xfrm>
            <a:off x="6020473" y="3259529"/>
            <a:ext cx="2699109" cy="914029"/>
          </a:xfrm>
          <a:prstGeom prst="rect">
            <a:avLst/>
          </a:prstGeom>
          <a:solidFill>
            <a:srgbClr val="F7EE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Soft Launch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(Awards and Agreements)</a:t>
            </a:r>
          </a:p>
        </p:txBody>
      </p:sp>
      <p:sp>
        <p:nvSpPr>
          <p:cNvPr id="10" name="TextBox 9">
            <a:extLst>
              <a:ext uri="{FF2B5EF4-FFF2-40B4-BE49-F238E27FC236}">
                <a16:creationId xmlns:a16="http://schemas.microsoft.com/office/drawing/2014/main" id="{5F579124-5E31-464B-A42C-F78CE1354FCE}"/>
              </a:ext>
            </a:extLst>
          </p:cNvPr>
          <p:cNvSpPr txBox="1"/>
          <p:nvPr/>
        </p:nvSpPr>
        <p:spPr>
          <a:xfrm>
            <a:off x="3261080" y="4173556"/>
            <a:ext cx="2794663"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Test all workflow, functionality, and system-to-system submissions (with grants.gov test server)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Train faculty and staff</a:t>
            </a:r>
          </a:p>
        </p:txBody>
      </p:sp>
      <p:sp>
        <p:nvSpPr>
          <p:cNvPr id="11" name="TextBox 10">
            <a:extLst>
              <a:ext uri="{FF2B5EF4-FFF2-40B4-BE49-F238E27FC236}">
                <a16:creationId xmlns:a16="http://schemas.microsoft.com/office/drawing/2014/main" id="{B0584C15-A64E-40AF-803D-AE43A3ED2EBE}"/>
              </a:ext>
            </a:extLst>
          </p:cNvPr>
          <p:cNvSpPr txBox="1"/>
          <p:nvPr/>
        </p:nvSpPr>
        <p:spPr>
          <a:xfrm>
            <a:off x="6020473" y="4173556"/>
            <a:ext cx="269910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Option to create proposals in VERA or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Coeus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Active and new awards/agreements and amendments in VERA</a:t>
            </a:r>
          </a:p>
        </p:txBody>
      </p:sp>
      <p:sp>
        <p:nvSpPr>
          <p:cNvPr id="12" name="TextBox 11">
            <a:extLst>
              <a:ext uri="{FF2B5EF4-FFF2-40B4-BE49-F238E27FC236}">
                <a16:creationId xmlns:a16="http://schemas.microsoft.com/office/drawing/2014/main" id="{E4AC27FC-030A-46A7-9B0D-769075C7B877}"/>
              </a:ext>
            </a:extLst>
          </p:cNvPr>
          <p:cNvSpPr txBox="1"/>
          <p:nvPr/>
        </p:nvSpPr>
        <p:spPr>
          <a:xfrm>
            <a:off x="8734958" y="4173556"/>
            <a:ext cx="2668357"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All proposals in VERA</a:t>
            </a:r>
          </a:p>
        </p:txBody>
      </p:sp>
      <p:sp>
        <p:nvSpPr>
          <p:cNvPr id="13" name="TextBox 12">
            <a:extLst>
              <a:ext uri="{FF2B5EF4-FFF2-40B4-BE49-F238E27FC236}">
                <a16:creationId xmlns:a16="http://schemas.microsoft.com/office/drawing/2014/main" id="{5F471E6B-D82D-4144-B3B8-A48ECFC0560C}"/>
              </a:ext>
            </a:extLst>
          </p:cNvPr>
          <p:cNvSpPr txBox="1"/>
          <p:nvPr/>
        </p:nvSpPr>
        <p:spPr>
          <a:xfrm>
            <a:off x="654742" y="4173556"/>
            <a:ext cx="2606337"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Configurations developed by Huron to meet VU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Need deep collaboration from administrators in schools and colleges to test configurations</a:t>
            </a:r>
          </a:p>
        </p:txBody>
      </p:sp>
    </p:spTree>
    <p:extLst>
      <p:ext uri="{BB962C8B-B14F-4D97-AF65-F5344CB8AC3E}">
        <p14:creationId xmlns:p14="http://schemas.microsoft.com/office/powerpoint/2010/main" val="67727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1A5E-3AB2-467F-92D5-45B978114F89}"/>
              </a:ext>
            </a:extLst>
          </p:cNvPr>
          <p:cNvSpPr>
            <a:spLocks noGrp="1"/>
          </p:cNvSpPr>
          <p:nvPr>
            <p:ph type="title"/>
          </p:nvPr>
        </p:nvSpPr>
        <p:spPr/>
        <p:txBody>
          <a:bodyPr/>
          <a:lstStyle/>
          <a:p>
            <a:r>
              <a:rPr lang="en-US" dirty="0"/>
              <a:t>Testing and Training: progress and next steps</a:t>
            </a:r>
          </a:p>
        </p:txBody>
      </p:sp>
      <p:sp>
        <p:nvSpPr>
          <p:cNvPr id="3" name="Content Placeholder 2">
            <a:extLst>
              <a:ext uri="{FF2B5EF4-FFF2-40B4-BE49-F238E27FC236}">
                <a16:creationId xmlns:a16="http://schemas.microsoft.com/office/drawing/2014/main" id="{216727EB-8FBC-4D67-8E82-F243AD78AFC1}"/>
              </a:ext>
            </a:extLst>
          </p:cNvPr>
          <p:cNvSpPr>
            <a:spLocks noGrp="1"/>
          </p:cNvSpPr>
          <p:nvPr>
            <p:ph sz="quarter" idx="11"/>
          </p:nvPr>
        </p:nvSpPr>
        <p:spPr>
          <a:xfrm>
            <a:off x="654051" y="1828799"/>
            <a:ext cx="11156950" cy="4150895"/>
          </a:xfrm>
        </p:spPr>
        <p:txBody>
          <a:bodyPr>
            <a:normAutofit fontScale="92500" lnSpcReduction="10000"/>
          </a:bodyPr>
          <a:lstStyle/>
          <a:p>
            <a:r>
              <a:rPr lang="en-US" sz="2400" b="1" dirty="0"/>
              <a:t>Training</a:t>
            </a:r>
          </a:p>
          <a:p>
            <a:pPr lvl="1"/>
            <a:r>
              <a:rPr lang="en-US" sz="2400" b="1" dirty="0"/>
              <a:t>25</a:t>
            </a:r>
            <a:r>
              <a:rPr lang="en-US" sz="2400" dirty="0"/>
              <a:t> weeks completed of Live Demo Open Houses with </a:t>
            </a:r>
            <a:r>
              <a:rPr lang="en-US" sz="2400" b="1" dirty="0"/>
              <a:t>10-30</a:t>
            </a:r>
            <a:r>
              <a:rPr lang="en-US" sz="2400" dirty="0"/>
              <a:t> attendees each week</a:t>
            </a:r>
          </a:p>
          <a:p>
            <a:pPr lvl="1"/>
            <a:r>
              <a:rPr lang="en-US" sz="2400" dirty="0"/>
              <a:t>Next Step: Structured training with courses for all skill levels</a:t>
            </a:r>
          </a:p>
          <a:p>
            <a:pPr lvl="1"/>
            <a:endParaRPr lang="en-US" sz="2400" dirty="0"/>
          </a:p>
          <a:p>
            <a:r>
              <a:rPr lang="en-US" sz="2400" b="1" dirty="0"/>
              <a:t>User Acceptance Testing</a:t>
            </a:r>
          </a:p>
          <a:p>
            <a:pPr lvl="1"/>
            <a:r>
              <a:rPr lang="en-US" sz="2400" b="1" dirty="0"/>
              <a:t>54</a:t>
            </a:r>
            <a:r>
              <a:rPr lang="en-US" sz="2400" dirty="0"/>
              <a:t> Hours of Testing with </a:t>
            </a:r>
            <a:r>
              <a:rPr lang="en-US" sz="2400" b="1" dirty="0"/>
              <a:t>48</a:t>
            </a:r>
            <a:r>
              <a:rPr lang="en-US" sz="2400" dirty="0"/>
              <a:t> participants</a:t>
            </a:r>
          </a:p>
          <a:p>
            <a:pPr lvl="1"/>
            <a:r>
              <a:rPr lang="en-US" sz="2400" dirty="0"/>
              <a:t>5 weeks of scripted testing to tryout common scenarios</a:t>
            </a:r>
          </a:p>
          <a:p>
            <a:pPr lvl="1"/>
            <a:r>
              <a:rPr lang="en-US" sz="2400" dirty="0"/>
              <a:t>4 weeks of exploratory testing with real-life examples</a:t>
            </a:r>
          </a:p>
          <a:p>
            <a:pPr lvl="1"/>
            <a:r>
              <a:rPr lang="en-US" sz="2400" dirty="0"/>
              <a:t>Next Steps:</a:t>
            </a:r>
          </a:p>
          <a:p>
            <a:pPr lvl="2"/>
            <a:r>
              <a:rPr lang="en-US" sz="2000" dirty="0"/>
              <a:t>Testing with Faculty-Admin pairs</a:t>
            </a:r>
          </a:p>
          <a:p>
            <a:pPr lvl="2"/>
            <a:r>
              <a:rPr lang="en-US" sz="2000" dirty="0"/>
              <a:t>Testing award setup with converted data</a:t>
            </a:r>
          </a:p>
          <a:p>
            <a:endParaRPr lang="en-US" sz="2400" dirty="0"/>
          </a:p>
        </p:txBody>
      </p:sp>
    </p:spTree>
    <p:extLst>
      <p:ext uri="{BB962C8B-B14F-4D97-AF65-F5344CB8AC3E}">
        <p14:creationId xmlns:p14="http://schemas.microsoft.com/office/powerpoint/2010/main" val="23946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687B-AA14-42B3-A85A-70FB3BE3996A}"/>
              </a:ext>
            </a:extLst>
          </p:cNvPr>
          <p:cNvSpPr>
            <a:spLocks noGrp="1"/>
          </p:cNvSpPr>
          <p:nvPr>
            <p:ph type="title"/>
          </p:nvPr>
        </p:nvSpPr>
        <p:spPr/>
        <p:txBody>
          <a:bodyPr/>
          <a:lstStyle/>
          <a:p>
            <a:r>
              <a:rPr lang="en-US" dirty="0"/>
              <a:t>Soft launch: what does it mean?</a:t>
            </a:r>
          </a:p>
        </p:txBody>
      </p:sp>
      <p:sp>
        <p:nvSpPr>
          <p:cNvPr id="3" name="Content Placeholder 2">
            <a:extLst>
              <a:ext uri="{FF2B5EF4-FFF2-40B4-BE49-F238E27FC236}">
                <a16:creationId xmlns:a16="http://schemas.microsoft.com/office/drawing/2014/main" id="{06358B52-0F45-44E4-8F6A-1F3C887CCB22}"/>
              </a:ext>
            </a:extLst>
          </p:cNvPr>
          <p:cNvSpPr>
            <a:spLocks noGrp="1"/>
          </p:cNvSpPr>
          <p:nvPr>
            <p:ph sz="quarter" idx="11"/>
          </p:nvPr>
        </p:nvSpPr>
        <p:spPr>
          <a:xfrm>
            <a:off x="654051" y="1828800"/>
            <a:ext cx="10444009" cy="3937000"/>
          </a:xfrm>
        </p:spPr>
        <p:txBody>
          <a:bodyPr/>
          <a:lstStyle/>
          <a:p>
            <a:r>
              <a:rPr lang="en-US" dirty="0"/>
              <a:t>All active awards (from Oracle/</a:t>
            </a:r>
            <a:r>
              <a:rPr lang="en-US" dirty="0" err="1"/>
              <a:t>Coeus</a:t>
            </a:r>
            <a:r>
              <a:rPr lang="en-US" dirty="0"/>
              <a:t>) and all active agreements (from PEER) will be put into VERA via a one-time data conversion.</a:t>
            </a:r>
          </a:p>
          <a:p>
            <a:r>
              <a:rPr lang="en-US" dirty="0"/>
              <a:t>New awards and modifications to active awards </a:t>
            </a:r>
            <a:r>
              <a:rPr lang="en-US" b="1" dirty="0"/>
              <a:t>MUST</a:t>
            </a:r>
            <a:r>
              <a:rPr lang="en-US" dirty="0"/>
              <a:t> go through VERA.</a:t>
            </a:r>
          </a:p>
          <a:p>
            <a:r>
              <a:rPr lang="en-US" dirty="0"/>
              <a:t>New agreements and amendments to active agreements </a:t>
            </a:r>
            <a:r>
              <a:rPr lang="en-US" b="1" dirty="0"/>
              <a:t>MUST</a:t>
            </a:r>
            <a:r>
              <a:rPr lang="en-US" dirty="0"/>
              <a:t> go through VERA.</a:t>
            </a:r>
          </a:p>
          <a:p>
            <a:r>
              <a:rPr lang="en-US" dirty="0"/>
              <a:t>New funding proposals can either go through VERA </a:t>
            </a:r>
            <a:r>
              <a:rPr lang="en-US" b="1" dirty="0"/>
              <a:t>OR</a:t>
            </a:r>
            <a:r>
              <a:rPr lang="en-US" dirty="0"/>
              <a:t> </a:t>
            </a:r>
            <a:r>
              <a:rPr lang="en-US" dirty="0" err="1"/>
              <a:t>Coeus</a:t>
            </a:r>
            <a:r>
              <a:rPr lang="en-US" dirty="0"/>
              <a:t>.</a:t>
            </a:r>
          </a:p>
          <a:p>
            <a:pPr lvl="1"/>
            <a:endParaRPr lang="en-US" dirty="0"/>
          </a:p>
        </p:txBody>
      </p:sp>
      <p:graphicFrame>
        <p:nvGraphicFramePr>
          <p:cNvPr id="6" name="Table 6">
            <a:extLst>
              <a:ext uri="{FF2B5EF4-FFF2-40B4-BE49-F238E27FC236}">
                <a16:creationId xmlns:a16="http://schemas.microsoft.com/office/drawing/2014/main" id="{7EFAFDF4-1A50-4840-8425-0735C915DB99}"/>
              </a:ext>
            </a:extLst>
          </p:cNvPr>
          <p:cNvGraphicFramePr>
            <a:graphicFrameLocks noGrp="1"/>
          </p:cNvGraphicFramePr>
          <p:nvPr/>
        </p:nvGraphicFramePr>
        <p:xfrm>
          <a:off x="3139923" y="4180840"/>
          <a:ext cx="6185895" cy="1889760"/>
        </p:xfrm>
        <a:graphic>
          <a:graphicData uri="http://schemas.openxmlformats.org/drawingml/2006/table">
            <a:tbl>
              <a:tblPr firstRow="1" bandRow="1">
                <a:tableStyleId>{5C22544A-7EE6-4342-B048-85BDC9FD1C3A}</a:tableStyleId>
              </a:tblPr>
              <a:tblGrid>
                <a:gridCol w="1472718">
                  <a:extLst>
                    <a:ext uri="{9D8B030D-6E8A-4147-A177-3AD203B41FA5}">
                      <a16:colId xmlns:a16="http://schemas.microsoft.com/office/drawing/2014/main" val="3225009378"/>
                    </a:ext>
                  </a:extLst>
                </a:gridCol>
                <a:gridCol w="1688635">
                  <a:extLst>
                    <a:ext uri="{9D8B030D-6E8A-4147-A177-3AD203B41FA5}">
                      <a16:colId xmlns:a16="http://schemas.microsoft.com/office/drawing/2014/main" val="3092399179"/>
                    </a:ext>
                  </a:extLst>
                </a:gridCol>
                <a:gridCol w="1702856">
                  <a:extLst>
                    <a:ext uri="{9D8B030D-6E8A-4147-A177-3AD203B41FA5}">
                      <a16:colId xmlns:a16="http://schemas.microsoft.com/office/drawing/2014/main" val="2429698191"/>
                    </a:ext>
                  </a:extLst>
                </a:gridCol>
                <a:gridCol w="1321686">
                  <a:extLst>
                    <a:ext uri="{9D8B030D-6E8A-4147-A177-3AD203B41FA5}">
                      <a16:colId xmlns:a16="http://schemas.microsoft.com/office/drawing/2014/main" val="2763370098"/>
                    </a:ext>
                  </a:extLst>
                </a:gridCol>
              </a:tblGrid>
              <a:tr h="370840">
                <a:tc>
                  <a:txBody>
                    <a:bodyPr/>
                    <a:lstStyle/>
                    <a:p>
                      <a:r>
                        <a:rPr lang="en-US" sz="2000" dirty="0">
                          <a:solidFill>
                            <a:schemeClr val="tx1"/>
                          </a:solidFill>
                        </a:rPr>
                        <a:t>Pre-Award Function</a:t>
                      </a:r>
                    </a:p>
                  </a:txBody>
                  <a:tcPr/>
                </a:tc>
                <a:tc>
                  <a:txBody>
                    <a:bodyPr/>
                    <a:lstStyle/>
                    <a:p>
                      <a:r>
                        <a:rPr lang="en-US" sz="2000" dirty="0">
                          <a:solidFill>
                            <a:schemeClr val="tx1"/>
                          </a:solidFill>
                        </a:rPr>
                        <a:t>Current</a:t>
                      </a:r>
                    </a:p>
                  </a:txBody>
                  <a:tcPr/>
                </a:tc>
                <a:tc>
                  <a:txBody>
                    <a:bodyPr/>
                    <a:lstStyle/>
                    <a:p>
                      <a:r>
                        <a:rPr lang="en-US" sz="2000" dirty="0">
                          <a:solidFill>
                            <a:schemeClr val="tx1"/>
                          </a:solidFill>
                        </a:rPr>
                        <a:t>After Soft Launch</a:t>
                      </a:r>
                    </a:p>
                  </a:txBody>
                  <a:tcPr/>
                </a:tc>
                <a:tc>
                  <a:txBody>
                    <a:bodyPr/>
                    <a:lstStyle/>
                    <a:p>
                      <a:r>
                        <a:rPr lang="en-US" sz="2000" dirty="0">
                          <a:solidFill>
                            <a:schemeClr val="tx1"/>
                          </a:solidFill>
                        </a:rPr>
                        <a:t>After Full Launch</a:t>
                      </a:r>
                    </a:p>
                  </a:txBody>
                  <a:tcPr/>
                </a:tc>
                <a:extLst>
                  <a:ext uri="{0D108BD9-81ED-4DB2-BD59-A6C34878D82A}">
                    <a16:rowId xmlns:a16="http://schemas.microsoft.com/office/drawing/2014/main" val="3277090157"/>
                  </a:ext>
                </a:extLst>
              </a:tr>
              <a:tr h="370840">
                <a:tc>
                  <a:txBody>
                    <a:bodyPr/>
                    <a:lstStyle/>
                    <a:p>
                      <a:r>
                        <a:rPr lang="en-US" sz="2000" dirty="0"/>
                        <a:t>Proposals</a:t>
                      </a:r>
                    </a:p>
                  </a:txBody>
                  <a:tcPr/>
                </a:tc>
                <a:tc>
                  <a:txBody>
                    <a:bodyPr/>
                    <a:lstStyle/>
                    <a:p>
                      <a:r>
                        <a:rPr lang="en-US" sz="2000" dirty="0" err="1"/>
                        <a:t>Coeus</a:t>
                      </a:r>
                      <a:r>
                        <a:rPr lang="en-US" sz="2000" dirty="0"/>
                        <a:t> &amp; PEER</a:t>
                      </a:r>
                    </a:p>
                  </a:txBody>
                  <a:tcPr/>
                </a:tc>
                <a:tc>
                  <a:txBody>
                    <a:bodyPr/>
                    <a:lstStyle/>
                    <a:p>
                      <a:r>
                        <a:rPr lang="en-US" sz="2000" dirty="0" err="1"/>
                        <a:t>Coeus</a:t>
                      </a:r>
                      <a:r>
                        <a:rPr lang="en-US" sz="2000" dirty="0"/>
                        <a:t> or VERA</a:t>
                      </a:r>
                    </a:p>
                  </a:txBody>
                  <a:tcPr/>
                </a:tc>
                <a:tc>
                  <a:txBody>
                    <a:bodyPr/>
                    <a:lstStyle/>
                    <a:p>
                      <a:r>
                        <a:rPr lang="en-US" sz="2000" dirty="0"/>
                        <a:t>VERA</a:t>
                      </a:r>
                    </a:p>
                  </a:txBody>
                  <a:tcPr/>
                </a:tc>
                <a:extLst>
                  <a:ext uri="{0D108BD9-81ED-4DB2-BD59-A6C34878D82A}">
                    <a16:rowId xmlns:a16="http://schemas.microsoft.com/office/drawing/2014/main" val="263862114"/>
                  </a:ext>
                </a:extLst>
              </a:tr>
              <a:tr h="370840">
                <a:tc>
                  <a:txBody>
                    <a:bodyPr/>
                    <a:lstStyle/>
                    <a:p>
                      <a:r>
                        <a:rPr lang="en-US" sz="2000" dirty="0"/>
                        <a:t>Awards</a:t>
                      </a:r>
                    </a:p>
                  </a:txBody>
                  <a:tcPr/>
                </a:tc>
                <a:tc>
                  <a:txBody>
                    <a:bodyPr/>
                    <a:lstStyle/>
                    <a:p>
                      <a:r>
                        <a:rPr lang="en-US" sz="2000" dirty="0" err="1"/>
                        <a:t>Coeus</a:t>
                      </a:r>
                      <a:endParaRPr lang="en-US" sz="2000" dirty="0"/>
                    </a:p>
                  </a:txBody>
                  <a:tcPr/>
                </a:tc>
                <a:tc>
                  <a:txBody>
                    <a:bodyPr/>
                    <a:lstStyle/>
                    <a:p>
                      <a:r>
                        <a:rPr lang="en-US" sz="2000" dirty="0"/>
                        <a:t>VERA</a:t>
                      </a:r>
                    </a:p>
                  </a:txBody>
                  <a:tcPr/>
                </a:tc>
                <a:tc>
                  <a:txBody>
                    <a:bodyPr/>
                    <a:lstStyle/>
                    <a:p>
                      <a:r>
                        <a:rPr lang="en-US" sz="2000" dirty="0"/>
                        <a:t>VERA</a:t>
                      </a:r>
                    </a:p>
                  </a:txBody>
                  <a:tcPr/>
                </a:tc>
                <a:extLst>
                  <a:ext uri="{0D108BD9-81ED-4DB2-BD59-A6C34878D82A}">
                    <a16:rowId xmlns:a16="http://schemas.microsoft.com/office/drawing/2014/main" val="3512366097"/>
                  </a:ext>
                </a:extLst>
              </a:tr>
              <a:tr h="370840">
                <a:tc>
                  <a:txBody>
                    <a:bodyPr/>
                    <a:lstStyle/>
                    <a:p>
                      <a:r>
                        <a:rPr lang="en-US" sz="2000" dirty="0"/>
                        <a:t>Agreements</a:t>
                      </a:r>
                    </a:p>
                  </a:txBody>
                  <a:tcPr/>
                </a:tc>
                <a:tc>
                  <a:txBody>
                    <a:bodyPr/>
                    <a:lstStyle/>
                    <a:p>
                      <a:r>
                        <a:rPr lang="en-US" sz="2000" dirty="0"/>
                        <a:t>PEER</a:t>
                      </a:r>
                    </a:p>
                  </a:txBody>
                  <a:tcPr/>
                </a:tc>
                <a:tc>
                  <a:txBody>
                    <a:bodyPr/>
                    <a:lstStyle/>
                    <a:p>
                      <a:r>
                        <a:rPr lang="en-US" sz="2000" dirty="0"/>
                        <a:t>VERA</a:t>
                      </a:r>
                    </a:p>
                  </a:txBody>
                  <a:tcPr/>
                </a:tc>
                <a:tc>
                  <a:txBody>
                    <a:bodyPr/>
                    <a:lstStyle/>
                    <a:p>
                      <a:r>
                        <a:rPr lang="en-US" sz="2000" dirty="0"/>
                        <a:t>VERA</a:t>
                      </a:r>
                    </a:p>
                  </a:txBody>
                  <a:tcPr/>
                </a:tc>
                <a:extLst>
                  <a:ext uri="{0D108BD9-81ED-4DB2-BD59-A6C34878D82A}">
                    <a16:rowId xmlns:a16="http://schemas.microsoft.com/office/drawing/2014/main" val="1430392070"/>
                  </a:ext>
                </a:extLst>
              </a:tr>
            </a:tbl>
          </a:graphicData>
        </a:graphic>
      </p:graphicFrame>
    </p:spTree>
    <p:extLst>
      <p:ext uri="{BB962C8B-B14F-4D97-AF65-F5344CB8AC3E}">
        <p14:creationId xmlns:p14="http://schemas.microsoft.com/office/powerpoint/2010/main" val="379307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10DA-6BAF-422B-8209-32108AB4B94B}"/>
              </a:ext>
            </a:extLst>
          </p:cNvPr>
          <p:cNvSpPr>
            <a:spLocks noGrp="1"/>
          </p:cNvSpPr>
          <p:nvPr>
            <p:ph type="title"/>
          </p:nvPr>
        </p:nvSpPr>
        <p:spPr/>
        <p:txBody>
          <a:bodyPr/>
          <a:lstStyle/>
          <a:p>
            <a:r>
              <a:rPr lang="en-US" dirty="0"/>
              <a:t>What does soft launch mean for stakeholders?</a:t>
            </a:r>
          </a:p>
        </p:txBody>
      </p:sp>
      <p:sp>
        <p:nvSpPr>
          <p:cNvPr id="8" name="Content Placeholder 2">
            <a:extLst>
              <a:ext uri="{FF2B5EF4-FFF2-40B4-BE49-F238E27FC236}">
                <a16:creationId xmlns:a16="http://schemas.microsoft.com/office/drawing/2014/main" id="{762A4C45-CC90-4C9C-B084-4300D05124A9}"/>
              </a:ext>
            </a:extLst>
          </p:cNvPr>
          <p:cNvSpPr>
            <a:spLocks noGrp="1"/>
          </p:cNvSpPr>
          <p:nvPr>
            <p:ph sz="quarter" idx="11"/>
          </p:nvPr>
        </p:nvSpPr>
        <p:spPr>
          <a:xfrm>
            <a:off x="654743" y="1975888"/>
            <a:ext cx="10142693" cy="4170470"/>
          </a:xfrm>
        </p:spPr>
        <p:txBody>
          <a:bodyPr>
            <a:normAutofit fontScale="85000" lnSpcReduction="20000"/>
          </a:bodyPr>
          <a:lstStyle/>
          <a:p>
            <a:pPr marL="0" indent="0">
              <a:buNone/>
            </a:pPr>
            <a:r>
              <a:rPr lang="en-US" b="1" dirty="0"/>
              <a:t>Administrators in Schools and Colleges</a:t>
            </a:r>
          </a:p>
          <a:p>
            <a:pPr>
              <a:buFontTx/>
              <a:buChar char="-"/>
            </a:pPr>
            <a:r>
              <a:rPr lang="en-US" dirty="0"/>
              <a:t>Reconcile award budgets and request award and project numbers in VERA</a:t>
            </a:r>
          </a:p>
          <a:p>
            <a:pPr>
              <a:buFontTx/>
              <a:buChar char="-"/>
            </a:pPr>
            <a:r>
              <a:rPr lang="en-US" dirty="0"/>
              <a:t>Submit proposals through VERA or </a:t>
            </a:r>
            <a:r>
              <a:rPr lang="en-US" dirty="0" err="1"/>
              <a:t>Coeus</a:t>
            </a:r>
            <a:endParaRPr lang="en-US" dirty="0"/>
          </a:p>
          <a:p>
            <a:pPr>
              <a:buFontTx/>
              <a:buChar char="-"/>
            </a:pPr>
            <a:r>
              <a:rPr lang="en-US" dirty="0"/>
              <a:t>Submit Ancillary Reviews on proposals routed in VERA (if non-lead department)</a:t>
            </a:r>
            <a:endParaRPr lang="en-US" b="1" dirty="0"/>
          </a:p>
          <a:p>
            <a:pPr marL="0" indent="0">
              <a:buNone/>
            </a:pPr>
            <a:r>
              <a:rPr lang="en-US" b="1" dirty="0"/>
              <a:t>Faculty</a:t>
            </a:r>
          </a:p>
          <a:p>
            <a:pPr>
              <a:buFontTx/>
              <a:buChar char="-"/>
            </a:pPr>
            <a:r>
              <a:rPr lang="en-US" dirty="0"/>
              <a:t>Submit PI Certifications in whichever system proposal is routed in (VERA or PEER)</a:t>
            </a:r>
          </a:p>
          <a:p>
            <a:pPr>
              <a:buFontTx/>
              <a:buChar char="-"/>
            </a:pPr>
            <a:r>
              <a:rPr lang="en-US" dirty="0"/>
              <a:t>Submit Ancillary Review to approve drafts of subawards and SBAs in VERA</a:t>
            </a:r>
          </a:p>
          <a:p>
            <a:pPr marL="0" indent="0">
              <a:buNone/>
            </a:pPr>
            <a:r>
              <a:rPr lang="en-US" b="1" dirty="0"/>
              <a:t>SPA</a:t>
            </a:r>
          </a:p>
          <a:p>
            <a:pPr marL="0" indent="0">
              <a:buNone/>
            </a:pPr>
            <a:r>
              <a:rPr lang="en-US" dirty="0"/>
              <a:t>- Proposals team works in VERA &amp; </a:t>
            </a:r>
            <a:r>
              <a:rPr lang="en-US" dirty="0" err="1"/>
              <a:t>Coeus</a:t>
            </a:r>
            <a:r>
              <a:rPr lang="en-US" dirty="0"/>
              <a:t>/PEER</a:t>
            </a:r>
          </a:p>
          <a:p>
            <a:pPr marL="0" indent="0">
              <a:buNone/>
            </a:pPr>
            <a:r>
              <a:rPr lang="en-US" dirty="0"/>
              <a:t>- Contracts team works in VERA</a:t>
            </a:r>
          </a:p>
          <a:p>
            <a:pPr marL="0" indent="0">
              <a:buNone/>
            </a:pPr>
            <a:r>
              <a:rPr lang="en-US" b="1" dirty="0"/>
              <a:t>Research Finance/Development &amp; Alumni Relations</a:t>
            </a:r>
          </a:p>
          <a:p>
            <a:pPr>
              <a:buFontTx/>
              <a:buChar char="-"/>
            </a:pPr>
            <a:r>
              <a:rPr lang="en-US" dirty="0"/>
              <a:t>Review and approve Oracle award and project requests in VERA</a:t>
            </a:r>
          </a:p>
          <a:p>
            <a:pPr>
              <a:buFontTx/>
              <a:buChar char="-"/>
            </a:pPr>
            <a:r>
              <a:rPr lang="en-US" dirty="0"/>
              <a:t>Manual entry of data into Oracle</a:t>
            </a:r>
          </a:p>
        </p:txBody>
      </p:sp>
    </p:spTree>
    <p:extLst>
      <p:ext uri="{BB962C8B-B14F-4D97-AF65-F5344CB8AC3E}">
        <p14:creationId xmlns:p14="http://schemas.microsoft.com/office/powerpoint/2010/main" val="328954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10DA-6BAF-422B-8209-32108AB4B94B}"/>
              </a:ext>
            </a:extLst>
          </p:cNvPr>
          <p:cNvSpPr>
            <a:spLocks noGrp="1"/>
          </p:cNvSpPr>
          <p:nvPr>
            <p:ph type="title"/>
          </p:nvPr>
        </p:nvSpPr>
        <p:spPr/>
        <p:txBody>
          <a:bodyPr/>
          <a:lstStyle/>
          <a:p>
            <a:r>
              <a:rPr lang="en-US" dirty="0"/>
              <a:t>preparing for soft launch</a:t>
            </a:r>
          </a:p>
        </p:txBody>
      </p:sp>
      <p:pic>
        <p:nvPicPr>
          <p:cNvPr id="4" name="Graphic 3" descr="Checkmark with solid fill">
            <a:extLst>
              <a:ext uri="{FF2B5EF4-FFF2-40B4-BE49-F238E27FC236}">
                <a16:creationId xmlns:a16="http://schemas.microsoft.com/office/drawing/2014/main" id="{505B0C9D-3450-492D-8142-451F9408E9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5805" y="2151733"/>
            <a:ext cx="298938" cy="298938"/>
          </a:xfrm>
          <a:prstGeom prst="rect">
            <a:avLst/>
          </a:prstGeom>
        </p:spPr>
      </p:pic>
      <p:pic>
        <p:nvPicPr>
          <p:cNvPr id="5" name="Graphic 4" descr="Checkmark with solid fill">
            <a:extLst>
              <a:ext uri="{FF2B5EF4-FFF2-40B4-BE49-F238E27FC236}">
                <a16:creationId xmlns:a16="http://schemas.microsoft.com/office/drawing/2014/main" id="{051C9635-7C7B-4F4F-8846-65373E3977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815" y="3210806"/>
            <a:ext cx="337764" cy="337764"/>
          </a:xfrm>
          <a:prstGeom prst="rect">
            <a:avLst/>
          </a:prstGeom>
        </p:spPr>
      </p:pic>
      <p:sp>
        <p:nvSpPr>
          <p:cNvPr id="8" name="Content Placeholder 2">
            <a:extLst>
              <a:ext uri="{FF2B5EF4-FFF2-40B4-BE49-F238E27FC236}">
                <a16:creationId xmlns:a16="http://schemas.microsoft.com/office/drawing/2014/main" id="{762A4C45-CC90-4C9C-B084-4300D05124A9}"/>
              </a:ext>
            </a:extLst>
          </p:cNvPr>
          <p:cNvSpPr>
            <a:spLocks noGrp="1"/>
          </p:cNvSpPr>
          <p:nvPr>
            <p:ph sz="quarter" idx="11"/>
          </p:nvPr>
        </p:nvSpPr>
        <p:spPr>
          <a:xfrm>
            <a:off x="4477291" y="1866836"/>
            <a:ext cx="5448762" cy="4810690"/>
          </a:xfrm>
        </p:spPr>
        <p:txBody>
          <a:bodyPr>
            <a:normAutofit fontScale="92500" lnSpcReduction="10000"/>
          </a:bodyPr>
          <a:lstStyle/>
          <a:p>
            <a:pPr marL="0" indent="0">
              <a:buNone/>
            </a:pPr>
            <a:r>
              <a:rPr lang="en-US" b="1" dirty="0"/>
              <a:t>Implementation Team Tasks</a:t>
            </a:r>
          </a:p>
          <a:p>
            <a:pPr>
              <a:buFont typeface="Wingdings" pitchFamily="2" charset="2"/>
              <a:buChar char="q"/>
            </a:pPr>
            <a:r>
              <a:rPr lang="en-US" dirty="0"/>
              <a:t>Upgrade to latest Huron software version (v10)</a:t>
            </a:r>
          </a:p>
          <a:p>
            <a:pPr>
              <a:buFont typeface="Wingdings" pitchFamily="2" charset="2"/>
              <a:buChar char="q"/>
            </a:pPr>
            <a:r>
              <a:rPr lang="en-US" dirty="0"/>
              <a:t>Complete User Acceptance Testing (UAT)</a:t>
            </a:r>
          </a:p>
          <a:p>
            <a:pPr lvl="1">
              <a:buFont typeface="Wingdings" pitchFamily="2" charset="2"/>
              <a:buChar char="q"/>
            </a:pPr>
            <a:r>
              <a:rPr lang="en-US" dirty="0"/>
              <a:t>Scripted</a:t>
            </a:r>
          </a:p>
          <a:p>
            <a:pPr lvl="1">
              <a:buFont typeface="Wingdings" pitchFamily="2" charset="2"/>
              <a:buChar char="q"/>
            </a:pPr>
            <a:r>
              <a:rPr lang="en-US" dirty="0"/>
              <a:t>Exploratory</a:t>
            </a:r>
          </a:p>
          <a:p>
            <a:pPr lvl="1">
              <a:buFont typeface="Wingdings" pitchFamily="2" charset="2"/>
              <a:buChar char="q"/>
            </a:pPr>
            <a:r>
              <a:rPr lang="en-US" dirty="0"/>
              <a:t>Faculty-Grants Manager Pairs</a:t>
            </a:r>
          </a:p>
          <a:p>
            <a:pPr lvl="1">
              <a:buFont typeface="Wingdings" pitchFamily="2" charset="2"/>
              <a:buChar char="q"/>
            </a:pPr>
            <a:r>
              <a:rPr lang="en-US" dirty="0"/>
              <a:t>Award Setup with Converted Data</a:t>
            </a:r>
          </a:p>
          <a:p>
            <a:pPr>
              <a:buFont typeface="Wingdings" pitchFamily="2" charset="2"/>
              <a:buChar char="q"/>
            </a:pPr>
            <a:r>
              <a:rPr lang="en-US" sz="2000" dirty="0"/>
              <a:t>Integrate with COI</a:t>
            </a:r>
          </a:p>
          <a:p>
            <a:pPr>
              <a:buFont typeface="Wingdings" pitchFamily="2" charset="2"/>
              <a:buChar char="q"/>
            </a:pPr>
            <a:r>
              <a:rPr lang="en-US" dirty="0"/>
              <a:t>Deliver reports</a:t>
            </a:r>
          </a:p>
          <a:p>
            <a:pPr lvl="1">
              <a:buFont typeface="Wingdings" pitchFamily="2" charset="2"/>
              <a:buChar char="q"/>
            </a:pPr>
            <a:r>
              <a:rPr lang="en-US" dirty="0"/>
              <a:t>VERA </a:t>
            </a:r>
          </a:p>
          <a:p>
            <a:pPr lvl="1">
              <a:buFont typeface="Wingdings" pitchFamily="2" charset="2"/>
              <a:buChar char="q"/>
            </a:pPr>
            <a:r>
              <a:rPr lang="en-US" dirty="0"/>
              <a:t>Data Warehouse</a:t>
            </a:r>
          </a:p>
          <a:p>
            <a:pPr>
              <a:buFont typeface="Wingdings" pitchFamily="2" charset="2"/>
              <a:buChar char="q"/>
            </a:pPr>
            <a:r>
              <a:rPr lang="en-US" dirty="0"/>
              <a:t>Provide 6 weeks of training in advance</a:t>
            </a:r>
          </a:p>
          <a:p>
            <a:pPr>
              <a:buFont typeface="Wingdings" pitchFamily="2" charset="2"/>
              <a:buChar char="q"/>
            </a:pPr>
            <a:r>
              <a:rPr lang="en-US" dirty="0"/>
              <a:t>Train Help Desk staff</a:t>
            </a:r>
          </a:p>
        </p:txBody>
      </p:sp>
      <p:pic>
        <p:nvPicPr>
          <p:cNvPr id="9" name="Graphic 8" descr="Checkmark with solid fill">
            <a:extLst>
              <a:ext uri="{FF2B5EF4-FFF2-40B4-BE49-F238E27FC236}">
                <a16:creationId xmlns:a16="http://schemas.microsoft.com/office/drawing/2014/main" id="{BF02185F-78AF-443C-AAD0-4CE5684F51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9903" y="3513518"/>
            <a:ext cx="337764" cy="337764"/>
          </a:xfrm>
          <a:prstGeom prst="rect">
            <a:avLst/>
          </a:prstGeom>
        </p:spPr>
      </p:pic>
      <p:pic>
        <p:nvPicPr>
          <p:cNvPr id="3" name="Picture 2" descr="Throw/toss something in the air - English Language Learners Stack Exchange">
            <a:extLst>
              <a:ext uri="{FF2B5EF4-FFF2-40B4-BE49-F238E27FC236}">
                <a16:creationId xmlns:a16="http://schemas.microsoft.com/office/drawing/2014/main" id="{2A739E0A-6E8C-427D-B4E5-0FD2B50A6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564" y="1866836"/>
            <a:ext cx="2655225" cy="39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9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E06BBD-1D33-4D51-9BF2-F877761F57E2}"/>
              </a:ext>
            </a:extLst>
          </p:cNvPr>
          <p:cNvCxnSpPr>
            <a:cxnSpLocks/>
          </p:cNvCxnSpPr>
          <p:nvPr/>
        </p:nvCxnSpPr>
        <p:spPr>
          <a:xfrm>
            <a:off x="6243292" y="2165402"/>
            <a:ext cx="24387" cy="40308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61D8B2B-E9C9-424A-BADD-A0055DD6F889}"/>
              </a:ext>
            </a:extLst>
          </p:cNvPr>
          <p:cNvSpPr>
            <a:spLocks noGrp="1"/>
          </p:cNvSpPr>
          <p:nvPr>
            <p:ph type="title"/>
          </p:nvPr>
        </p:nvSpPr>
        <p:spPr/>
        <p:txBody>
          <a:bodyPr/>
          <a:lstStyle/>
          <a:p>
            <a:r>
              <a:rPr lang="en-US" dirty="0"/>
              <a:t>Soft launch timeline</a:t>
            </a:r>
          </a:p>
        </p:txBody>
      </p:sp>
      <p:sp>
        <p:nvSpPr>
          <p:cNvPr id="7" name="Rectangle 6">
            <a:extLst>
              <a:ext uri="{FF2B5EF4-FFF2-40B4-BE49-F238E27FC236}">
                <a16:creationId xmlns:a16="http://schemas.microsoft.com/office/drawing/2014/main" id="{FA401B29-0A35-4E56-A06F-0C9AA8056A8B}"/>
              </a:ext>
            </a:extLst>
          </p:cNvPr>
          <p:cNvSpPr/>
          <p:nvPr/>
        </p:nvSpPr>
        <p:spPr>
          <a:xfrm>
            <a:off x="6273852" y="5069221"/>
            <a:ext cx="3208873" cy="36576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Training Courses</a:t>
            </a:r>
          </a:p>
        </p:txBody>
      </p:sp>
      <p:sp>
        <p:nvSpPr>
          <p:cNvPr id="8" name="Rectangle 7">
            <a:extLst>
              <a:ext uri="{FF2B5EF4-FFF2-40B4-BE49-F238E27FC236}">
                <a16:creationId xmlns:a16="http://schemas.microsoft.com/office/drawing/2014/main" id="{098C93CB-81BA-4863-A2A6-BC9E18A82C4D}"/>
              </a:ext>
            </a:extLst>
          </p:cNvPr>
          <p:cNvSpPr/>
          <p:nvPr/>
        </p:nvSpPr>
        <p:spPr>
          <a:xfrm>
            <a:off x="440445" y="2322965"/>
            <a:ext cx="3980416" cy="36762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User Acceptance Testing (UAT)</a:t>
            </a:r>
          </a:p>
        </p:txBody>
      </p:sp>
      <p:cxnSp>
        <p:nvCxnSpPr>
          <p:cNvPr id="13" name="Straight Connector 12">
            <a:extLst>
              <a:ext uri="{FF2B5EF4-FFF2-40B4-BE49-F238E27FC236}">
                <a16:creationId xmlns:a16="http://schemas.microsoft.com/office/drawing/2014/main" id="{103EFDAB-09F5-4931-A4AD-633CC151991A}"/>
              </a:ext>
            </a:extLst>
          </p:cNvPr>
          <p:cNvCxnSpPr>
            <a:cxnSpLocks/>
          </p:cNvCxnSpPr>
          <p:nvPr/>
        </p:nvCxnSpPr>
        <p:spPr>
          <a:xfrm>
            <a:off x="9500938" y="2225322"/>
            <a:ext cx="0" cy="3970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BE6EB6-29B7-4960-894B-8F4BD11A49BB}"/>
              </a:ext>
            </a:extLst>
          </p:cNvPr>
          <p:cNvSpPr txBox="1"/>
          <p:nvPr/>
        </p:nvSpPr>
        <p:spPr>
          <a:xfrm>
            <a:off x="5441169" y="1837440"/>
            <a:ext cx="1653017" cy="338554"/>
          </a:xfrm>
          <a:prstGeom prst="rect">
            <a:avLst/>
          </a:prstGeom>
          <a:noFill/>
        </p:spPr>
        <p:txBody>
          <a:bodyPr wrap="non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Code Freeze</a:t>
            </a:r>
          </a:p>
        </p:txBody>
      </p:sp>
      <p:sp>
        <p:nvSpPr>
          <p:cNvPr id="15" name="TextBox 14">
            <a:extLst>
              <a:ext uri="{FF2B5EF4-FFF2-40B4-BE49-F238E27FC236}">
                <a16:creationId xmlns:a16="http://schemas.microsoft.com/office/drawing/2014/main" id="{A4402513-8D26-49BE-910F-00C761C008C7}"/>
              </a:ext>
            </a:extLst>
          </p:cNvPr>
          <p:cNvSpPr txBox="1"/>
          <p:nvPr/>
        </p:nvSpPr>
        <p:spPr>
          <a:xfrm>
            <a:off x="8694892" y="1837440"/>
            <a:ext cx="1620957" cy="338554"/>
          </a:xfrm>
          <a:prstGeom prst="rect">
            <a:avLst/>
          </a:prstGeom>
          <a:noFill/>
        </p:spPr>
        <p:txBody>
          <a:bodyPr wrap="non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Soft Launch</a:t>
            </a:r>
          </a:p>
        </p:txBody>
      </p:sp>
      <p:cxnSp>
        <p:nvCxnSpPr>
          <p:cNvPr id="21" name="Straight Connector 20">
            <a:extLst>
              <a:ext uri="{FF2B5EF4-FFF2-40B4-BE49-F238E27FC236}">
                <a16:creationId xmlns:a16="http://schemas.microsoft.com/office/drawing/2014/main" id="{4A72CE51-19A6-45B7-8D35-91EFB3D949DA}"/>
              </a:ext>
            </a:extLst>
          </p:cNvPr>
          <p:cNvCxnSpPr>
            <a:cxnSpLocks/>
          </p:cNvCxnSpPr>
          <p:nvPr/>
        </p:nvCxnSpPr>
        <p:spPr>
          <a:xfrm>
            <a:off x="4439072" y="2225322"/>
            <a:ext cx="11105" cy="3970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DAC6D28-4624-42FD-8952-3F13659EEDD5}"/>
              </a:ext>
            </a:extLst>
          </p:cNvPr>
          <p:cNvSpPr/>
          <p:nvPr/>
        </p:nvSpPr>
        <p:spPr>
          <a:xfrm>
            <a:off x="4461862" y="5613738"/>
            <a:ext cx="1769399" cy="367626"/>
          </a:xfrm>
          <a:prstGeom prst="rect">
            <a:avLst/>
          </a:prstGeom>
          <a:solidFill>
            <a:schemeClr val="bg1"/>
          </a:solidFill>
          <a:ln w="38100">
            <a:solidFill>
              <a:srgbClr val="136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Calibri" panose="020F0502020204030204"/>
              </a:rPr>
              <a:t>Final Development</a:t>
            </a:r>
          </a:p>
        </p:txBody>
      </p:sp>
      <p:sp>
        <p:nvSpPr>
          <p:cNvPr id="27" name="Arrow: Left-Right 26">
            <a:extLst>
              <a:ext uri="{FF2B5EF4-FFF2-40B4-BE49-F238E27FC236}">
                <a16:creationId xmlns:a16="http://schemas.microsoft.com/office/drawing/2014/main" id="{D2BE0824-15EA-4C50-9437-26F52AE24671}"/>
              </a:ext>
            </a:extLst>
          </p:cNvPr>
          <p:cNvSpPr/>
          <p:nvPr/>
        </p:nvSpPr>
        <p:spPr>
          <a:xfrm>
            <a:off x="4559963" y="6112042"/>
            <a:ext cx="1554480" cy="108284"/>
          </a:xfrm>
          <a:prstGeom prst="leftRightArrow">
            <a:avLst>
              <a:gd name="adj1" fmla="val 40022"/>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C2B4A78-F358-4717-AF1B-04B62852BAA3}"/>
              </a:ext>
            </a:extLst>
          </p:cNvPr>
          <p:cNvSpPr txBox="1"/>
          <p:nvPr/>
        </p:nvSpPr>
        <p:spPr>
          <a:xfrm>
            <a:off x="4818211" y="6209336"/>
            <a:ext cx="1056700" cy="338554"/>
          </a:xfrm>
          <a:prstGeom prst="rect">
            <a:avLst/>
          </a:prstGeom>
          <a:noFill/>
        </p:spPr>
        <p:txBody>
          <a:bodyPr wrap="none" rtlCol="0">
            <a:spAutoFit/>
          </a:bodyPr>
          <a:lstStyle/>
          <a:p>
            <a:pPr algn="l">
              <a:lnSpc>
                <a:spcPct val="1000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2 weeks</a:t>
            </a:r>
          </a:p>
        </p:txBody>
      </p:sp>
      <p:sp>
        <p:nvSpPr>
          <p:cNvPr id="29" name="Arrow: Left-Right 28">
            <a:extLst>
              <a:ext uri="{FF2B5EF4-FFF2-40B4-BE49-F238E27FC236}">
                <a16:creationId xmlns:a16="http://schemas.microsoft.com/office/drawing/2014/main" id="{2F28CDB5-3147-44E5-AB62-DEF6735EE391}"/>
              </a:ext>
            </a:extLst>
          </p:cNvPr>
          <p:cNvSpPr/>
          <p:nvPr/>
        </p:nvSpPr>
        <p:spPr>
          <a:xfrm>
            <a:off x="6374234" y="6112042"/>
            <a:ext cx="3017520" cy="109728"/>
          </a:xfrm>
          <a:prstGeom prst="leftRightArrow">
            <a:avLst>
              <a:gd name="adj1" fmla="val 40022"/>
              <a:gd name="adj2" fmla="val 50000"/>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7BAB47E3-75BE-4030-B920-C9075EB3F3AF}"/>
              </a:ext>
            </a:extLst>
          </p:cNvPr>
          <p:cNvSpPr txBox="1"/>
          <p:nvPr/>
        </p:nvSpPr>
        <p:spPr>
          <a:xfrm>
            <a:off x="7343052" y="6209336"/>
            <a:ext cx="1056700" cy="338554"/>
          </a:xfrm>
          <a:prstGeom prst="rect">
            <a:avLst/>
          </a:prstGeom>
          <a:noFill/>
        </p:spPr>
        <p:txBody>
          <a:bodyPr wrap="none" rtlCol="0">
            <a:spAutoFit/>
          </a:bodyPr>
          <a:lstStyle/>
          <a:p>
            <a:pPr algn="l">
              <a:lnSpc>
                <a:spcPct val="100000"/>
              </a:lnSpc>
            </a:pPr>
            <a:r>
              <a:rPr lang="en-US" sz="1600" b="0" i="0" spc="150" baseline="0" dirty="0">
                <a:latin typeface="Tahoma" panose="020B0604030504040204" pitchFamily="34" charset="0"/>
                <a:ea typeface="Tahoma" panose="020B0604030504040204" pitchFamily="34" charset="0"/>
                <a:cs typeface="Tahoma" panose="020B0604030504040204" pitchFamily="34" charset="0"/>
              </a:rPr>
              <a:t>6 weeks</a:t>
            </a:r>
          </a:p>
        </p:txBody>
      </p:sp>
      <p:sp>
        <p:nvSpPr>
          <p:cNvPr id="32" name="Rectangle 31">
            <a:extLst>
              <a:ext uri="{FF2B5EF4-FFF2-40B4-BE49-F238E27FC236}">
                <a16:creationId xmlns:a16="http://schemas.microsoft.com/office/drawing/2014/main" id="{10FEEC85-F520-43BA-9BAB-AB5AFCDEF9D6}"/>
              </a:ext>
            </a:extLst>
          </p:cNvPr>
          <p:cNvSpPr/>
          <p:nvPr/>
        </p:nvSpPr>
        <p:spPr>
          <a:xfrm>
            <a:off x="6278290" y="5622219"/>
            <a:ext cx="3186225" cy="365760"/>
          </a:xfrm>
          <a:prstGeom prst="rect">
            <a:avLst/>
          </a:prstGeom>
          <a:solidFill>
            <a:schemeClr val="bg1"/>
          </a:solidFill>
          <a:ln w="38100">
            <a:solidFill>
              <a:srgbClr val="136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Calibri" panose="020F0502020204030204"/>
              </a:rPr>
              <a:t>Practice Soft Launch</a:t>
            </a:r>
          </a:p>
        </p:txBody>
      </p:sp>
      <p:sp>
        <p:nvSpPr>
          <p:cNvPr id="9" name="Rectangle 8">
            <a:extLst>
              <a:ext uri="{FF2B5EF4-FFF2-40B4-BE49-F238E27FC236}">
                <a16:creationId xmlns:a16="http://schemas.microsoft.com/office/drawing/2014/main" id="{90CB75BB-BF63-46B8-9B5D-37A68BED3930}"/>
              </a:ext>
            </a:extLst>
          </p:cNvPr>
          <p:cNvSpPr/>
          <p:nvPr/>
        </p:nvSpPr>
        <p:spPr>
          <a:xfrm>
            <a:off x="440445" y="3420528"/>
            <a:ext cx="5802847" cy="355465"/>
          </a:xfrm>
          <a:prstGeom prst="rect">
            <a:avLst/>
          </a:prstGeom>
          <a:solidFill>
            <a:schemeClr val="bg1"/>
          </a:solidFill>
          <a:ln w="38100">
            <a:solidFill>
              <a:srgbClr val="136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VERA Reports</a:t>
            </a:r>
          </a:p>
        </p:txBody>
      </p:sp>
      <p:sp>
        <p:nvSpPr>
          <p:cNvPr id="10" name="Rectangle 9">
            <a:extLst>
              <a:ext uri="{FF2B5EF4-FFF2-40B4-BE49-F238E27FC236}">
                <a16:creationId xmlns:a16="http://schemas.microsoft.com/office/drawing/2014/main" id="{27A1F684-7CE4-48FA-9093-7F24BB709159}"/>
              </a:ext>
            </a:extLst>
          </p:cNvPr>
          <p:cNvSpPr/>
          <p:nvPr/>
        </p:nvSpPr>
        <p:spPr>
          <a:xfrm>
            <a:off x="440445" y="3963229"/>
            <a:ext cx="9024068" cy="36576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Data Warehouse Reports</a:t>
            </a:r>
          </a:p>
        </p:txBody>
      </p:sp>
      <p:sp>
        <p:nvSpPr>
          <p:cNvPr id="20" name="Rectangle 19">
            <a:extLst>
              <a:ext uri="{FF2B5EF4-FFF2-40B4-BE49-F238E27FC236}">
                <a16:creationId xmlns:a16="http://schemas.microsoft.com/office/drawing/2014/main" id="{75D5F8B2-E364-425B-82D8-89AE13BFAF34}"/>
              </a:ext>
            </a:extLst>
          </p:cNvPr>
          <p:cNvSpPr/>
          <p:nvPr/>
        </p:nvSpPr>
        <p:spPr>
          <a:xfrm>
            <a:off x="440445" y="4516225"/>
            <a:ext cx="9036105" cy="36576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Help Desk Support</a:t>
            </a:r>
          </a:p>
        </p:txBody>
      </p:sp>
      <p:sp>
        <p:nvSpPr>
          <p:cNvPr id="33" name="Rectangle 32">
            <a:extLst>
              <a:ext uri="{FF2B5EF4-FFF2-40B4-BE49-F238E27FC236}">
                <a16:creationId xmlns:a16="http://schemas.microsoft.com/office/drawing/2014/main" id="{77714F0E-F3F7-4234-BD39-71F958603517}"/>
              </a:ext>
            </a:extLst>
          </p:cNvPr>
          <p:cNvSpPr/>
          <p:nvPr/>
        </p:nvSpPr>
        <p:spPr>
          <a:xfrm>
            <a:off x="440445" y="2877827"/>
            <a:ext cx="5802847" cy="35546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COI Integration</a:t>
            </a:r>
          </a:p>
        </p:txBody>
      </p:sp>
      <p:sp>
        <p:nvSpPr>
          <p:cNvPr id="34" name="TextBox 33">
            <a:extLst>
              <a:ext uri="{FF2B5EF4-FFF2-40B4-BE49-F238E27FC236}">
                <a16:creationId xmlns:a16="http://schemas.microsoft.com/office/drawing/2014/main" id="{C1032632-6F30-470D-9E8B-FD7773A39DE5}"/>
              </a:ext>
            </a:extLst>
          </p:cNvPr>
          <p:cNvSpPr txBox="1"/>
          <p:nvPr/>
        </p:nvSpPr>
        <p:spPr>
          <a:xfrm>
            <a:off x="3410129" y="1837440"/>
            <a:ext cx="1874231" cy="338554"/>
          </a:xfrm>
          <a:prstGeom prst="rect">
            <a:avLst/>
          </a:prstGeom>
          <a:noFill/>
        </p:spPr>
        <p:txBody>
          <a:bodyPr wrap="none" rtlCol="0">
            <a:spAutoFit/>
          </a:bodyPr>
          <a:lstStyle/>
          <a:p>
            <a:pPr algn="l">
              <a:lnSpc>
                <a:spcPct val="100000"/>
              </a:lnSpc>
            </a:pPr>
            <a:r>
              <a:rPr lang="en-US" sz="1600" b="1" i="0" spc="150" baseline="0" dirty="0">
                <a:latin typeface="Tahoma" panose="020B0604030504040204" pitchFamily="34" charset="0"/>
                <a:ea typeface="Tahoma" panose="020B0604030504040204" pitchFamily="34" charset="0"/>
                <a:cs typeface="Tahoma" panose="020B0604030504040204" pitchFamily="34" charset="0"/>
              </a:rPr>
              <a:t>Complete UAT</a:t>
            </a:r>
          </a:p>
        </p:txBody>
      </p:sp>
      <p:sp>
        <p:nvSpPr>
          <p:cNvPr id="35" name="Rectangle 34">
            <a:extLst>
              <a:ext uri="{FF2B5EF4-FFF2-40B4-BE49-F238E27FC236}">
                <a16:creationId xmlns:a16="http://schemas.microsoft.com/office/drawing/2014/main" id="{A2D18A5E-63D3-4B5B-B407-0338EFF260FA}"/>
              </a:ext>
            </a:extLst>
          </p:cNvPr>
          <p:cNvSpPr/>
          <p:nvPr/>
        </p:nvSpPr>
        <p:spPr>
          <a:xfrm>
            <a:off x="440446" y="5613738"/>
            <a:ext cx="3980416" cy="367626"/>
          </a:xfrm>
          <a:prstGeom prst="rect">
            <a:avLst/>
          </a:prstGeom>
          <a:solidFill>
            <a:schemeClr val="bg1"/>
          </a:solidFill>
          <a:ln w="38100">
            <a:solidFill>
              <a:srgbClr val="136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Calibri" panose="020F0502020204030204"/>
              </a:rPr>
              <a:t>Respond to Tickets from UAT</a:t>
            </a:r>
          </a:p>
        </p:txBody>
      </p:sp>
      <p:sp>
        <p:nvSpPr>
          <p:cNvPr id="36" name="Rectangle 35">
            <a:extLst>
              <a:ext uri="{FF2B5EF4-FFF2-40B4-BE49-F238E27FC236}">
                <a16:creationId xmlns:a16="http://schemas.microsoft.com/office/drawing/2014/main" id="{D0ECE261-D3B3-4972-8910-4030648B5753}"/>
              </a:ext>
            </a:extLst>
          </p:cNvPr>
          <p:cNvSpPr/>
          <p:nvPr/>
        </p:nvSpPr>
        <p:spPr>
          <a:xfrm>
            <a:off x="10174965" y="1173921"/>
            <a:ext cx="1003662" cy="367626"/>
          </a:xfrm>
          <a:prstGeom prst="rect">
            <a:avLst/>
          </a:prstGeom>
          <a:solidFill>
            <a:schemeClr val="bg1"/>
          </a:solidFill>
          <a:ln w="38100">
            <a:solidFill>
              <a:srgbClr val="1367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latin typeface="Calibri" panose="020F0502020204030204"/>
              </a:rPr>
              <a:t>HURON</a:t>
            </a:r>
          </a:p>
        </p:txBody>
      </p:sp>
      <p:sp>
        <p:nvSpPr>
          <p:cNvPr id="37" name="Rectangle 36">
            <a:extLst>
              <a:ext uri="{FF2B5EF4-FFF2-40B4-BE49-F238E27FC236}">
                <a16:creationId xmlns:a16="http://schemas.microsoft.com/office/drawing/2014/main" id="{AD7B8B34-B0CE-4F37-9112-BF532021CED0}"/>
              </a:ext>
            </a:extLst>
          </p:cNvPr>
          <p:cNvSpPr/>
          <p:nvPr/>
        </p:nvSpPr>
        <p:spPr>
          <a:xfrm>
            <a:off x="8591165" y="1169419"/>
            <a:ext cx="1428064" cy="36576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libri" panose="020F0502020204030204"/>
              </a:rPr>
              <a:t>VANDERBILT</a:t>
            </a:r>
          </a:p>
        </p:txBody>
      </p:sp>
    </p:spTree>
    <p:extLst>
      <p:ext uri="{BB962C8B-B14F-4D97-AF65-F5344CB8AC3E}">
        <p14:creationId xmlns:p14="http://schemas.microsoft.com/office/powerpoint/2010/main" val="244763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4A1C-7E69-4C94-AA00-55DE525B8312}"/>
              </a:ext>
            </a:extLst>
          </p:cNvPr>
          <p:cNvSpPr>
            <a:spLocks noGrp="1"/>
          </p:cNvSpPr>
          <p:nvPr>
            <p:ph type="title"/>
          </p:nvPr>
        </p:nvSpPr>
        <p:spPr>
          <a:xfrm>
            <a:off x="800100" y="457200"/>
            <a:ext cx="4212771" cy="1600200"/>
          </a:xfrm>
        </p:spPr>
        <p:txBody>
          <a:bodyPr anchor="b">
            <a:normAutofit/>
          </a:bodyPr>
          <a:lstStyle/>
          <a:p>
            <a:r>
              <a:rPr lang="en-US" dirty="0"/>
              <a:t>discussion</a:t>
            </a:r>
          </a:p>
        </p:txBody>
      </p:sp>
      <p:pic>
        <p:nvPicPr>
          <p:cNvPr id="5" name="Picture 4" descr="Sticky notes with question marks">
            <a:extLst>
              <a:ext uri="{FF2B5EF4-FFF2-40B4-BE49-F238E27FC236}">
                <a16:creationId xmlns:a16="http://schemas.microsoft.com/office/drawing/2014/main" id="{412054FF-B928-498B-B9FA-23F4E1B17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88" y="1364266"/>
            <a:ext cx="6172200" cy="4119943"/>
          </a:xfrm>
          <a:prstGeom prst="rect">
            <a:avLst/>
          </a:prstGeom>
          <a:noFill/>
        </p:spPr>
      </p:pic>
      <p:sp>
        <p:nvSpPr>
          <p:cNvPr id="3" name="Content Placeholder 2">
            <a:extLst>
              <a:ext uri="{FF2B5EF4-FFF2-40B4-BE49-F238E27FC236}">
                <a16:creationId xmlns:a16="http://schemas.microsoft.com/office/drawing/2014/main" id="{4DAEF227-9CB4-44ED-8B2F-62357DD9BDA4}"/>
              </a:ext>
            </a:extLst>
          </p:cNvPr>
          <p:cNvSpPr>
            <a:spLocks noGrp="1"/>
          </p:cNvSpPr>
          <p:nvPr>
            <p:ph type="body" sz="half" idx="2"/>
          </p:nvPr>
        </p:nvSpPr>
        <p:spPr>
          <a:xfrm>
            <a:off x="800100" y="2057400"/>
            <a:ext cx="3971925" cy="3811588"/>
          </a:xfrm>
        </p:spPr>
        <p:txBody>
          <a:bodyPr>
            <a:normAutofit/>
          </a:bodyPr>
          <a:lstStyle/>
          <a:p>
            <a:pPr marL="0" indent="0">
              <a:buNone/>
            </a:pPr>
            <a:r>
              <a:rPr lang="en-US" sz="2800" dirty="0"/>
              <a:t> </a:t>
            </a:r>
          </a:p>
          <a:p>
            <a:r>
              <a:rPr lang="en-US" sz="2800" dirty="0"/>
              <a:t>What do we all need to do to be prepared for the VERA soft launch?</a:t>
            </a:r>
          </a:p>
        </p:txBody>
      </p:sp>
    </p:spTree>
    <p:extLst>
      <p:ext uri="{BB962C8B-B14F-4D97-AF65-F5344CB8AC3E}">
        <p14:creationId xmlns:p14="http://schemas.microsoft.com/office/powerpoint/2010/main" val="19851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C8E9A-2FC1-C847-916D-71CCED080CC3}"/>
              </a:ext>
            </a:extLst>
          </p:cNvPr>
          <p:cNvSpPr>
            <a:spLocks noGrp="1"/>
          </p:cNvSpPr>
          <p:nvPr>
            <p:ph type="body" idx="1"/>
          </p:nvPr>
        </p:nvSpPr>
        <p:spPr>
          <a:xfrm>
            <a:off x="114798" y="2269819"/>
            <a:ext cx="3769112" cy="1394267"/>
          </a:xfrm>
        </p:spPr>
        <p:txBody>
          <a:bodyPr>
            <a:normAutofit/>
          </a:bodyPr>
          <a:lstStyle/>
          <a:p>
            <a:pPr algn="ctr"/>
            <a:r>
              <a:rPr lang="en-US" sz="2000" dirty="0"/>
              <a:t>Tuesday’s Topic: </a:t>
            </a:r>
          </a:p>
          <a:p>
            <a:pPr algn="ctr"/>
            <a:r>
              <a:rPr lang="en-US" sz="2000" dirty="0">
                <a:solidFill>
                  <a:srgbClr val="C5A55C"/>
                </a:solidFill>
              </a:rPr>
              <a:t>Funding Proposals &amp; SF424 </a:t>
            </a:r>
          </a:p>
          <a:p>
            <a:pPr algn="ctr"/>
            <a:r>
              <a:rPr lang="en-US" sz="2000" dirty="0"/>
              <a:t>11am-1pm </a:t>
            </a:r>
          </a:p>
        </p:txBody>
      </p:sp>
      <p:sp>
        <p:nvSpPr>
          <p:cNvPr id="3" name="Title 2">
            <a:extLst>
              <a:ext uri="{FF2B5EF4-FFF2-40B4-BE49-F238E27FC236}">
                <a16:creationId xmlns:a16="http://schemas.microsoft.com/office/drawing/2014/main" id="{7C67978B-B133-654E-B9AC-1602B97811DD}"/>
              </a:ext>
            </a:extLst>
          </p:cNvPr>
          <p:cNvSpPr>
            <a:spLocks noGrp="1"/>
          </p:cNvSpPr>
          <p:nvPr>
            <p:ph type="title"/>
          </p:nvPr>
        </p:nvSpPr>
        <p:spPr>
          <a:xfrm>
            <a:off x="229115" y="30747"/>
            <a:ext cx="9351433" cy="1476302"/>
          </a:xfrm>
        </p:spPr>
        <p:txBody>
          <a:bodyPr/>
          <a:lstStyle/>
          <a:p>
            <a:r>
              <a:rPr lang="en-US" dirty="0"/>
              <a:t>Training</a:t>
            </a:r>
          </a:p>
        </p:txBody>
      </p:sp>
      <p:sp>
        <p:nvSpPr>
          <p:cNvPr id="11" name="Text Placeholder 1">
            <a:extLst>
              <a:ext uri="{FF2B5EF4-FFF2-40B4-BE49-F238E27FC236}">
                <a16:creationId xmlns:a16="http://schemas.microsoft.com/office/drawing/2014/main" id="{D6A5DBAA-A2B4-BC46-8E55-15684418C974}"/>
              </a:ext>
            </a:extLst>
          </p:cNvPr>
          <p:cNvSpPr txBox="1">
            <a:spLocks/>
          </p:cNvSpPr>
          <p:nvPr/>
        </p:nvSpPr>
        <p:spPr>
          <a:xfrm>
            <a:off x="3687920" y="2167921"/>
            <a:ext cx="3769112" cy="139426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spc="1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000" dirty="0"/>
              <a:t>Wednesday’s Topic: </a:t>
            </a:r>
          </a:p>
          <a:p>
            <a:pPr algn="ctr"/>
            <a:r>
              <a:rPr lang="en-US" sz="2000" dirty="0">
                <a:solidFill>
                  <a:srgbClr val="C5A55C"/>
                </a:solidFill>
              </a:rPr>
              <a:t>Awards &amp; </a:t>
            </a:r>
          </a:p>
          <a:p>
            <a:pPr algn="ctr"/>
            <a:r>
              <a:rPr lang="en-US" sz="2000" dirty="0">
                <a:solidFill>
                  <a:srgbClr val="C5A55C"/>
                </a:solidFill>
              </a:rPr>
              <a:t>Award Modifications</a:t>
            </a:r>
            <a:endParaRPr lang="en-US" sz="2000" dirty="0"/>
          </a:p>
          <a:p>
            <a:pPr algn="ctr"/>
            <a:r>
              <a:rPr lang="en-US" sz="2000" dirty="0"/>
              <a:t>10am-12pm</a:t>
            </a:r>
          </a:p>
        </p:txBody>
      </p:sp>
      <p:sp>
        <p:nvSpPr>
          <p:cNvPr id="12" name="Text Placeholder 1">
            <a:extLst>
              <a:ext uri="{FF2B5EF4-FFF2-40B4-BE49-F238E27FC236}">
                <a16:creationId xmlns:a16="http://schemas.microsoft.com/office/drawing/2014/main" id="{7821256B-F1E4-6D4E-93F7-2636990501BF}"/>
              </a:ext>
            </a:extLst>
          </p:cNvPr>
          <p:cNvSpPr txBox="1">
            <a:spLocks/>
          </p:cNvSpPr>
          <p:nvPr/>
        </p:nvSpPr>
        <p:spPr>
          <a:xfrm>
            <a:off x="7107357" y="2305244"/>
            <a:ext cx="4081347" cy="1394267"/>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spc="1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000" dirty="0"/>
              <a:t>Thursday’s Topic: </a:t>
            </a:r>
          </a:p>
          <a:p>
            <a:pPr algn="ctr"/>
            <a:r>
              <a:rPr lang="en-US" sz="2000" dirty="0">
                <a:solidFill>
                  <a:srgbClr val="C5A55C"/>
                </a:solidFill>
              </a:rPr>
              <a:t>Agreements &amp; Reporting</a:t>
            </a:r>
          </a:p>
          <a:p>
            <a:pPr algn="ctr"/>
            <a:r>
              <a:rPr lang="en-US" sz="2000" dirty="0"/>
              <a:t>1-3pm</a:t>
            </a:r>
          </a:p>
        </p:txBody>
      </p:sp>
      <p:sp>
        <p:nvSpPr>
          <p:cNvPr id="28" name="TextBox 27">
            <a:extLst>
              <a:ext uri="{FF2B5EF4-FFF2-40B4-BE49-F238E27FC236}">
                <a16:creationId xmlns:a16="http://schemas.microsoft.com/office/drawing/2014/main" id="{8EF0CFF1-846A-3644-AC86-415161240D0B}"/>
              </a:ext>
            </a:extLst>
          </p:cNvPr>
          <p:cNvSpPr txBox="1"/>
          <p:nvPr/>
        </p:nvSpPr>
        <p:spPr>
          <a:xfrm>
            <a:off x="9785212" y="5824886"/>
            <a:ext cx="2487401" cy="738664"/>
          </a:xfrm>
          <a:prstGeom prst="rect">
            <a:avLst/>
          </a:prstGeom>
          <a:noFill/>
        </p:spPr>
        <p:txBody>
          <a:bodyPr wrap="square" rtlCol="0">
            <a:spAutoFit/>
          </a:bodyPr>
          <a:lstStyle/>
          <a:p>
            <a:pPr algn="ctr">
              <a:lnSpc>
                <a:spcPct val="100000"/>
              </a:lnSpc>
            </a:pPr>
            <a:r>
              <a:rPr lang="en-US" sz="1400" spc="150" dirty="0">
                <a:solidFill>
                  <a:schemeClr val="bg1"/>
                </a:solidFill>
                <a:latin typeface="Tahoma" panose="020B0604030504040204" pitchFamily="34" charset="0"/>
                <a:ea typeface="Tahoma" panose="020B0604030504040204" pitchFamily="34" charset="0"/>
                <a:cs typeface="Tahoma" panose="020B0604030504040204" pitchFamily="34" charset="0"/>
              </a:rPr>
              <a:t>B</a:t>
            </a:r>
            <a:r>
              <a:rPr lang="en-US" sz="1400" spc="150" dirty="0">
                <a:latin typeface="Tahoma" panose="020B0604030504040204" pitchFamily="34" charset="0"/>
                <a:ea typeface="Tahoma" panose="020B0604030504040204" pitchFamily="34" charset="0"/>
                <a:cs typeface="Tahoma" panose="020B0604030504040204" pitchFamily="34" charset="0"/>
              </a:rPr>
              <a:t>=Beginner</a:t>
            </a:r>
          </a:p>
          <a:p>
            <a:pPr algn="ctr">
              <a:lnSpc>
                <a:spcPct val="100000"/>
              </a:lnSpc>
            </a:pPr>
            <a:r>
              <a:rPr lang="en-US" sz="1400" b="0" i="0" spc="150" baseline="0" dirty="0">
                <a:solidFill>
                  <a:schemeClr val="bg1"/>
                </a:solidFill>
                <a:latin typeface="Tahoma" panose="020B0604030504040204" pitchFamily="34" charset="0"/>
                <a:ea typeface="Tahoma" panose="020B0604030504040204" pitchFamily="34" charset="0"/>
                <a:cs typeface="Tahoma" panose="020B0604030504040204" pitchFamily="34" charset="0"/>
              </a:rPr>
              <a:t>I</a:t>
            </a:r>
            <a:r>
              <a:rPr lang="en-US" sz="1400" b="0" i="0" spc="150" baseline="0" dirty="0">
                <a:latin typeface="Tahoma" panose="020B0604030504040204" pitchFamily="34" charset="0"/>
                <a:ea typeface="Tahoma" panose="020B0604030504040204" pitchFamily="34" charset="0"/>
                <a:cs typeface="Tahoma" panose="020B0604030504040204" pitchFamily="34" charset="0"/>
              </a:rPr>
              <a:t>=Intermediate</a:t>
            </a:r>
          </a:p>
          <a:p>
            <a:pPr algn="ctr">
              <a:lnSpc>
                <a:spcPct val="100000"/>
              </a:lnSpc>
            </a:pPr>
            <a:r>
              <a:rPr lang="en-US" sz="1400" spc="150"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en-US" sz="1400" spc="150" dirty="0">
                <a:latin typeface="Tahoma" panose="020B0604030504040204" pitchFamily="34" charset="0"/>
                <a:ea typeface="Tahoma" panose="020B0604030504040204" pitchFamily="34" charset="0"/>
                <a:cs typeface="Tahoma" panose="020B0604030504040204" pitchFamily="34" charset="0"/>
              </a:rPr>
              <a:t>=Advanced/Additional</a:t>
            </a:r>
            <a:endParaRPr lang="en-US" sz="1400" b="0" i="0" spc="150" baseline="0" dirty="0">
              <a:latin typeface="Tahoma" panose="020B0604030504040204" pitchFamily="34" charset="0"/>
              <a:ea typeface="Tahoma" panose="020B0604030504040204" pitchFamily="34" charset="0"/>
              <a:cs typeface="Tahoma" panose="020B0604030504040204" pitchFamily="34" charset="0"/>
            </a:endParaRPr>
          </a:p>
        </p:txBody>
      </p:sp>
      <p:pic>
        <p:nvPicPr>
          <p:cNvPr id="29" name="Picture 28">
            <a:extLst>
              <a:ext uri="{FF2B5EF4-FFF2-40B4-BE49-F238E27FC236}">
                <a16:creationId xmlns:a16="http://schemas.microsoft.com/office/drawing/2014/main" id="{CB6ACF80-F295-014D-A62D-CD2A5453E0FE}"/>
              </a:ext>
            </a:extLst>
          </p:cNvPr>
          <p:cNvPicPr>
            <a:picLocks noChangeAspect="1"/>
          </p:cNvPicPr>
          <p:nvPr/>
        </p:nvPicPr>
        <p:blipFill>
          <a:blip r:embed="rId3"/>
          <a:stretch>
            <a:fillRect/>
          </a:stretch>
        </p:blipFill>
        <p:spPr>
          <a:xfrm>
            <a:off x="10127964" y="40772"/>
            <a:ext cx="1436749" cy="1456253"/>
          </a:xfrm>
          <a:prstGeom prst="rect">
            <a:avLst/>
          </a:prstGeom>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55880AFD-4097-354E-B994-4D2FE2CAE9D3}"/>
              </a:ext>
            </a:extLst>
          </p:cNvPr>
          <p:cNvSpPr/>
          <p:nvPr/>
        </p:nvSpPr>
        <p:spPr>
          <a:xfrm>
            <a:off x="10784014" y="3460374"/>
            <a:ext cx="814682" cy="2279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719177A-FD64-8D4D-9061-2152CA368C42}"/>
              </a:ext>
            </a:extLst>
          </p:cNvPr>
          <p:cNvGrpSpPr/>
          <p:nvPr/>
        </p:nvGrpSpPr>
        <p:grpSpPr>
          <a:xfrm>
            <a:off x="10863272" y="3582774"/>
            <a:ext cx="662554" cy="2035100"/>
            <a:chOff x="8955685" y="3675375"/>
            <a:chExt cx="662554" cy="2035100"/>
          </a:xfrm>
          <a:effectLst>
            <a:outerShdw blurRad="50800" dist="50800" dir="5400000" algn="ctr" rotWithShape="0">
              <a:srgbClr val="000000"/>
            </a:outerShdw>
          </a:effectLst>
        </p:grpSpPr>
        <p:sp>
          <p:nvSpPr>
            <p:cNvPr id="22" name="Oval 21">
              <a:extLst>
                <a:ext uri="{FF2B5EF4-FFF2-40B4-BE49-F238E27FC236}">
                  <a16:creationId xmlns:a16="http://schemas.microsoft.com/office/drawing/2014/main" id="{7BB09BE0-1A73-9C49-A836-FDD72D009189}"/>
                </a:ext>
              </a:extLst>
            </p:cNvPr>
            <p:cNvSpPr/>
            <p:nvPr/>
          </p:nvSpPr>
          <p:spPr>
            <a:xfrm>
              <a:off x="8955685" y="3675375"/>
              <a:ext cx="650865" cy="599580"/>
            </a:xfrm>
            <a:prstGeom prst="ellipse">
              <a:avLst/>
            </a:prstGeom>
            <a:solidFill>
              <a:srgbClr val="53A080"/>
            </a:solidFill>
            <a:ln>
              <a:solidFill>
                <a:srgbClr val="53A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3" name="Oval 22">
              <a:extLst>
                <a:ext uri="{FF2B5EF4-FFF2-40B4-BE49-F238E27FC236}">
                  <a16:creationId xmlns:a16="http://schemas.microsoft.com/office/drawing/2014/main" id="{FAADD641-E144-3440-A157-89B0AB42C697}"/>
                </a:ext>
              </a:extLst>
            </p:cNvPr>
            <p:cNvSpPr/>
            <p:nvPr/>
          </p:nvSpPr>
          <p:spPr>
            <a:xfrm>
              <a:off x="8967374" y="4390124"/>
              <a:ext cx="650865" cy="599580"/>
            </a:xfrm>
            <a:prstGeom prst="ellipse">
              <a:avLst/>
            </a:prstGeom>
            <a:solidFill>
              <a:srgbClr val="237089"/>
            </a:solidFill>
            <a:ln>
              <a:solidFill>
                <a:srgbClr val="237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24" name="Oval 23">
              <a:extLst>
                <a:ext uri="{FF2B5EF4-FFF2-40B4-BE49-F238E27FC236}">
                  <a16:creationId xmlns:a16="http://schemas.microsoft.com/office/drawing/2014/main" id="{F64112E4-9AFF-174A-99DF-C8FD06D439CE}"/>
                </a:ext>
              </a:extLst>
            </p:cNvPr>
            <p:cNvSpPr/>
            <p:nvPr/>
          </p:nvSpPr>
          <p:spPr>
            <a:xfrm>
              <a:off x="8967374" y="5110895"/>
              <a:ext cx="650865" cy="599580"/>
            </a:xfrm>
            <a:prstGeom prst="ellipse">
              <a:avLst/>
            </a:prstGeom>
            <a:solidFill>
              <a:srgbClr val="875555"/>
            </a:solidFill>
            <a:ln>
              <a:solidFill>
                <a:srgbClr val="87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sp>
        <p:nvSpPr>
          <p:cNvPr id="13" name="Text Placeholder 1">
            <a:extLst>
              <a:ext uri="{FF2B5EF4-FFF2-40B4-BE49-F238E27FC236}">
                <a16:creationId xmlns:a16="http://schemas.microsoft.com/office/drawing/2014/main" id="{FA5D6D7C-2938-8D4F-ACC3-C814E957A089}"/>
              </a:ext>
            </a:extLst>
          </p:cNvPr>
          <p:cNvSpPr txBox="1">
            <a:spLocks/>
          </p:cNvSpPr>
          <p:nvPr/>
        </p:nvSpPr>
        <p:spPr>
          <a:xfrm>
            <a:off x="1938712" y="4346007"/>
            <a:ext cx="1659652" cy="1394267"/>
          </a:xfrm>
          <a:prstGeom prst="rect">
            <a:avLst/>
          </a:prstGeom>
          <a:solidFill>
            <a:srgbClr val="C5A55C"/>
          </a:solidFill>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spc="1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solidFill>
                  <a:srgbClr val="53A080"/>
                </a:solidFill>
              </a:rPr>
              <a:t>Week 1</a:t>
            </a:r>
            <a:endParaRPr lang="en-US" dirty="0">
              <a:solidFill>
                <a:schemeClr val="tx1"/>
              </a:solidFill>
            </a:endParaRPr>
          </a:p>
          <a:p>
            <a:r>
              <a:rPr lang="en-US" b="1" dirty="0">
                <a:solidFill>
                  <a:srgbClr val="237089"/>
                </a:solidFill>
              </a:rPr>
              <a:t>Week 2</a:t>
            </a:r>
            <a:endParaRPr lang="en-US" dirty="0">
              <a:solidFill>
                <a:schemeClr val="tx1"/>
              </a:solidFill>
            </a:endParaRPr>
          </a:p>
          <a:p>
            <a:r>
              <a:rPr lang="en-US" b="1" dirty="0">
                <a:solidFill>
                  <a:srgbClr val="875555"/>
                </a:solidFill>
              </a:rPr>
              <a:t>Week 3</a:t>
            </a:r>
            <a:endParaRPr lang="en-US" dirty="0">
              <a:solidFill>
                <a:schemeClr val="tx1"/>
              </a:solidFill>
            </a:endParaRPr>
          </a:p>
        </p:txBody>
      </p:sp>
      <p:sp>
        <p:nvSpPr>
          <p:cNvPr id="15" name="Left Bracket 14">
            <a:extLst>
              <a:ext uri="{FF2B5EF4-FFF2-40B4-BE49-F238E27FC236}">
                <a16:creationId xmlns:a16="http://schemas.microsoft.com/office/drawing/2014/main" id="{7D136EF9-5BF5-B24D-8073-0197C6B96C65}"/>
              </a:ext>
            </a:extLst>
          </p:cNvPr>
          <p:cNvSpPr/>
          <p:nvPr/>
        </p:nvSpPr>
        <p:spPr>
          <a:xfrm>
            <a:off x="1148834" y="4472175"/>
            <a:ext cx="646770" cy="1115121"/>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a:extLst>
              <a:ext uri="{FF2B5EF4-FFF2-40B4-BE49-F238E27FC236}">
                <a16:creationId xmlns:a16="http://schemas.microsoft.com/office/drawing/2014/main" id="{831341E0-0FF0-8145-B463-F1BF00955405}"/>
              </a:ext>
            </a:extLst>
          </p:cNvPr>
          <p:cNvSpPr/>
          <p:nvPr/>
        </p:nvSpPr>
        <p:spPr>
          <a:xfrm>
            <a:off x="5178355" y="4544596"/>
            <a:ext cx="646770" cy="1115121"/>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787DE79-73BF-0348-814B-C33190F64370}"/>
              </a:ext>
            </a:extLst>
          </p:cNvPr>
          <p:cNvSpPr txBox="1"/>
          <p:nvPr/>
        </p:nvSpPr>
        <p:spPr>
          <a:xfrm>
            <a:off x="153835" y="4731175"/>
            <a:ext cx="925555" cy="646331"/>
          </a:xfrm>
          <a:prstGeom prst="rect">
            <a:avLst/>
          </a:prstGeom>
          <a:noFill/>
        </p:spPr>
        <p:txBody>
          <a:bodyPr wrap="square" rtlCol="0">
            <a:spAutoFit/>
          </a:bodyPr>
          <a:lstStyle/>
          <a:p>
            <a:pPr algn="ctr">
              <a:lnSpc>
                <a:spcPct val="100000"/>
              </a:lnSpc>
            </a:pPr>
            <a:r>
              <a:rPr lang="en-US" sz="3600" spc="150" dirty="0">
                <a:solidFill>
                  <a:srgbClr val="C5A55C"/>
                </a:solidFill>
                <a:latin typeface="Tahoma" panose="020B0604030504040204" pitchFamily="34" charset="0"/>
                <a:ea typeface="Tahoma" panose="020B0604030504040204" pitchFamily="34" charset="0"/>
                <a:cs typeface="Tahoma" panose="020B0604030504040204" pitchFamily="34" charset="0"/>
              </a:rPr>
              <a:t>1</a:t>
            </a:r>
            <a:r>
              <a:rPr lang="en-US" sz="3600" spc="150" baseline="30000" dirty="0">
                <a:solidFill>
                  <a:srgbClr val="C5A55C"/>
                </a:solidFill>
                <a:latin typeface="Tahoma" panose="020B0604030504040204" pitchFamily="34" charset="0"/>
                <a:ea typeface="Tahoma" panose="020B0604030504040204" pitchFamily="34" charset="0"/>
                <a:cs typeface="Tahoma" panose="020B0604030504040204" pitchFamily="34" charset="0"/>
              </a:rPr>
              <a:t>st</a:t>
            </a:r>
            <a:endParaRPr lang="en-US" sz="2400" spc="150" dirty="0">
              <a:solidFill>
                <a:srgbClr val="C5A55C"/>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BE93EEF9-59C6-7E46-A3EC-79C7FAD5BD4E}"/>
              </a:ext>
            </a:extLst>
          </p:cNvPr>
          <p:cNvSpPr txBox="1"/>
          <p:nvPr/>
        </p:nvSpPr>
        <p:spPr>
          <a:xfrm>
            <a:off x="4150559" y="4778992"/>
            <a:ext cx="925555" cy="646331"/>
          </a:xfrm>
          <a:prstGeom prst="rect">
            <a:avLst/>
          </a:prstGeom>
          <a:noFill/>
        </p:spPr>
        <p:txBody>
          <a:bodyPr wrap="square" rtlCol="0">
            <a:spAutoFit/>
          </a:bodyPr>
          <a:lstStyle/>
          <a:p>
            <a:pPr algn="ctr">
              <a:lnSpc>
                <a:spcPct val="100000"/>
              </a:lnSpc>
            </a:pPr>
            <a:r>
              <a:rPr lang="en-US" sz="3600" spc="150" dirty="0">
                <a:solidFill>
                  <a:srgbClr val="C5A55C"/>
                </a:solidFill>
                <a:latin typeface="Tahoma" panose="020B0604030504040204" pitchFamily="34" charset="0"/>
                <a:ea typeface="Tahoma" panose="020B0604030504040204" pitchFamily="34" charset="0"/>
                <a:cs typeface="Tahoma" panose="020B0604030504040204" pitchFamily="34" charset="0"/>
              </a:rPr>
              <a:t>2</a:t>
            </a:r>
            <a:r>
              <a:rPr lang="en-US" sz="3600" spc="150" baseline="30000" dirty="0">
                <a:solidFill>
                  <a:srgbClr val="C5A55C"/>
                </a:solidFill>
                <a:latin typeface="Tahoma" panose="020B0604030504040204" pitchFamily="34" charset="0"/>
                <a:ea typeface="Tahoma" panose="020B0604030504040204" pitchFamily="34" charset="0"/>
                <a:cs typeface="Tahoma" panose="020B0604030504040204" pitchFamily="34" charset="0"/>
              </a:rPr>
              <a:t>nd</a:t>
            </a:r>
            <a:endParaRPr lang="en-US" sz="2400" spc="150" dirty="0">
              <a:solidFill>
                <a:srgbClr val="C5A55C"/>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Placeholder 1">
            <a:extLst>
              <a:ext uri="{FF2B5EF4-FFF2-40B4-BE49-F238E27FC236}">
                <a16:creationId xmlns:a16="http://schemas.microsoft.com/office/drawing/2014/main" id="{3513136C-B640-3A44-9E86-567E1B488D18}"/>
              </a:ext>
            </a:extLst>
          </p:cNvPr>
          <p:cNvSpPr txBox="1">
            <a:spLocks/>
          </p:cNvSpPr>
          <p:nvPr/>
        </p:nvSpPr>
        <p:spPr>
          <a:xfrm>
            <a:off x="6035322" y="4413505"/>
            <a:ext cx="1659652" cy="1394267"/>
          </a:xfrm>
          <a:prstGeom prst="rect">
            <a:avLst/>
          </a:prstGeom>
          <a:solidFill>
            <a:srgbClr val="C5A55C"/>
          </a:solidFill>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spc="15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spc="150"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solidFill>
                  <a:srgbClr val="53A080"/>
                </a:solidFill>
              </a:rPr>
              <a:t>Week 1</a:t>
            </a:r>
            <a:endParaRPr lang="en-US" dirty="0">
              <a:solidFill>
                <a:schemeClr val="tx1"/>
              </a:solidFill>
            </a:endParaRPr>
          </a:p>
          <a:p>
            <a:r>
              <a:rPr lang="en-US" b="1" dirty="0">
                <a:solidFill>
                  <a:srgbClr val="237089"/>
                </a:solidFill>
              </a:rPr>
              <a:t>Week 2</a:t>
            </a:r>
            <a:endParaRPr lang="en-US" dirty="0">
              <a:solidFill>
                <a:schemeClr val="tx1"/>
              </a:solidFill>
            </a:endParaRPr>
          </a:p>
          <a:p>
            <a:r>
              <a:rPr lang="en-US" b="1" dirty="0">
                <a:solidFill>
                  <a:srgbClr val="875555"/>
                </a:solidFill>
              </a:rPr>
              <a:t>Week 3</a:t>
            </a:r>
            <a:endParaRPr lang="en-US" dirty="0">
              <a:solidFill>
                <a:schemeClr val="tx1"/>
              </a:solidFill>
            </a:endParaRPr>
          </a:p>
        </p:txBody>
      </p:sp>
      <p:sp>
        <p:nvSpPr>
          <p:cNvPr id="20" name="TextBox 19">
            <a:extLst>
              <a:ext uri="{FF2B5EF4-FFF2-40B4-BE49-F238E27FC236}">
                <a16:creationId xmlns:a16="http://schemas.microsoft.com/office/drawing/2014/main" id="{78AA9278-1071-C643-986F-1EACFB2F2AE3}"/>
              </a:ext>
            </a:extLst>
          </p:cNvPr>
          <p:cNvSpPr txBox="1"/>
          <p:nvPr/>
        </p:nvSpPr>
        <p:spPr>
          <a:xfrm>
            <a:off x="7830923" y="4775019"/>
            <a:ext cx="2159743" cy="584775"/>
          </a:xfrm>
          <a:prstGeom prst="rect">
            <a:avLst/>
          </a:prstGeom>
          <a:noFill/>
        </p:spPr>
        <p:txBody>
          <a:bodyPr wrap="square" rtlCol="0">
            <a:spAutoFit/>
          </a:bodyPr>
          <a:lstStyle/>
          <a:p>
            <a:pPr algn="ctr">
              <a:lnSpc>
                <a:spcPct val="100000"/>
              </a:lnSpc>
            </a:pPr>
            <a:r>
              <a:rPr lang="en-US" sz="2800" spc="150" dirty="0">
                <a:solidFill>
                  <a:srgbClr val="C5A55C"/>
                </a:solidFill>
                <a:latin typeface="Tahoma" panose="020B0604030504040204" pitchFamily="34" charset="0"/>
                <a:ea typeface="Tahoma" panose="020B0604030504040204" pitchFamily="34" charset="0"/>
                <a:cs typeface="Tahoma" panose="020B0604030504040204" pitchFamily="34" charset="0"/>
              </a:rPr>
              <a:t>=</a:t>
            </a:r>
            <a:r>
              <a:rPr lang="en-US" sz="2400" spc="150" dirty="0">
                <a:solidFill>
                  <a:srgbClr val="C5A55C"/>
                </a:solidFill>
                <a:latin typeface="Tahoma" panose="020B0604030504040204" pitchFamily="34" charset="0"/>
                <a:ea typeface="Tahoma" panose="020B0604030504040204" pitchFamily="34" charset="0"/>
                <a:cs typeface="Tahoma" panose="020B0604030504040204" pitchFamily="34" charset="0"/>
              </a:rPr>
              <a:t> </a:t>
            </a:r>
            <a:r>
              <a:rPr lang="en-US" sz="3200" spc="150" dirty="0">
                <a:solidFill>
                  <a:srgbClr val="C5A55C"/>
                </a:solidFill>
                <a:latin typeface="Tahoma" panose="020B0604030504040204" pitchFamily="34" charset="0"/>
                <a:ea typeface="Tahoma" panose="020B0604030504040204" pitchFamily="34" charset="0"/>
                <a:cs typeface="Tahoma" panose="020B0604030504040204" pitchFamily="34" charset="0"/>
              </a:rPr>
              <a:t>6</a:t>
            </a:r>
            <a:r>
              <a:rPr lang="en-US" sz="2400" spc="150" dirty="0">
                <a:solidFill>
                  <a:srgbClr val="C5A55C"/>
                </a:solidFill>
                <a:latin typeface="Tahoma" panose="020B0604030504040204" pitchFamily="34" charset="0"/>
                <a:ea typeface="Tahoma" panose="020B0604030504040204" pitchFamily="34" charset="0"/>
                <a:cs typeface="Tahoma" panose="020B0604030504040204" pitchFamily="34" charset="0"/>
              </a:rPr>
              <a:t> </a:t>
            </a:r>
            <a:r>
              <a:rPr lang="en-US" sz="3200" spc="150" dirty="0">
                <a:solidFill>
                  <a:srgbClr val="C5A55C"/>
                </a:solidFill>
                <a:latin typeface="Tahoma" panose="020B0604030504040204" pitchFamily="34" charset="0"/>
                <a:ea typeface="Tahoma" panose="020B0604030504040204" pitchFamily="34" charset="0"/>
                <a:cs typeface="Tahoma" panose="020B0604030504040204" pitchFamily="34" charset="0"/>
              </a:rPr>
              <a:t>weeks</a:t>
            </a:r>
            <a:endParaRPr lang="en-US" sz="1600" spc="150" dirty="0">
              <a:solidFill>
                <a:srgbClr val="C5A55C"/>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8DC56220-E683-5241-9E88-037FC10AC1DD}"/>
              </a:ext>
            </a:extLst>
          </p:cNvPr>
          <p:cNvSpPr txBox="1"/>
          <p:nvPr/>
        </p:nvSpPr>
        <p:spPr>
          <a:xfrm>
            <a:off x="3598364" y="4792730"/>
            <a:ext cx="643388" cy="523220"/>
          </a:xfrm>
          <a:prstGeom prst="rect">
            <a:avLst/>
          </a:prstGeom>
          <a:noFill/>
        </p:spPr>
        <p:txBody>
          <a:bodyPr wrap="square" rtlCol="0">
            <a:spAutoFit/>
          </a:bodyPr>
          <a:lstStyle/>
          <a:p>
            <a:pPr algn="ctr">
              <a:lnSpc>
                <a:spcPct val="100000"/>
              </a:lnSpc>
            </a:pPr>
            <a:r>
              <a:rPr lang="en-US" sz="2800" spc="150" dirty="0">
                <a:solidFill>
                  <a:srgbClr val="C5A55C"/>
                </a:solidFill>
                <a:latin typeface="Tahoma" panose="020B0604030504040204" pitchFamily="34" charset="0"/>
                <a:ea typeface="Tahoma" panose="020B0604030504040204" pitchFamily="34" charset="0"/>
                <a:cs typeface="Tahoma" panose="020B0604030504040204" pitchFamily="34" charset="0"/>
              </a:rPr>
              <a:t>+</a:t>
            </a:r>
            <a:endParaRPr lang="en-US" sz="2400" spc="150" dirty="0">
              <a:solidFill>
                <a:srgbClr val="C5A55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6920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C6B0D3-185C-FB48-A7E7-9290FCCEEC8D}"/>
              </a:ext>
            </a:extLst>
          </p:cNvPr>
          <p:cNvPicPr>
            <a:picLocks noChangeAspect="1"/>
          </p:cNvPicPr>
          <p:nvPr/>
        </p:nvPicPr>
        <p:blipFill>
          <a:blip r:embed="rId3"/>
          <a:stretch>
            <a:fillRect/>
          </a:stretch>
        </p:blipFill>
        <p:spPr>
          <a:xfrm>
            <a:off x="-172" y="-6652"/>
            <a:ext cx="12192000" cy="391113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42A92D87-AEF3-AF4A-BC56-4C8C6512D4FA}"/>
              </a:ext>
            </a:extLst>
          </p:cNvPr>
          <p:cNvPicPr>
            <a:picLocks noChangeAspect="1"/>
          </p:cNvPicPr>
          <p:nvPr/>
        </p:nvPicPr>
        <p:blipFill>
          <a:blip r:embed="rId4"/>
          <a:stretch>
            <a:fillRect/>
          </a:stretch>
        </p:blipFill>
        <p:spPr>
          <a:xfrm>
            <a:off x="4505000" y="3529759"/>
            <a:ext cx="3150661" cy="31060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3502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8462106-698A-D949-94E4-A74ACCD5B7F8}"/>
              </a:ext>
            </a:extLst>
          </p:cNvPr>
          <p:cNvSpPr>
            <a:spLocks noGrp="1"/>
          </p:cNvSpPr>
          <p:nvPr>
            <p:ph sz="quarter" idx="11"/>
          </p:nvPr>
        </p:nvSpPr>
        <p:spPr>
          <a:xfrm>
            <a:off x="581343" y="1360330"/>
            <a:ext cx="11326206" cy="4459062"/>
          </a:xfrm>
        </p:spPr>
        <p:txBody>
          <a:bodyPr vert="horz" lIns="91440" tIns="45720" rIns="91440" bIns="45720" rtlCol="0" anchor="t">
            <a:normAutofit/>
          </a:bodyPr>
          <a:lstStyle/>
          <a:p>
            <a:pPr>
              <a:lnSpc>
                <a:spcPct val="150000"/>
              </a:lnSpc>
              <a:buBlip>
                <a:blip r:embed="rId3">
                  <a:extLst>
                    <a:ext uri="{96DAC541-7B7A-43D3-8B79-37D633B846F1}">
                      <asvg:svgBlip xmlns:asvg="http://schemas.microsoft.com/office/drawing/2016/SVG/main" r:embed="rId4"/>
                    </a:ext>
                  </a:extLst>
                </a:blip>
              </a:buBlip>
            </a:pPr>
            <a:r>
              <a:rPr lang="en-US" sz="3800" dirty="0">
                <a:solidFill>
                  <a:srgbClr val="548235"/>
                </a:solidFill>
              </a:rPr>
              <a:t>Welcome</a:t>
            </a:r>
          </a:p>
          <a:p>
            <a:pPr>
              <a:lnSpc>
                <a:spcPct val="150000"/>
              </a:lnSpc>
              <a:buBlip>
                <a:blip r:embed="rId3">
                  <a:extLst>
                    <a:ext uri="{96DAC541-7B7A-43D3-8B79-37D633B846F1}">
                      <asvg:svgBlip xmlns:asvg="http://schemas.microsoft.com/office/drawing/2016/SVG/main" r:embed="rId4"/>
                    </a:ext>
                  </a:extLst>
                </a:blip>
              </a:buBlip>
            </a:pPr>
            <a:r>
              <a:rPr lang="en-US" sz="3600" dirty="0">
                <a:solidFill>
                  <a:srgbClr val="548235"/>
                </a:solidFill>
                <a:latin typeface="Tahoma"/>
                <a:ea typeface="Tahoma"/>
                <a:cs typeface="Tahoma"/>
              </a:rPr>
              <a:t>SPA Training: Other Support Changes</a:t>
            </a:r>
            <a:endParaRPr lang="en-US" sz="2500" i="1" dirty="0">
              <a:solidFill>
                <a:srgbClr val="548235"/>
              </a:solidFill>
              <a:latin typeface="Tahoma"/>
              <a:ea typeface="Tahoma"/>
              <a:cs typeface="Tahoma"/>
            </a:endParaRPr>
          </a:p>
          <a:p>
            <a:pPr>
              <a:lnSpc>
                <a:spcPct val="150000"/>
              </a:lnSpc>
              <a:buBlip>
                <a:blip r:embed="rId5">
                  <a:extLst>
                    <a:ext uri="{96DAC541-7B7A-43D3-8B79-37D633B846F1}">
                      <asvg:svgBlip xmlns:asvg="http://schemas.microsoft.com/office/drawing/2016/SVG/main" r:embed="rId4"/>
                    </a:ext>
                  </a:extLst>
                </a:blip>
              </a:buBlip>
            </a:pPr>
            <a:r>
              <a:rPr lang="en-US" sz="3800" dirty="0">
                <a:solidFill>
                  <a:srgbClr val="548235"/>
                </a:solidFill>
                <a:latin typeface="Tahoma"/>
                <a:ea typeface="Tahoma"/>
                <a:cs typeface="Tahoma"/>
              </a:rPr>
              <a:t>VERA Updates</a:t>
            </a:r>
          </a:p>
          <a:p>
            <a:pPr>
              <a:lnSpc>
                <a:spcPct val="150000"/>
              </a:lnSpc>
              <a:buBlip>
                <a:blip r:embed="rId5">
                  <a:extLst>
                    <a:ext uri="{96DAC541-7B7A-43D3-8B79-37D633B846F1}">
                      <asvg:svgBlip xmlns:asvg="http://schemas.microsoft.com/office/drawing/2016/SVG/main" r:embed="rId4"/>
                    </a:ext>
                  </a:extLst>
                </a:blip>
              </a:buBlip>
            </a:pPr>
            <a:r>
              <a:rPr lang="en-US" sz="3800" dirty="0">
                <a:solidFill>
                  <a:srgbClr val="548235"/>
                </a:solidFill>
              </a:rPr>
              <a:t>Q&amp;A</a:t>
            </a:r>
          </a:p>
        </p:txBody>
      </p:sp>
      <p:sp>
        <p:nvSpPr>
          <p:cNvPr id="4" name="Title 3">
            <a:extLst>
              <a:ext uri="{FF2B5EF4-FFF2-40B4-BE49-F238E27FC236}">
                <a16:creationId xmlns:a16="http://schemas.microsoft.com/office/drawing/2014/main" id="{9D187858-B92F-2F46-86AC-008C823854C4}"/>
              </a:ext>
            </a:extLst>
          </p:cNvPr>
          <p:cNvSpPr>
            <a:spLocks noGrp="1"/>
          </p:cNvSpPr>
          <p:nvPr>
            <p:ph type="title"/>
          </p:nvPr>
        </p:nvSpPr>
        <p:spPr>
          <a:xfrm>
            <a:off x="379680" y="163552"/>
            <a:ext cx="11156257" cy="1107757"/>
          </a:xfrm>
        </p:spPr>
        <p:txBody>
          <a:bodyPr/>
          <a:lstStyle/>
          <a:p>
            <a:pPr algn="ctr"/>
            <a:r>
              <a:rPr lang="en-US" sz="5400" b="0" spc="150" dirty="0">
                <a:solidFill>
                  <a:srgbClr val="548235"/>
                </a:solidFill>
                <a:latin typeface="Calibri" panose="020F0502020204030204" pitchFamily="34" charset="0"/>
              </a:rPr>
              <a:t>AGENDA</a:t>
            </a:r>
            <a:endParaRPr lang="en-US" sz="4400" b="0" spc="150" dirty="0">
              <a:solidFill>
                <a:srgbClr val="548235"/>
              </a:solidFill>
              <a:latin typeface="Calibri" panose="020F0502020204030204" pitchFamily="34" charset="0"/>
            </a:endParaRPr>
          </a:p>
        </p:txBody>
      </p:sp>
    </p:spTree>
    <p:extLst>
      <p:ext uri="{BB962C8B-B14F-4D97-AF65-F5344CB8AC3E}">
        <p14:creationId xmlns:p14="http://schemas.microsoft.com/office/powerpoint/2010/main" val="2461195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45B87-F6A5-F54A-8234-83A30CB9E394}"/>
              </a:ext>
            </a:extLst>
          </p:cNvPr>
          <p:cNvPicPr>
            <a:picLocks noChangeAspect="1"/>
          </p:cNvPicPr>
          <p:nvPr/>
        </p:nvPicPr>
        <p:blipFill>
          <a:blip r:embed="rId3"/>
          <a:stretch>
            <a:fillRect/>
          </a:stretch>
        </p:blipFill>
        <p:spPr>
          <a:xfrm>
            <a:off x="109139" y="13626"/>
            <a:ext cx="3374841" cy="2852188"/>
          </a:xfrm>
          <a:prstGeom prst="rect">
            <a:avLst/>
          </a:prstGeom>
        </p:spPr>
      </p:pic>
      <p:grpSp>
        <p:nvGrpSpPr>
          <p:cNvPr id="7" name="Group 6">
            <a:extLst>
              <a:ext uri="{FF2B5EF4-FFF2-40B4-BE49-F238E27FC236}">
                <a16:creationId xmlns:a16="http://schemas.microsoft.com/office/drawing/2014/main" id="{74146041-89DE-2744-AD35-0A108C38AADF}"/>
              </a:ext>
            </a:extLst>
          </p:cNvPr>
          <p:cNvGrpSpPr/>
          <p:nvPr/>
        </p:nvGrpSpPr>
        <p:grpSpPr>
          <a:xfrm>
            <a:off x="7738532" y="1"/>
            <a:ext cx="4344328" cy="1498600"/>
            <a:chOff x="5740306" y="104669"/>
            <a:chExt cx="6208198" cy="2154235"/>
          </a:xfrm>
        </p:grpSpPr>
        <p:sp>
          <p:nvSpPr>
            <p:cNvPr id="2" name="TextBox 1">
              <a:extLst>
                <a:ext uri="{FF2B5EF4-FFF2-40B4-BE49-F238E27FC236}">
                  <a16:creationId xmlns:a16="http://schemas.microsoft.com/office/drawing/2014/main" id="{38B02A79-9C5C-2B4A-80C6-2B17BD48F64A}"/>
                </a:ext>
              </a:extLst>
            </p:cNvPr>
            <p:cNvSpPr txBox="1"/>
            <p:nvPr/>
          </p:nvSpPr>
          <p:spPr>
            <a:xfrm>
              <a:off x="5740306" y="919719"/>
              <a:ext cx="3028146" cy="752128"/>
            </a:xfrm>
            <a:prstGeom prst="rect">
              <a:avLst/>
            </a:prstGeom>
            <a:noFill/>
          </p:spPr>
          <p:txBody>
            <a:bodyPr wrap="square" rtlCol="0">
              <a:spAutoFit/>
            </a:bodyPr>
            <a:lstStyle/>
            <a:p>
              <a:pPr algn="ctr">
                <a:lnSpc>
                  <a:spcPct val="100000"/>
                </a:lnSpc>
              </a:pPr>
              <a:r>
                <a:rPr lang="en-US" sz="2800" b="0" i="0" spc="150" baseline="0" dirty="0">
                  <a:latin typeface="Century Gothic" panose="020B0502020202020204" pitchFamily="34" charset="0"/>
                  <a:ea typeface="Tahoma" panose="020B0604030504040204" pitchFamily="34" charset="0"/>
                  <a:cs typeface="Tahoma" panose="020B0604030504040204" pitchFamily="34" charset="0"/>
                </a:rPr>
                <a:t>Tuesdays</a:t>
              </a:r>
              <a:endParaRPr lang="en-US" sz="4000" b="0" i="0" spc="150" baseline="0" dirty="0">
                <a:latin typeface="Century Gothic" panose="020B050202020202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EBB8C452-7B0B-0446-A826-60BF87210A91}"/>
                </a:ext>
              </a:extLst>
            </p:cNvPr>
            <p:cNvPicPr>
              <a:picLocks noChangeAspect="1"/>
            </p:cNvPicPr>
            <p:nvPr/>
          </p:nvPicPr>
          <p:blipFill>
            <a:blip r:embed="rId4"/>
            <a:stretch>
              <a:fillRect/>
            </a:stretch>
          </p:blipFill>
          <p:spPr>
            <a:xfrm>
              <a:off x="9646874" y="104669"/>
              <a:ext cx="2301630" cy="2154235"/>
            </a:xfrm>
            <a:prstGeom prst="rect">
              <a:avLst/>
            </a:prstGeom>
          </p:spPr>
        </p:pic>
        <p:pic>
          <p:nvPicPr>
            <p:cNvPr id="6" name="Picture 5">
              <a:extLst>
                <a:ext uri="{FF2B5EF4-FFF2-40B4-BE49-F238E27FC236}">
                  <a16:creationId xmlns:a16="http://schemas.microsoft.com/office/drawing/2014/main" id="{5DFCB0BA-0042-F54D-890A-F2F469B2E6FA}"/>
                </a:ext>
              </a:extLst>
            </p:cNvPr>
            <p:cNvPicPr>
              <a:picLocks noChangeAspect="1"/>
            </p:cNvPicPr>
            <p:nvPr/>
          </p:nvPicPr>
          <p:blipFill>
            <a:blip r:embed="rId5"/>
            <a:stretch>
              <a:fillRect/>
            </a:stretch>
          </p:blipFill>
          <p:spPr>
            <a:xfrm>
              <a:off x="8542865" y="646068"/>
              <a:ext cx="1104010" cy="1299431"/>
            </a:xfrm>
            <a:prstGeom prst="rect">
              <a:avLst/>
            </a:prstGeom>
          </p:spPr>
        </p:pic>
      </p:grpSp>
      <p:sp>
        <p:nvSpPr>
          <p:cNvPr id="8" name="TextBox 7">
            <a:extLst>
              <a:ext uri="{FF2B5EF4-FFF2-40B4-BE49-F238E27FC236}">
                <a16:creationId xmlns:a16="http://schemas.microsoft.com/office/drawing/2014/main" id="{93D1B99A-A08B-FD48-89B8-4C26BBC4156D}"/>
              </a:ext>
            </a:extLst>
          </p:cNvPr>
          <p:cNvSpPr txBox="1"/>
          <p:nvPr/>
        </p:nvSpPr>
        <p:spPr>
          <a:xfrm>
            <a:off x="109139" y="4187671"/>
            <a:ext cx="5623177" cy="646331"/>
          </a:xfrm>
          <a:prstGeom prst="rect">
            <a:avLst/>
          </a:prstGeom>
          <a:solidFill>
            <a:srgbClr val="35AEDB"/>
          </a:solidFill>
          <a:effectLst>
            <a:outerShdw blurRad="876300" sx="102000" sy="102000" algn="ctr" rotWithShape="0">
              <a:prstClr val="black">
                <a:alpha val="40000"/>
              </a:prstClr>
            </a:outerShdw>
          </a:effectLst>
        </p:spPr>
        <p:txBody>
          <a:bodyPr wrap="square" lIns="91440" tIns="45720" rIns="91440" bIns="45720" rtlCol="0" anchor="t">
            <a:spAutoFit/>
          </a:bodyPr>
          <a:lstStyle/>
          <a:p>
            <a:pPr algn="l">
              <a:lnSpc>
                <a:spcPct val="100000"/>
              </a:lnSpc>
            </a:pPr>
            <a:r>
              <a:rPr lang="en-US" sz="2000" b="1" i="0" spc="150" baseline="0" dirty="0">
                <a:latin typeface="Tahoma" panose="020B0604030504040204" pitchFamily="34" charset="0"/>
                <a:ea typeface="Tahoma" panose="020B0604030504040204" pitchFamily="34" charset="0"/>
                <a:cs typeface="Tahoma" panose="020B0604030504040204" pitchFamily="34" charset="0"/>
              </a:rPr>
              <a:t>UPCOMING</a:t>
            </a:r>
          </a:p>
          <a:p>
            <a:r>
              <a:rPr lang="en-US" sz="1600" spc="150" dirty="0">
                <a:latin typeface="Tahoma"/>
                <a:ea typeface="Tahoma"/>
                <a:cs typeface="Tahoma"/>
              </a:rPr>
              <a:t>5/18 – Interactive Live Demo–Awards in Dataload</a:t>
            </a:r>
            <a:endParaRPr lang="en-US" sz="1600" spc="150" dirty="0">
              <a:ea typeface="+mn-lt"/>
              <a:cs typeface="+mn-lt"/>
            </a:endParaRPr>
          </a:p>
        </p:txBody>
      </p:sp>
      <p:sp>
        <p:nvSpPr>
          <p:cNvPr id="9" name="TextBox 8">
            <a:extLst>
              <a:ext uri="{FF2B5EF4-FFF2-40B4-BE49-F238E27FC236}">
                <a16:creationId xmlns:a16="http://schemas.microsoft.com/office/drawing/2014/main" id="{55D81024-2979-6A46-9B64-89E78290B3E3}"/>
              </a:ext>
            </a:extLst>
          </p:cNvPr>
          <p:cNvSpPr txBox="1"/>
          <p:nvPr/>
        </p:nvSpPr>
        <p:spPr>
          <a:xfrm>
            <a:off x="5913555" y="2385867"/>
            <a:ext cx="6169306" cy="4347344"/>
          </a:xfrm>
          <a:prstGeom prst="rect">
            <a:avLst/>
          </a:prstGeom>
          <a:solidFill>
            <a:srgbClr val="E1CE00"/>
          </a:solidFill>
        </p:spPr>
        <p:txBody>
          <a:bodyPr wrap="square" lIns="91440" tIns="45720" rIns="91440" bIns="45720" rtlCol="0" anchor="t">
            <a:spAutoFit/>
          </a:bodyPr>
          <a:lstStyle/>
          <a:p>
            <a:pPr algn="l">
              <a:lnSpc>
                <a:spcPct val="100000"/>
              </a:lnSpc>
            </a:pPr>
            <a:r>
              <a:rPr lang="en-US" sz="1400" b="1" i="0" spc="150" baseline="0" dirty="0">
                <a:latin typeface="Tahoma" panose="020B0604030504040204" pitchFamily="34" charset="0"/>
                <a:ea typeface="Tahoma" panose="020B0604030504040204" pitchFamily="34" charset="0"/>
                <a:cs typeface="Tahoma" panose="020B0604030504040204" pitchFamily="34" charset="0"/>
              </a:rPr>
              <a:t>Archived</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11/17 – Introduction-Dashboard-Modules</a:t>
            </a:r>
          </a:p>
          <a:p>
            <a:pPr algn="l">
              <a:lnSpc>
                <a:spcPct val="100000"/>
              </a:lnSpc>
            </a:pPr>
            <a:r>
              <a:rPr lang="en-US" sz="1050" b="0" i="0" spc="150" baseline="0" dirty="0">
                <a:latin typeface="Tahoma" panose="020B0604030504040204" pitchFamily="34" charset="0"/>
                <a:ea typeface="Tahoma" panose="020B0604030504040204" pitchFamily="34" charset="0"/>
                <a:cs typeface="Tahoma" panose="020B0604030504040204" pitchFamily="34" charset="0"/>
              </a:rPr>
              <a:t>11/24 – Unfunded Agreements (NDAs)</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12/1 – New Proposal Submission</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12/8 – Award Process: JIT Request through to Award Activation</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12/15 – Award Modification: NIH Continuations (Type 5) &amp; NCEs</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12/21 – The Outgoing Subaward Process</a:t>
            </a:r>
          </a:p>
          <a:p>
            <a:pPr algn="l">
              <a:lnSpc>
                <a:spcPct val="100000"/>
              </a:lnSpc>
            </a:pPr>
            <a:r>
              <a:rPr lang="en-US" sz="1050" spc="150" dirty="0">
                <a:latin typeface="Tahoma" panose="020B0604030504040204" pitchFamily="34" charset="0"/>
                <a:ea typeface="Tahoma" panose="020B0604030504040204" pitchFamily="34" charset="0"/>
                <a:cs typeface="Tahoma" panose="020B0604030504040204" pitchFamily="34" charset="0"/>
              </a:rPr>
              <a:t>1/5 – SF424 Center: the system-to-system process</a:t>
            </a:r>
          </a:p>
          <a:p>
            <a:r>
              <a:rPr lang="en-US" sz="1050" spc="150" dirty="0">
                <a:latin typeface="Tahoma" panose="020B0604030504040204" pitchFamily="34" charset="0"/>
                <a:ea typeface="Tahoma" panose="020B0604030504040204" pitchFamily="34" charset="0"/>
                <a:cs typeface="Tahoma" panose="020B0604030504040204" pitchFamily="34" charset="0"/>
              </a:rPr>
              <a:t>1/12 – Award Modification: Add-on Subrecipient Request (PEER term)</a:t>
            </a:r>
          </a:p>
          <a:p>
            <a:r>
              <a:rPr lang="en-US" sz="1050" spc="150" dirty="0">
                <a:latin typeface="Tahoma" panose="020B0604030504040204" pitchFamily="34" charset="0"/>
                <a:ea typeface="Tahoma" panose="020B0604030504040204" pitchFamily="34" charset="0"/>
                <a:cs typeface="Tahoma" panose="020B0604030504040204" pitchFamily="34" charset="0"/>
              </a:rPr>
              <a:t>1/19 – Award Modifications: Resubmission &amp; Revision (Type 3)</a:t>
            </a:r>
          </a:p>
          <a:p>
            <a:r>
              <a:rPr lang="en-US" sz="1050" spc="150" dirty="0">
                <a:latin typeface="Tahoma" panose="020B0604030504040204" pitchFamily="34" charset="0"/>
                <a:ea typeface="Tahoma" panose="020B0604030504040204" pitchFamily="34" charset="0"/>
                <a:cs typeface="Tahoma" panose="020B0604030504040204" pitchFamily="34" charset="0"/>
              </a:rPr>
              <a:t>1/26 – Funded Agreements-Contracts/Incoming Subawards</a:t>
            </a:r>
          </a:p>
          <a:p>
            <a:r>
              <a:rPr lang="en-US" sz="1050" spc="150" dirty="0">
                <a:latin typeface="Tahoma" panose="020B0604030504040204" pitchFamily="34" charset="0"/>
                <a:ea typeface="Tahoma" panose="020B0604030504040204" pitchFamily="34" charset="0"/>
                <a:cs typeface="Tahoma" panose="020B0604030504040204" pitchFamily="34" charset="0"/>
              </a:rPr>
              <a:t>2/2 – Award Modifications: Renewal (Type 2) &amp; Demo Changes</a:t>
            </a:r>
          </a:p>
          <a:p>
            <a:r>
              <a:rPr lang="en-US" sz="1050" spc="150" dirty="0">
                <a:latin typeface="Tahoma" panose="020B0604030504040204" pitchFamily="34" charset="0"/>
                <a:ea typeface="Tahoma" panose="020B0604030504040204" pitchFamily="34" charset="0"/>
                <a:cs typeface="Tahoma" panose="020B0604030504040204" pitchFamily="34" charset="0"/>
              </a:rPr>
              <a:t>2/9 – Carryover &amp; Re-budgeting</a:t>
            </a:r>
          </a:p>
          <a:p>
            <a:r>
              <a:rPr lang="en-US" sz="1050" spc="150" dirty="0">
                <a:latin typeface="Tahoma" panose="020B0604030504040204" pitchFamily="34" charset="0"/>
                <a:ea typeface="Tahoma" panose="020B0604030504040204" pitchFamily="34" charset="0"/>
                <a:cs typeface="Tahoma" panose="020B0604030504040204" pitchFamily="34" charset="0"/>
              </a:rPr>
              <a:t>2/16 – Change Corrected in SF424 &amp; Agreement Amendments</a:t>
            </a:r>
          </a:p>
          <a:p>
            <a:r>
              <a:rPr lang="en-US" sz="1050" spc="150" dirty="0">
                <a:latin typeface="Tahoma" panose="020B0604030504040204" pitchFamily="34" charset="0"/>
                <a:ea typeface="Tahoma" panose="020B0604030504040204" pitchFamily="34" charset="0"/>
                <a:cs typeface="Tahoma" panose="020B0604030504040204" pitchFamily="34" charset="0"/>
              </a:rPr>
              <a:t>2/23 – Adding Subawards to Funding Proposals + SF424 Subaward Budgets</a:t>
            </a:r>
          </a:p>
          <a:p>
            <a:r>
              <a:rPr lang="en-US" sz="1050" spc="150" dirty="0">
                <a:latin typeface="Tahoma" panose="020B0604030504040204" pitchFamily="34" charset="0"/>
                <a:ea typeface="Tahoma" panose="020B0604030504040204" pitchFamily="34" charset="0"/>
                <a:cs typeface="Tahoma" panose="020B0604030504040204" pitchFamily="34" charset="0"/>
              </a:rPr>
              <a:t>3/1 – Tentative: Revised NOGA &amp; Early Termination</a:t>
            </a:r>
          </a:p>
          <a:p>
            <a:r>
              <a:rPr lang="en-US" sz="1050" spc="150" dirty="0">
                <a:latin typeface="Tahoma" panose="020B0604030504040204" pitchFamily="34" charset="0"/>
                <a:ea typeface="Tahoma" panose="020B0604030504040204" pitchFamily="34" charset="0"/>
                <a:cs typeface="Tahoma" panose="020B0604030504040204" pitchFamily="34" charset="0"/>
              </a:rPr>
              <a:t>3/9 – Award Modifications: Odds &amp; Ins</a:t>
            </a:r>
          </a:p>
          <a:p>
            <a:r>
              <a:rPr lang="en-US" sz="1050" spc="150" dirty="0">
                <a:latin typeface="Tahoma" panose="020B0604030504040204" pitchFamily="34" charset="0"/>
                <a:ea typeface="Tahoma" panose="020B0604030504040204" pitchFamily="34" charset="0"/>
                <a:cs typeface="Tahoma" panose="020B0604030504040204" pitchFamily="34" charset="0"/>
              </a:rPr>
              <a:t>3/16 – Modular Budgets &amp; Cost-Share</a:t>
            </a:r>
            <a:endParaRPr lang="en-US" sz="1050" spc="150" dirty="0">
              <a:ea typeface="+mn-lt"/>
              <a:cs typeface="+mn-lt"/>
            </a:endParaRPr>
          </a:p>
          <a:p>
            <a:r>
              <a:rPr lang="en-US" sz="1050" spc="150" dirty="0">
                <a:latin typeface="Tahoma" panose="020B0604030504040204" pitchFamily="34" charset="0"/>
                <a:ea typeface="Tahoma" panose="020B0604030504040204" pitchFamily="34" charset="0"/>
                <a:cs typeface="Tahoma" panose="020B0604030504040204" pitchFamily="34" charset="0"/>
              </a:rPr>
              <a:t>3/23 – Advanced Accounts/Interim Accounts</a:t>
            </a:r>
          </a:p>
          <a:p>
            <a:r>
              <a:rPr lang="en-US" sz="1050" spc="150" dirty="0">
                <a:latin typeface="Tahoma"/>
                <a:ea typeface="Tahoma"/>
                <a:cs typeface="Tahoma"/>
              </a:rPr>
              <a:t>3/30 - Interactive Live Demo – Funding Proposal</a:t>
            </a:r>
          </a:p>
          <a:p>
            <a:r>
              <a:rPr lang="en-US" sz="1050" spc="150" dirty="0">
                <a:latin typeface="Tahoma"/>
                <a:ea typeface="Tahoma"/>
                <a:cs typeface="Tahoma"/>
              </a:rPr>
              <a:t>4/6 - Interactive Live Demo – Funding Proposal (continued)</a:t>
            </a:r>
          </a:p>
          <a:p>
            <a:r>
              <a:rPr lang="en-US" sz="1050" spc="150" dirty="0">
                <a:latin typeface="Tahoma"/>
                <a:ea typeface="Tahoma"/>
                <a:cs typeface="Tahoma"/>
              </a:rPr>
              <a:t>4/13 – Interactive Live Demo – SF424 &amp; Awarding</a:t>
            </a:r>
          </a:p>
          <a:p>
            <a:r>
              <a:rPr lang="en-US" sz="1050" spc="150" dirty="0">
                <a:latin typeface="Tahoma"/>
                <a:ea typeface="Tahoma"/>
                <a:cs typeface="Tahoma"/>
              </a:rPr>
              <a:t>4/20 – Interactive Live Demo – Awarding </a:t>
            </a:r>
            <a:r>
              <a:rPr lang="en-US" sz="1000" spc="150" dirty="0">
                <a:latin typeface="Tahoma"/>
                <a:ea typeface="Tahoma"/>
                <a:cs typeface="Tahoma"/>
              </a:rPr>
              <a:t>(cont’d)</a:t>
            </a:r>
            <a:endParaRPr lang="en-US" sz="1000" spc="150" dirty="0">
              <a:ea typeface="+mn-lt"/>
              <a:cs typeface="+mn-lt"/>
            </a:endParaRPr>
          </a:p>
          <a:p>
            <a:r>
              <a:rPr lang="en-US" sz="1050" spc="150" dirty="0">
                <a:latin typeface="Tahoma"/>
                <a:ea typeface="Tahoma"/>
                <a:cs typeface="Tahoma"/>
              </a:rPr>
              <a:t>4/27 – Interactive Live Demo – Agreements</a:t>
            </a:r>
          </a:p>
          <a:p>
            <a:r>
              <a:rPr lang="en-US" sz="1050" spc="150" dirty="0">
                <a:latin typeface="Tahoma"/>
                <a:ea typeface="Tahoma"/>
                <a:cs typeface="Tahoma"/>
              </a:rPr>
              <a:t>5/4 – Interactive Live Demo – Agreements + Dataload</a:t>
            </a:r>
          </a:p>
          <a:p>
            <a:r>
              <a:rPr lang="en-US" sz="1050" spc="150" dirty="0">
                <a:latin typeface="Tahoma"/>
                <a:ea typeface="Tahoma"/>
                <a:cs typeface="Tahoma"/>
              </a:rPr>
              <a:t>5/11 – Interactive Live Demo –Awards in Dataload</a:t>
            </a:r>
            <a:endParaRPr lang="en-US" sz="1050" spc="150" dirty="0">
              <a:ea typeface="+mn-lt"/>
              <a:cs typeface="+mn-lt"/>
            </a:endParaRPr>
          </a:p>
        </p:txBody>
      </p:sp>
    </p:spTree>
    <p:extLst>
      <p:ext uri="{BB962C8B-B14F-4D97-AF65-F5344CB8AC3E}">
        <p14:creationId xmlns:p14="http://schemas.microsoft.com/office/powerpoint/2010/main" val="419208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D1541EF-A786-B94A-A8B5-505B34F01021}"/>
              </a:ext>
            </a:extLst>
          </p:cNvPr>
          <p:cNvSpPr>
            <a:spLocks noGrp="1"/>
          </p:cNvSpPr>
          <p:nvPr>
            <p:ph idx="1"/>
          </p:nvPr>
        </p:nvSpPr>
        <p:spPr>
          <a:xfrm>
            <a:off x="1757582" y="2676404"/>
            <a:ext cx="6404784" cy="3158932"/>
          </a:xfrm>
        </p:spPr>
        <p:txBody>
          <a:bodyPr>
            <a:normAutofit/>
          </a:bodyPr>
          <a:lstStyle/>
          <a:p>
            <a:pPr lvl="1">
              <a:buFont typeface="Courier New" panose="02070309020205020404" pitchFamily="49" charset="0"/>
              <a:buChar char="o"/>
            </a:pPr>
            <a:r>
              <a:rPr lang="en-US" sz="2400" dirty="0">
                <a:solidFill>
                  <a:srgbClr val="FD5E0F"/>
                </a:solidFill>
              </a:rPr>
              <a:t>Drop in &amp; ask questions!</a:t>
            </a:r>
          </a:p>
          <a:p>
            <a:pPr lvl="1">
              <a:buFont typeface="Courier New" panose="02070309020205020404" pitchFamily="49" charset="0"/>
              <a:buChar char="o"/>
            </a:pPr>
            <a:r>
              <a:rPr lang="en-US" sz="2400" dirty="0">
                <a:solidFill>
                  <a:srgbClr val="FD5E0F"/>
                </a:solidFill>
              </a:rPr>
              <a:t>All SPA Teams represented</a:t>
            </a:r>
            <a:endParaRPr lang="en-US" sz="3200" b="1" dirty="0">
              <a:solidFill>
                <a:srgbClr val="FD5E0F"/>
              </a:solidFill>
            </a:endParaRPr>
          </a:p>
          <a:p>
            <a:pPr marL="457200" lvl="1" indent="0">
              <a:buNone/>
            </a:pPr>
            <a:endParaRPr lang="en-US" sz="3200" b="1" dirty="0">
              <a:solidFill>
                <a:srgbClr val="FD5E0F"/>
              </a:solidFill>
            </a:endParaRPr>
          </a:p>
          <a:p>
            <a:pPr marL="0" indent="0" algn="ctr">
              <a:buNone/>
            </a:pPr>
            <a:r>
              <a:rPr lang="en-US" sz="3200" b="1" dirty="0">
                <a:solidFill>
                  <a:srgbClr val="FD5E0F"/>
                </a:solidFill>
              </a:rPr>
              <a:t>Next SPA Office Hours</a:t>
            </a:r>
          </a:p>
          <a:p>
            <a:pPr lvl="1"/>
            <a:r>
              <a:rPr lang="en-US" sz="2400" dirty="0">
                <a:solidFill>
                  <a:srgbClr val="FD5E0F"/>
                </a:solidFill>
              </a:rPr>
              <a:t>Wednesday, May 19</a:t>
            </a:r>
            <a:r>
              <a:rPr lang="en-US" sz="2400" baseline="30000" dirty="0">
                <a:solidFill>
                  <a:srgbClr val="FD5E0F"/>
                </a:solidFill>
              </a:rPr>
              <a:t>th</a:t>
            </a:r>
            <a:r>
              <a:rPr lang="en-US" sz="2400" dirty="0">
                <a:solidFill>
                  <a:srgbClr val="FD5E0F"/>
                </a:solidFill>
              </a:rPr>
              <a:t> at 11am</a:t>
            </a:r>
          </a:p>
          <a:p>
            <a:pPr marL="914400" lvl="2" indent="0">
              <a:buNone/>
            </a:pPr>
            <a:r>
              <a:rPr lang="en-US" sz="2000" dirty="0">
                <a:solidFill>
                  <a:srgbClr val="FD5E0F"/>
                </a:solidFill>
              </a:rPr>
              <a:t>(3</a:t>
            </a:r>
            <a:r>
              <a:rPr lang="en-US" sz="2000" baseline="30000" dirty="0">
                <a:solidFill>
                  <a:srgbClr val="FD5E0F"/>
                </a:solidFill>
              </a:rPr>
              <a:t>rd</a:t>
            </a:r>
            <a:r>
              <a:rPr lang="en-US" sz="2000" dirty="0">
                <a:solidFill>
                  <a:srgbClr val="FD5E0F"/>
                </a:solidFill>
              </a:rPr>
              <a:t> Wednesday of each month)</a:t>
            </a:r>
          </a:p>
          <a:p>
            <a:pPr lvl="1"/>
            <a:r>
              <a:rPr lang="en-US" sz="2400" dirty="0">
                <a:solidFill>
                  <a:srgbClr val="FD5E0F"/>
                </a:solidFill>
              </a:rPr>
              <a:t>via Zoom</a:t>
            </a:r>
          </a:p>
        </p:txBody>
      </p:sp>
      <p:pic>
        <p:nvPicPr>
          <p:cNvPr id="10" name="Picture 9">
            <a:extLst>
              <a:ext uri="{FF2B5EF4-FFF2-40B4-BE49-F238E27FC236}">
                <a16:creationId xmlns:a16="http://schemas.microsoft.com/office/drawing/2014/main" id="{B5000810-1FF5-5147-A6BB-637716DA8567}"/>
              </a:ext>
            </a:extLst>
          </p:cNvPr>
          <p:cNvPicPr>
            <a:picLocks noChangeAspect="1"/>
          </p:cNvPicPr>
          <p:nvPr/>
        </p:nvPicPr>
        <p:blipFill rotWithShape="1">
          <a:blip r:embed="rId2"/>
          <a:srcRect t="6355" b="2702"/>
          <a:stretch/>
        </p:blipFill>
        <p:spPr>
          <a:xfrm>
            <a:off x="2020148" y="0"/>
            <a:ext cx="4699582" cy="2175206"/>
          </a:xfrm>
          <a:prstGeom prst="rect">
            <a:avLst/>
          </a:prstGeom>
        </p:spPr>
      </p:pic>
    </p:spTree>
    <p:extLst>
      <p:ext uri="{BB962C8B-B14F-4D97-AF65-F5344CB8AC3E}">
        <p14:creationId xmlns:p14="http://schemas.microsoft.com/office/powerpoint/2010/main" val="161768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D3CB-16EA-1F4B-B569-DB383C7C9BA2}"/>
              </a:ext>
            </a:extLst>
          </p:cNvPr>
          <p:cNvSpPr>
            <a:spLocks noGrp="1"/>
          </p:cNvSpPr>
          <p:nvPr>
            <p:ph type="ctrTitle"/>
          </p:nvPr>
        </p:nvSpPr>
        <p:spPr>
          <a:xfrm>
            <a:off x="544011" y="2730080"/>
            <a:ext cx="8669438" cy="620361"/>
          </a:xfrm>
        </p:spPr>
        <p:txBody>
          <a:bodyPr>
            <a:noAutofit/>
          </a:bodyPr>
          <a:lstStyle/>
          <a:p>
            <a:r>
              <a:rPr lang="en-US" sz="3100" dirty="0">
                <a:latin typeface="Tahoma" panose="020B0604030504040204" pitchFamily="34" charset="0"/>
              </a:rPr>
              <a:t>Research Finance-SPA-GM Meetings</a:t>
            </a:r>
          </a:p>
        </p:txBody>
      </p:sp>
      <p:sp>
        <p:nvSpPr>
          <p:cNvPr id="4" name="Content Placeholder 3">
            <a:extLst>
              <a:ext uri="{FF2B5EF4-FFF2-40B4-BE49-F238E27FC236}">
                <a16:creationId xmlns:a16="http://schemas.microsoft.com/office/drawing/2014/main" id="{F8E14912-BBE7-2342-963C-E2E2B93E65D0}"/>
              </a:ext>
            </a:extLst>
          </p:cNvPr>
          <p:cNvSpPr>
            <a:spLocks noGrp="1"/>
          </p:cNvSpPr>
          <p:nvPr>
            <p:ph idx="11"/>
          </p:nvPr>
        </p:nvSpPr>
        <p:spPr>
          <a:xfrm>
            <a:off x="1046917" y="3507559"/>
            <a:ext cx="3159444" cy="2571219"/>
          </a:xfrm>
          <a:solidFill>
            <a:schemeClr val="accent1">
              <a:lumMod val="60000"/>
              <a:lumOff val="40000"/>
            </a:schemeClr>
          </a:solidFill>
          <a:effectLst>
            <a:outerShdw blurRad="63500" sx="102000" sy="102000" algn="ctr" rotWithShape="0">
              <a:prstClr val="black">
                <a:alpha val="40000"/>
              </a:prstClr>
            </a:outerShdw>
          </a:effectLst>
        </p:spPr>
        <p:txBody>
          <a:bodyPr anchor="ctr">
            <a:normAutofit/>
          </a:bodyPr>
          <a:lstStyle/>
          <a:p>
            <a:pPr marL="0" indent="0">
              <a:spcBef>
                <a:spcPts val="0"/>
              </a:spcBef>
              <a:buNone/>
            </a:pPr>
            <a:r>
              <a:rPr lang="en-US" sz="2400" b="1" dirty="0"/>
              <a:t>June 2021</a:t>
            </a:r>
          </a:p>
          <a:p>
            <a:pPr marL="342900" indent="-342900">
              <a:spcBef>
                <a:spcPts val="0"/>
              </a:spcBef>
              <a:buFont typeface="Courier New" panose="02070309020205020404" pitchFamily="49" charset="0"/>
              <a:buChar char="o"/>
            </a:pPr>
            <a:r>
              <a:rPr lang="en-US" sz="2400" dirty="0"/>
              <a:t>Thursday, 6/10 </a:t>
            </a:r>
          </a:p>
          <a:p>
            <a:pPr marL="0" indent="0">
              <a:spcBef>
                <a:spcPts val="0"/>
              </a:spcBef>
              <a:buNone/>
            </a:pPr>
            <a:r>
              <a:rPr lang="en-US" sz="2400" b="1" dirty="0"/>
              <a:t>July – August</a:t>
            </a:r>
          </a:p>
          <a:p>
            <a:pPr marL="342900" indent="-342900">
              <a:spcBef>
                <a:spcPts val="0"/>
              </a:spcBef>
              <a:buFont typeface="Courier New" panose="02070309020205020404" pitchFamily="49" charset="0"/>
              <a:buChar char="o"/>
            </a:pPr>
            <a:r>
              <a:rPr lang="en-US" sz="2400" dirty="0"/>
              <a:t>Summer Break</a:t>
            </a:r>
          </a:p>
        </p:txBody>
      </p:sp>
      <p:sp>
        <p:nvSpPr>
          <p:cNvPr id="5" name="Content Placeholder 3">
            <a:extLst>
              <a:ext uri="{FF2B5EF4-FFF2-40B4-BE49-F238E27FC236}">
                <a16:creationId xmlns:a16="http://schemas.microsoft.com/office/drawing/2014/main" id="{AC8F68A7-E05E-B749-9E80-E7FA21D5A885}"/>
              </a:ext>
            </a:extLst>
          </p:cNvPr>
          <p:cNvSpPr txBox="1">
            <a:spLocks/>
          </p:cNvSpPr>
          <p:nvPr/>
        </p:nvSpPr>
        <p:spPr>
          <a:xfrm>
            <a:off x="4628168" y="3507559"/>
            <a:ext cx="3346789" cy="2571219"/>
          </a:xfrm>
          <a:prstGeom prst="rect">
            <a:avLst/>
          </a:prstGeom>
          <a:solidFill>
            <a:schemeClr val="accent1">
              <a:lumMod val="60000"/>
              <a:lumOff val="40000"/>
            </a:schemeClr>
          </a:solidFill>
          <a:effectLst>
            <a:outerShdw blurRad="63500" sx="102000" sy="102000" algn="ctr" rotWithShape="0">
              <a:prstClr val="black">
                <a:alpha val="40000"/>
              </a:prstClr>
            </a:outerShdw>
          </a:effectLst>
        </p:spPr>
        <p:txBody>
          <a:bodyPr vert="horz" lIns="91440" tIns="45720" rIns="91440" bIns="45720" rtlCol="0" anchor="ctr">
            <a:normAutofit/>
          </a:bodyPr>
          <a:lstStyle>
            <a:lvl1pPr marL="457200" indent="-457200" algn="l" defTabSz="914400" rtl="0" eaLnBrk="1" latinLnBrk="0" hangingPunct="1">
              <a:lnSpc>
                <a:spcPct val="90000"/>
              </a:lnSpc>
              <a:spcBef>
                <a:spcPts val="1000"/>
              </a:spcBef>
              <a:buFont typeface="+mj-lt"/>
              <a:buAutoNum type="arabicPeriod"/>
              <a:defRPr sz="20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mj-lt"/>
              <a:buNone/>
            </a:pPr>
            <a:r>
              <a:rPr lang="en-US" sz="2400" b="1" dirty="0"/>
              <a:t>September 2021</a:t>
            </a:r>
          </a:p>
          <a:p>
            <a:pPr marL="342900" indent="-342900">
              <a:spcBef>
                <a:spcPts val="0"/>
              </a:spcBef>
              <a:buFont typeface="Courier New" panose="02070309020205020404" pitchFamily="49" charset="0"/>
              <a:buChar char="o"/>
            </a:pPr>
            <a:r>
              <a:rPr lang="en-US" sz="2400" dirty="0"/>
              <a:t>Thursday, 9/9</a:t>
            </a:r>
          </a:p>
          <a:p>
            <a:pPr marL="0" indent="0">
              <a:spcBef>
                <a:spcPts val="0"/>
              </a:spcBef>
              <a:buFont typeface="+mj-lt"/>
              <a:buNone/>
            </a:pPr>
            <a:r>
              <a:rPr lang="en-US" sz="2400" b="1" dirty="0"/>
              <a:t>October 2021</a:t>
            </a:r>
          </a:p>
          <a:p>
            <a:pPr marL="342900" indent="-342900">
              <a:spcBef>
                <a:spcPts val="0"/>
              </a:spcBef>
              <a:buFont typeface="Courier New" panose="02070309020205020404" pitchFamily="49" charset="0"/>
              <a:buChar char="o"/>
            </a:pPr>
            <a:r>
              <a:rPr lang="en-US" sz="2400" dirty="0"/>
              <a:t>Thursday, 10/14</a:t>
            </a:r>
          </a:p>
          <a:p>
            <a:pPr marL="0" indent="0">
              <a:spcBef>
                <a:spcPts val="0"/>
              </a:spcBef>
              <a:buFont typeface="+mj-lt"/>
              <a:buNone/>
            </a:pPr>
            <a:r>
              <a:rPr lang="en-US" sz="2400" b="1" dirty="0"/>
              <a:t>November</a:t>
            </a:r>
          </a:p>
          <a:p>
            <a:pPr marL="342900" indent="-342900">
              <a:spcBef>
                <a:spcPts val="0"/>
              </a:spcBef>
              <a:buFont typeface="Courier New" panose="02070309020205020404" pitchFamily="49" charset="0"/>
              <a:buChar char="o"/>
            </a:pPr>
            <a:r>
              <a:rPr lang="en-US" sz="2400" dirty="0"/>
              <a:t>Thursday, 11/11</a:t>
            </a:r>
          </a:p>
        </p:txBody>
      </p:sp>
      <p:pic>
        <p:nvPicPr>
          <p:cNvPr id="14" name="Picture 13">
            <a:extLst>
              <a:ext uri="{FF2B5EF4-FFF2-40B4-BE49-F238E27FC236}">
                <a16:creationId xmlns:a16="http://schemas.microsoft.com/office/drawing/2014/main" id="{7160BABD-D293-1D4F-A68C-7EAEDE495B3F}"/>
              </a:ext>
            </a:extLst>
          </p:cNvPr>
          <p:cNvPicPr>
            <a:picLocks noChangeAspect="1"/>
          </p:cNvPicPr>
          <p:nvPr/>
        </p:nvPicPr>
        <p:blipFill>
          <a:blip r:embed="rId3"/>
          <a:stretch>
            <a:fillRect/>
          </a:stretch>
        </p:blipFill>
        <p:spPr>
          <a:xfrm>
            <a:off x="3801373" y="709774"/>
            <a:ext cx="1785342" cy="1638552"/>
          </a:xfrm>
          <a:prstGeom prst="rect">
            <a:avLst/>
          </a:prstGeom>
        </p:spPr>
      </p:pic>
      <p:pic>
        <p:nvPicPr>
          <p:cNvPr id="15" name="Picture 14">
            <a:extLst>
              <a:ext uri="{FF2B5EF4-FFF2-40B4-BE49-F238E27FC236}">
                <a16:creationId xmlns:a16="http://schemas.microsoft.com/office/drawing/2014/main" id="{9CAAA424-7F30-4D4A-A73C-AB0B4C6DA342}"/>
              </a:ext>
            </a:extLst>
          </p:cNvPr>
          <p:cNvPicPr>
            <a:picLocks noChangeAspect="1"/>
          </p:cNvPicPr>
          <p:nvPr/>
        </p:nvPicPr>
        <p:blipFill>
          <a:blip r:embed="rId4"/>
          <a:stretch>
            <a:fillRect/>
          </a:stretch>
        </p:blipFill>
        <p:spPr>
          <a:xfrm>
            <a:off x="3121292" y="1240264"/>
            <a:ext cx="714804" cy="824992"/>
          </a:xfrm>
          <a:prstGeom prst="rect">
            <a:avLst/>
          </a:prstGeom>
        </p:spPr>
      </p:pic>
    </p:spTree>
    <p:extLst>
      <p:ext uri="{BB962C8B-B14F-4D97-AF65-F5344CB8AC3E}">
        <p14:creationId xmlns:p14="http://schemas.microsoft.com/office/powerpoint/2010/main" val="120797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E592EC-871E-124B-805E-274CCF5ABB3B}"/>
              </a:ext>
            </a:extLst>
          </p:cNvPr>
          <p:cNvSpPr>
            <a:spLocks noGrp="1"/>
          </p:cNvSpPr>
          <p:nvPr>
            <p:ph type="subTitle" idx="1"/>
          </p:nvPr>
        </p:nvSpPr>
        <p:spPr/>
        <p:txBody>
          <a:bodyPr/>
          <a:lstStyle/>
          <a:p>
            <a:endParaRPr lang="en-US" dirty="0"/>
          </a:p>
        </p:txBody>
      </p:sp>
      <p:pic>
        <p:nvPicPr>
          <p:cNvPr id="2" name="Picture 1">
            <a:extLst>
              <a:ext uri="{FF2B5EF4-FFF2-40B4-BE49-F238E27FC236}">
                <a16:creationId xmlns:a16="http://schemas.microsoft.com/office/drawing/2014/main" id="{01B2E4CB-55CF-BF47-85BF-37E5FD87F259}"/>
              </a:ext>
            </a:extLst>
          </p:cNvPr>
          <p:cNvPicPr>
            <a:picLocks noChangeAspect="1"/>
          </p:cNvPicPr>
          <p:nvPr/>
        </p:nvPicPr>
        <p:blipFill>
          <a:blip r:embed="rId2"/>
          <a:stretch>
            <a:fillRect/>
          </a:stretch>
        </p:blipFill>
        <p:spPr>
          <a:xfrm>
            <a:off x="2053689" y="1179780"/>
            <a:ext cx="5448300" cy="4902200"/>
          </a:xfrm>
          <a:prstGeom prst="rect">
            <a:avLst/>
          </a:prstGeom>
        </p:spPr>
      </p:pic>
    </p:spTree>
    <p:extLst>
      <p:ext uri="{BB962C8B-B14F-4D97-AF65-F5344CB8AC3E}">
        <p14:creationId xmlns:p14="http://schemas.microsoft.com/office/powerpoint/2010/main" val="223483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D8837585-1F91-4FA9-94D6-CEC467F6564A}"/>
              </a:ext>
            </a:extLst>
          </p:cNvPr>
          <p:cNvSpPr txBox="1">
            <a:spLocks/>
          </p:cNvSpPr>
          <p:nvPr/>
        </p:nvSpPr>
        <p:spPr>
          <a:xfrm>
            <a:off x="800100" y="3947168"/>
            <a:ext cx="9351433" cy="95029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spc="15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200" b="0" i="0" kern="1200" spc="150" baseline="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rPr>
              <a:t>NOT-OD-21-073</a:t>
            </a:r>
            <a:endParaRPr lang="en-US" sz="2200" b="0" i="0" kern="1200" spc="15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sz="2200" dirty="0">
                <a:solidFill>
                  <a:schemeClr val="bg1"/>
                </a:solidFill>
                <a:hlinkClick r:id="rId4"/>
              </a:rPr>
              <a:t>NOT-OD-21-110</a:t>
            </a:r>
            <a:endParaRPr lang="en-US" sz="2200" b="0" i="0" kern="1200" spc="15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b="0" i="0" kern="1200" spc="150" baseline="0" dirty="0">
                <a:solidFill>
                  <a:schemeClr val="bg1"/>
                </a:solidFill>
                <a:latin typeface="Tahoma" panose="020B0604030504040204" pitchFamily="34" charset="0"/>
                <a:ea typeface="Tahoma" panose="020B0604030504040204" pitchFamily="34" charset="0"/>
                <a:cs typeface="Tahoma" panose="020B0604030504040204" pitchFamily="34" charset="0"/>
                <a:hlinkClick r:id="rId5"/>
              </a:rPr>
              <a:t>OS information on SPA Website</a:t>
            </a:r>
            <a:endParaRPr lang="en-US" b="0" i="0" kern="1200" spc="15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le 4">
            <a:extLst>
              <a:ext uri="{FF2B5EF4-FFF2-40B4-BE49-F238E27FC236}">
                <a16:creationId xmlns:a16="http://schemas.microsoft.com/office/drawing/2014/main" id="{E0139901-6103-4FC9-9BBA-B6CF0ED2C419}"/>
              </a:ext>
            </a:extLst>
          </p:cNvPr>
          <p:cNvSpPr>
            <a:spLocks noGrp="1"/>
          </p:cNvSpPr>
          <p:nvPr>
            <p:ph type="title"/>
          </p:nvPr>
        </p:nvSpPr>
        <p:spPr>
          <a:xfrm>
            <a:off x="800100" y="2002631"/>
            <a:ext cx="9351433" cy="1794117"/>
          </a:xfrm>
        </p:spPr>
        <p:txBody>
          <a:bodyPr vert="horz" lIns="91440" tIns="45720" rIns="91440" bIns="45720" rtlCol="0" anchor="ctr" anchorCtr="0">
            <a:normAutofit/>
          </a:bodyPr>
          <a:lstStyle/>
          <a:p>
            <a:r>
              <a:rPr lang="en-US" sz="2900" b="1" i="0" kern="1200" cap="all" spc="300" baseline="0" dirty="0">
                <a:latin typeface="Tahoma" panose="020B0604030504040204" pitchFamily="34" charset="0"/>
                <a:ea typeface="Tahoma" panose="020B0604030504040204" pitchFamily="34" charset="0"/>
                <a:cs typeface="Tahoma" panose="020B0604030504040204" pitchFamily="34" charset="0"/>
              </a:rPr>
              <a:t>Other Support Changes </a:t>
            </a:r>
            <a:br>
              <a:rPr lang="en-US" sz="2900" b="1" i="0" kern="1200" cap="all" spc="300" baseline="0" dirty="0">
                <a:latin typeface="Tahoma" panose="020B0604030504040204" pitchFamily="34" charset="0"/>
                <a:ea typeface="Tahoma" panose="020B0604030504040204" pitchFamily="34" charset="0"/>
                <a:cs typeface="Tahoma" panose="020B0604030504040204" pitchFamily="34" charset="0"/>
              </a:rPr>
            </a:br>
            <a:br>
              <a:rPr lang="en-US" sz="2900" b="1" i="0" kern="1200" cap="all" spc="300" baseline="0" dirty="0">
                <a:latin typeface="Tahoma" panose="020B0604030504040204" pitchFamily="34" charset="0"/>
                <a:ea typeface="Tahoma" panose="020B0604030504040204" pitchFamily="34" charset="0"/>
                <a:cs typeface="Tahoma" panose="020B0604030504040204" pitchFamily="34" charset="0"/>
              </a:rPr>
            </a:br>
            <a:r>
              <a:rPr lang="en-US" sz="2900" b="1" i="0" kern="1200" cap="all" spc="300" baseline="0" dirty="0">
                <a:latin typeface="Tahoma" panose="020B0604030504040204" pitchFamily="34" charset="0"/>
                <a:ea typeface="Tahoma" panose="020B0604030504040204" pitchFamily="34" charset="0"/>
                <a:cs typeface="Tahoma" panose="020B0604030504040204" pitchFamily="34" charset="0"/>
              </a:rPr>
              <a:t>effective for all proposals after </a:t>
            </a:r>
            <a:r>
              <a:rPr lang="en-US" sz="2900" dirty="0"/>
              <a:t>January 25, 2022</a:t>
            </a:r>
            <a:endParaRPr lang="en-US" sz="2900" b="1" i="0" kern="1200" cap="all" spc="300" baseline="0" dirty="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hidden="1">
            <a:extLst>
              <a:ext uri="{FF2B5EF4-FFF2-40B4-BE49-F238E27FC236}">
                <a16:creationId xmlns:a16="http://schemas.microsoft.com/office/drawing/2014/main" id="{D1E2F045-A85A-43B9-82BC-E1E9DB68D41D}"/>
              </a:ext>
            </a:extLst>
          </p:cNvPr>
          <p:cNvSpPr>
            <a:spLocks noGrp="1"/>
          </p:cNvSpPr>
          <p:nvPr>
            <p:ph type="sldNum" sz="quarter" idx="4294967295"/>
          </p:nvPr>
        </p:nvSpPr>
        <p:spPr>
          <a:xfrm>
            <a:off x="0" y="6400800"/>
            <a:ext cx="649288" cy="342900"/>
          </a:xfrm>
        </p:spPr>
        <p:txBody>
          <a:bodyPr/>
          <a:lstStyle/>
          <a:p>
            <a:pPr>
              <a:spcAft>
                <a:spcPts val="600"/>
              </a:spcAft>
            </a:pPr>
            <a:fld id="{DFD60DC2-8B28-E340-A84D-ADC5DE2B31F0}" type="slidenum">
              <a:rPr lang="en-US" smtClean="0"/>
              <a:pPr>
                <a:spcAft>
                  <a:spcPts val="600"/>
                </a:spcAft>
              </a:pPr>
              <a:t>3</a:t>
            </a:fld>
            <a:endParaRPr lang="en-US"/>
          </a:p>
        </p:txBody>
      </p:sp>
      <p:sp>
        <p:nvSpPr>
          <p:cNvPr id="17" name="Content Placeholder 5">
            <a:extLst>
              <a:ext uri="{FF2B5EF4-FFF2-40B4-BE49-F238E27FC236}">
                <a16:creationId xmlns:a16="http://schemas.microsoft.com/office/drawing/2014/main" id="{1901BC1C-17B0-48D6-A0E9-A5B0B3AC7A72}"/>
              </a:ext>
            </a:extLst>
          </p:cNvPr>
          <p:cNvSpPr>
            <a:spLocks noGrp="1"/>
          </p:cNvSpPr>
          <p:nvPr>
            <p:ph type="subTitle" idx="4294967295"/>
          </p:nvPr>
        </p:nvSpPr>
        <p:spPr>
          <a:xfrm>
            <a:off x="1104900" y="-668868"/>
            <a:ext cx="6100233" cy="440267"/>
          </a:xfrm>
        </p:spPr>
        <p:txBody>
          <a:bodyPr>
            <a:normAutofit/>
          </a:bodyPr>
          <a:lstStyle/>
          <a:p>
            <a:pPr marL="0" indent="0">
              <a:buNone/>
            </a:pPr>
            <a:r>
              <a:rPr lang="en-US" sz="500" b="0" i="0" dirty="0">
                <a:solidFill>
                  <a:srgbClr val="333333"/>
                </a:solidFill>
                <a:effectLst/>
                <a:latin typeface="Helvetica" panose="020B0604020202020204" pitchFamily="34" charset="0"/>
              </a:rPr>
              <a:t>D. Scholastic Performance updated to remove ‘Research Support’. Section D is solely present on the fellowship version of the </a:t>
            </a:r>
            <a:r>
              <a:rPr lang="en-US" sz="500" b="0" i="0" dirty="0" err="1">
                <a:solidFill>
                  <a:srgbClr val="333333"/>
                </a:solidFill>
                <a:effectLst/>
                <a:latin typeface="Helvetica" panose="020B0604020202020204" pitchFamily="34" charset="0"/>
              </a:rPr>
              <a:t>Biosketch</a:t>
            </a:r>
            <a:r>
              <a:rPr lang="en-US" sz="500" b="0" i="0" dirty="0">
                <a:solidFill>
                  <a:srgbClr val="333333"/>
                </a:solidFill>
                <a:effectLst/>
                <a:latin typeface="Helvetica" panose="020B0604020202020204" pitchFamily="34" charset="0"/>
              </a:rPr>
              <a:t>, and no longer includes research support, only Scholastic Performance.</a:t>
            </a:r>
            <a:endParaRPr lang="en-US" sz="500" dirty="0"/>
          </a:p>
        </p:txBody>
      </p:sp>
    </p:spTree>
    <p:extLst>
      <p:ext uri="{BB962C8B-B14F-4D97-AF65-F5344CB8AC3E}">
        <p14:creationId xmlns:p14="http://schemas.microsoft.com/office/powerpoint/2010/main" val="139891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0168C-75C3-4598-8CE3-082E20EC5B8F}"/>
              </a:ext>
            </a:extLst>
          </p:cNvPr>
          <p:cNvSpPr>
            <a:spLocks noGrp="1"/>
          </p:cNvSpPr>
          <p:nvPr>
            <p:ph type="title"/>
          </p:nvPr>
        </p:nvSpPr>
        <p:spPr>
          <a:xfrm>
            <a:off x="1408669" y="433084"/>
            <a:ext cx="10084991" cy="1536192"/>
          </a:xfrm>
        </p:spPr>
        <p:txBody>
          <a:bodyPr anchor="t">
            <a:normAutofit/>
          </a:bodyPr>
          <a:lstStyle/>
          <a:p>
            <a:r>
              <a:rPr lang="en-US" sz="5100"/>
              <a:t>Clarification from NIH</a:t>
            </a:r>
          </a:p>
        </p:txBody>
      </p:sp>
      <p:sp>
        <p:nvSpPr>
          <p:cNvPr id="2" name="Date Placeholder 1">
            <a:extLst>
              <a:ext uri="{FF2B5EF4-FFF2-40B4-BE49-F238E27FC236}">
                <a16:creationId xmlns:a16="http://schemas.microsoft.com/office/drawing/2014/main" id="{76E57E7F-9496-412A-B941-A9137E723166}"/>
              </a:ext>
            </a:extLst>
          </p:cNvPr>
          <p:cNvSpPr>
            <a:spLocks noGrp="1"/>
          </p:cNvSpPr>
          <p:nvPr>
            <p:ph type="dt" sz="half" idx="10"/>
          </p:nvPr>
        </p:nvSpPr>
        <p:spPr/>
        <p:txBody>
          <a:bodyPr/>
          <a:lstStyle/>
          <a:p>
            <a:pPr>
              <a:spcAft>
                <a:spcPts val="600"/>
              </a:spcAft>
            </a:pPr>
            <a:fld id="{AF2A70AB-14D0-0648-8800-3A01FF9A5498}" type="datetime1">
              <a:rPr lang="en-US" smtClean="0"/>
              <a:pPr>
                <a:spcAft>
                  <a:spcPts val="600"/>
                </a:spcAft>
              </a:pPr>
              <a:t>5/13/21</a:t>
            </a:fld>
            <a:endParaRPr lang="en-US"/>
          </a:p>
        </p:txBody>
      </p:sp>
      <p:graphicFrame>
        <p:nvGraphicFramePr>
          <p:cNvPr id="12" name="Content Placeholder 5">
            <a:extLst>
              <a:ext uri="{FF2B5EF4-FFF2-40B4-BE49-F238E27FC236}">
                <a16:creationId xmlns:a16="http://schemas.microsoft.com/office/drawing/2014/main" id="{500394D4-6D6F-4382-8DE1-16354AB49F57}"/>
              </a:ext>
            </a:extLst>
          </p:cNvPr>
          <p:cNvGraphicFramePr>
            <a:graphicFrameLocks noGrp="1"/>
          </p:cNvGraphicFramePr>
          <p:nvPr>
            <p:ph idx="1"/>
            <p:extLst>
              <p:ext uri="{D42A27DB-BD31-4B8C-83A1-F6EECF244321}">
                <p14:modId xmlns:p14="http://schemas.microsoft.com/office/powerpoint/2010/main" val="1305951200"/>
              </p:ext>
            </p:extLst>
          </p:nvPr>
        </p:nvGraphicFramePr>
        <p:xfrm>
          <a:off x="1408671" y="1303178"/>
          <a:ext cx="9374660" cy="425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91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31D86CE0-51F0-487D-A0A4-4FDEB370AF5A}"/>
              </a:ext>
            </a:extLst>
          </p:cNvPr>
          <p:cNvSpPr>
            <a:spLocks noGrp="1"/>
          </p:cNvSpPr>
          <p:nvPr>
            <p:ph type="sldNum" sz="quarter" idx="12"/>
          </p:nvPr>
        </p:nvSpPr>
        <p:spPr>
          <a:xfrm>
            <a:off x="2833818" y="6400800"/>
            <a:ext cx="648788" cy="342900"/>
          </a:xfrm>
        </p:spPr>
        <p:txBody>
          <a:bodyPr/>
          <a:lstStyle/>
          <a:p>
            <a:pPr>
              <a:spcAft>
                <a:spcPts val="600"/>
              </a:spcAft>
            </a:pPr>
            <a:fld id="{DFD60DC2-8B28-E340-A84D-ADC5DE2B31F0}" type="slidenum">
              <a:rPr lang="en-US" smtClean="0"/>
              <a:pPr>
                <a:spcAft>
                  <a:spcPts val="600"/>
                </a:spcAft>
              </a:pPr>
              <a:t>5</a:t>
            </a:fld>
            <a:endParaRPr lang="en-US"/>
          </a:p>
        </p:txBody>
      </p:sp>
      <p:sp>
        <p:nvSpPr>
          <p:cNvPr id="2" name="Title 1">
            <a:extLst>
              <a:ext uri="{FF2B5EF4-FFF2-40B4-BE49-F238E27FC236}">
                <a16:creationId xmlns:a16="http://schemas.microsoft.com/office/drawing/2014/main" id="{4852425C-679A-45A7-871A-2F61C6C08FB0}"/>
              </a:ext>
            </a:extLst>
          </p:cNvPr>
          <p:cNvSpPr>
            <a:spLocks noGrp="1"/>
          </p:cNvSpPr>
          <p:nvPr>
            <p:ph type="title"/>
          </p:nvPr>
        </p:nvSpPr>
        <p:spPr>
          <a:xfrm>
            <a:off x="1408669" y="433084"/>
            <a:ext cx="10084991" cy="1536192"/>
          </a:xfrm>
        </p:spPr>
        <p:txBody>
          <a:bodyPr anchor="t">
            <a:normAutofit/>
          </a:bodyPr>
          <a:lstStyle/>
          <a:p>
            <a:r>
              <a:rPr lang="en-US" sz="5100" dirty="0"/>
              <a:t>Reminder of what should be included</a:t>
            </a:r>
          </a:p>
        </p:txBody>
      </p:sp>
      <p:sp>
        <p:nvSpPr>
          <p:cNvPr id="3" name="Content Placeholder 2">
            <a:extLst>
              <a:ext uri="{FF2B5EF4-FFF2-40B4-BE49-F238E27FC236}">
                <a16:creationId xmlns:a16="http://schemas.microsoft.com/office/drawing/2014/main" id="{EA6B4974-C3F8-4361-9FAD-CA90CF193466}"/>
              </a:ext>
            </a:extLst>
          </p:cNvPr>
          <p:cNvSpPr>
            <a:spLocks noGrp="1"/>
          </p:cNvSpPr>
          <p:nvPr>
            <p:ph idx="1"/>
          </p:nvPr>
        </p:nvSpPr>
        <p:spPr>
          <a:xfrm>
            <a:off x="1408670" y="2008479"/>
            <a:ext cx="9374660" cy="4251644"/>
          </a:xfrm>
        </p:spPr>
        <p:txBody>
          <a:bodyPr>
            <a:normAutofit/>
          </a:bodyPr>
          <a:lstStyle/>
          <a:p>
            <a:pPr marL="0" indent="0">
              <a:buNone/>
            </a:pPr>
            <a:r>
              <a:rPr lang="en-US" sz="1600" dirty="0"/>
              <a:t>NIH Notice on Other Support – </a:t>
            </a:r>
            <a:r>
              <a:rPr lang="en-US" sz="1600" dirty="0">
                <a:hlinkClick r:id="rId2"/>
              </a:rPr>
              <a:t>NOT-OD-19-114</a:t>
            </a:r>
            <a:r>
              <a:rPr lang="en-US" sz="1600" dirty="0"/>
              <a:t> issued in July 2019 as a clarification of required disclosures included the following:</a:t>
            </a:r>
          </a:p>
          <a:p>
            <a:pPr marL="0" indent="0">
              <a:buNone/>
            </a:pPr>
            <a:endParaRPr lang="en-US" sz="1600" dirty="0"/>
          </a:p>
          <a:p>
            <a:r>
              <a:rPr lang="en-US" sz="1600" dirty="0"/>
              <a:t>Appointments</a:t>
            </a:r>
          </a:p>
          <a:p>
            <a:r>
              <a:rPr lang="en-US" sz="1600" dirty="0"/>
              <a:t>Resources (in-kind included)</a:t>
            </a:r>
          </a:p>
          <a:p>
            <a:r>
              <a:rPr lang="en-US" sz="1600" dirty="0"/>
              <a:t>Activities</a:t>
            </a:r>
          </a:p>
          <a:p>
            <a:r>
              <a:rPr lang="en-US" sz="1600" dirty="0"/>
              <a:t>Award Amounts and Time Commitments</a:t>
            </a:r>
          </a:p>
          <a:p>
            <a:r>
              <a:rPr lang="en-US" sz="1600" dirty="0"/>
              <a:t>Foreign Components</a:t>
            </a:r>
          </a:p>
          <a:p>
            <a:pPr marL="0" indent="0">
              <a:buNone/>
            </a:pPr>
            <a:endParaRPr lang="en-US" sz="1600" dirty="0"/>
          </a:p>
          <a:p>
            <a:pPr marL="0" indent="0">
              <a:buNone/>
            </a:pPr>
            <a:r>
              <a:rPr lang="en-US" sz="1600" dirty="0"/>
              <a:t>*Information must be provided about all current support for ongoing projects, irrespective of whether such support is provided through the applicant organization, through another domestic or foreign organization, or is provided directly to an individual that supports the senior/key personnel’s research efforts.</a:t>
            </a:r>
          </a:p>
          <a:p>
            <a:endParaRPr lang="en-US" sz="1600" dirty="0"/>
          </a:p>
        </p:txBody>
      </p:sp>
      <p:sp>
        <p:nvSpPr>
          <p:cNvPr id="8" name="Slide Number Placeholder 3" hidden="1">
            <a:extLst>
              <a:ext uri="{FF2B5EF4-FFF2-40B4-BE49-F238E27FC236}">
                <a16:creationId xmlns:a16="http://schemas.microsoft.com/office/drawing/2014/main" id="{9CA9AF0F-882F-4574-B7E3-54452C4549C5}"/>
              </a:ext>
            </a:extLst>
          </p:cNvPr>
          <p:cNvSpPr>
            <a:spLocks noGrp="1"/>
          </p:cNvSpPr>
          <p:nvPr>
            <p:ph type="sldNum" sz="quarter" idx="4294967295"/>
          </p:nvPr>
        </p:nvSpPr>
        <p:spPr>
          <a:xfrm>
            <a:off x="2833818" y="6400800"/>
            <a:ext cx="648788" cy="342900"/>
          </a:xfrm>
        </p:spPr>
        <p:txBody>
          <a:bodyPr/>
          <a:lstStyle/>
          <a:p>
            <a:pPr>
              <a:spcAft>
                <a:spcPts val="600"/>
              </a:spcAft>
            </a:pPr>
            <a:fld id="{DFD60DC2-8B28-E340-A84D-ADC5DE2B31F0}" type="slidenum">
              <a:rPr lang="en-US" smtClean="0"/>
              <a:pPr>
                <a:spcAft>
                  <a:spcPts val="600"/>
                </a:spcAft>
              </a:pPr>
              <a:t>5</a:t>
            </a:fld>
            <a:endParaRPr lang="en-US"/>
          </a:p>
        </p:txBody>
      </p:sp>
    </p:spTree>
    <p:extLst>
      <p:ext uri="{BB962C8B-B14F-4D97-AF65-F5344CB8AC3E}">
        <p14:creationId xmlns:p14="http://schemas.microsoft.com/office/powerpoint/2010/main" val="415003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B69DB-1DFD-45B3-BC52-86AE4306F0F6}"/>
              </a:ext>
            </a:extLst>
          </p:cNvPr>
          <p:cNvSpPr>
            <a:spLocks noGrp="1"/>
          </p:cNvSpPr>
          <p:nvPr>
            <p:ph type="dt" sz="half" idx="10"/>
          </p:nvPr>
        </p:nvSpPr>
        <p:spPr/>
        <p:txBody>
          <a:bodyPr/>
          <a:lstStyle/>
          <a:p>
            <a:fld id="{AF2A70AB-14D0-0648-8800-3A01FF9A5498}" type="datetime1">
              <a:rPr lang="en-US" smtClean="0"/>
              <a:t>5/13/21</a:t>
            </a:fld>
            <a:endParaRPr lang="en-US" dirty="0"/>
          </a:p>
        </p:txBody>
      </p:sp>
      <p:sp>
        <p:nvSpPr>
          <p:cNvPr id="3" name="Footer Placeholder 2">
            <a:extLst>
              <a:ext uri="{FF2B5EF4-FFF2-40B4-BE49-F238E27FC236}">
                <a16:creationId xmlns:a16="http://schemas.microsoft.com/office/drawing/2014/main" id="{40476F38-A274-4BD8-9D46-D2FC1803DA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CFB92B-5C4F-4F07-B2A4-693123C30E6D}"/>
              </a:ext>
            </a:extLst>
          </p:cNvPr>
          <p:cNvSpPr>
            <a:spLocks noGrp="1"/>
          </p:cNvSpPr>
          <p:nvPr>
            <p:ph type="sldNum" sz="quarter" idx="12"/>
          </p:nvPr>
        </p:nvSpPr>
        <p:spPr/>
        <p:txBody>
          <a:bodyPr/>
          <a:lstStyle/>
          <a:p>
            <a:fld id="{DFD60DC2-8B28-E340-A84D-ADC5DE2B31F0}" type="slidenum">
              <a:rPr lang="en-US" smtClean="0"/>
              <a:pPr/>
              <a:t>6</a:t>
            </a:fld>
            <a:endParaRPr lang="en-US" dirty="0"/>
          </a:p>
        </p:txBody>
      </p:sp>
      <p:sp>
        <p:nvSpPr>
          <p:cNvPr id="5" name="Title 4">
            <a:extLst>
              <a:ext uri="{FF2B5EF4-FFF2-40B4-BE49-F238E27FC236}">
                <a16:creationId xmlns:a16="http://schemas.microsoft.com/office/drawing/2014/main" id="{6D64C86D-360B-444C-A331-8888FF01D169}"/>
              </a:ext>
            </a:extLst>
          </p:cNvPr>
          <p:cNvSpPr>
            <a:spLocks noGrp="1"/>
          </p:cNvSpPr>
          <p:nvPr>
            <p:ph type="title"/>
          </p:nvPr>
        </p:nvSpPr>
        <p:spPr>
          <a:xfrm>
            <a:off x="1408669" y="433084"/>
            <a:ext cx="10084991" cy="635552"/>
          </a:xfrm>
        </p:spPr>
        <p:txBody>
          <a:bodyPr/>
          <a:lstStyle/>
          <a:p>
            <a:r>
              <a:rPr lang="en-US" sz="3600" dirty="0"/>
              <a:t>Current Clarification requests</a:t>
            </a:r>
          </a:p>
        </p:txBody>
      </p:sp>
      <p:sp>
        <p:nvSpPr>
          <p:cNvPr id="6" name="Content Placeholder 5">
            <a:extLst>
              <a:ext uri="{FF2B5EF4-FFF2-40B4-BE49-F238E27FC236}">
                <a16:creationId xmlns:a16="http://schemas.microsoft.com/office/drawing/2014/main" id="{6AB48FDF-52C9-4BB6-B932-AC968E2AB422}"/>
              </a:ext>
            </a:extLst>
          </p:cNvPr>
          <p:cNvSpPr>
            <a:spLocks noGrp="1"/>
          </p:cNvSpPr>
          <p:nvPr>
            <p:ph idx="1"/>
          </p:nvPr>
        </p:nvSpPr>
        <p:spPr>
          <a:xfrm>
            <a:off x="1408670" y="1068637"/>
            <a:ext cx="8881084" cy="4671152"/>
          </a:xfrm>
        </p:spPr>
        <p:txBody>
          <a:bodyPr>
            <a:normAutofit/>
          </a:bodyPr>
          <a:lstStyle/>
          <a:p>
            <a:pPr marL="228600" lvl="1"/>
            <a:endParaRPr lang="en-US" dirty="0"/>
          </a:p>
          <a:p>
            <a:pPr marL="228600" lvl="1"/>
            <a:r>
              <a:rPr lang="en-US" dirty="0"/>
              <a:t>SPA has asked for clarification regarding the following and are waiting to hear back:</a:t>
            </a:r>
          </a:p>
          <a:p>
            <a:pPr marL="685800" lvl="2"/>
            <a:r>
              <a:rPr lang="en-US" dirty="0"/>
              <a:t>For the effort years – should we use the budget start date or end date (consistency with NSF)</a:t>
            </a:r>
          </a:p>
          <a:p>
            <a:pPr marL="685800" lvl="2"/>
            <a:r>
              <a:rPr lang="en-US" dirty="0"/>
              <a:t>Discrepancy between RPPR and JIT requirements – mainly Completed Funding</a:t>
            </a:r>
          </a:p>
          <a:p>
            <a:pPr marL="0" lvl="1" indent="0">
              <a:buNone/>
            </a:pPr>
            <a:endParaRPr lang="en-US" dirty="0"/>
          </a:p>
          <a:p>
            <a:pPr marL="228600" lvl="1"/>
            <a:endParaRPr lang="en-US" dirty="0"/>
          </a:p>
          <a:p>
            <a:pPr marL="228600" lvl="1"/>
            <a:r>
              <a:rPr lang="en-US" dirty="0"/>
              <a:t>If you use the new format just specify what you are reporting, </a:t>
            </a:r>
            <a:r>
              <a:rPr lang="en-US" dirty="0" err="1"/>
              <a:t>ie</a:t>
            </a:r>
            <a:r>
              <a:rPr lang="en-US" dirty="0"/>
              <a:t>:</a:t>
            </a:r>
          </a:p>
          <a:p>
            <a:pPr marL="0" lvl="3" indent="0">
              <a:buNone/>
            </a:pPr>
            <a:endParaRPr lang="en-US" dirty="0"/>
          </a:p>
          <a:p>
            <a:endParaRPr lang="en-US" dirty="0"/>
          </a:p>
          <a:p>
            <a:endParaRPr lang="en-US" dirty="0"/>
          </a:p>
          <a:p>
            <a:pPr marL="0" marR="0" indent="0">
              <a:spcBef>
                <a:spcPts val="0"/>
              </a:spcBef>
              <a:spcAft>
                <a:spcPts val="0"/>
              </a:spcAft>
              <a:buNone/>
            </a:pPr>
            <a:endParaRPr lang="en-US" sz="1800" u="sng" dirty="0">
              <a:effectLst/>
              <a:latin typeface="Arial" panose="020B0604020202020204" pitchFamily="34" charset="0"/>
              <a:ea typeface="Times New Roman" panose="02020603050405020304" pitchFamily="18" charset="0"/>
              <a:cs typeface="Times New Roman" panose="02020603050405020304" pitchFamily="18" charset="0"/>
            </a:endParaRPr>
          </a:p>
          <a:p>
            <a:pPr marL="628650" marR="0" indent="0">
              <a:spcBef>
                <a:spcPts val="0"/>
              </a:spcBef>
              <a:spcAft>
                <a:spcPts val="0"/>
              </a:spcAft>
              <a:buNone/>
            </a:pPr>
            <a:r>
              <a:rPr lang="en-US" sz="1800" u="sng" dirty="0">
                <a:effectLst/>
                <a:latin typeface="Arial" panose="020B0604020202020204" pitchFamily="34" charset="0"/>
                <a:ea typeface="Times New Roman" panose="02020603050405020304" pitchFamily="18" charset="0"/>
                <a:cs typeface="Times New Roman" panose="02020603050405020304" pitchFamily="18" charset="0"/>
              </a:rPr>
              <a:t>COMPLETED (since last RPPR)</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p>
          <a:p>
            <a:pPr marL="914400" lvl="2" indent="0">
              <a:buNone/>
            </a:pPr>
            <a:endParaRPr lang="en-US" dirty="0"/>
          </a:p>
        </p:txBody>
      </p:sp>
      <p:graphicFrame>
        <p:nvGraphicFramePr>
          <p:cNvPr id="7" name="Table 7">
            <a:extLst>
              <a:ext uri="{FF2B5EF4-FFF2-40B4-BE49-F238E27FC236}">
                <a16:creationId xmlns:a16="http://schemas.microsoft.com/office/drawing/2014/main" id="{5E3497C7-100C-406D-800E-69E341E8DCF8}"/>
              </a:ext>
            </a:extLst>
          </p:cNvPr>
          <p:cNvGraphicFramePr>
            <a:graphicFrameLocks noGrp="1"/>
          </p:cNvGraphicFramePr>
          <p:nvPr/>
        </p:nvGraphicFramePr>
        <p:xfrm>
          <a:off x="2139756" y="4112794"/>
          <a:ext cx="5199961" cy="761963"/>
        </p:xfrm>
        <a:graphic>
          <a:graphicData uri="http://schemas.openxmlformats.org/drawingml/2006/table">
            <a:tbl>
              <a:tblPr firstRow="1" bandRow="1">
                <a:tableStyleId>{5C22544A-7EE6-4342-B048-85BDC9FD1C3A}</a:tableStyleId>
              </a:tblPr>
              <a:tblGrid>
                <a:gridCol w="2823847">
                  <a:extLst>
                    <a:ext uri="{9D8B030D-6E8A-4147-A177-3AD203B41FA5}">
                      <a16:colId xmlns:a16="http://schemas.microsoft.com/office/drawing/2014/main" val="3687039807"/>
                    </a:ext>
                  </a:extLst>
                </a:gridCol>
                <a:gridCol w="2376114">
                  <a:extLst>
                    <a:ext uri="{9D8B030D-6E8A-4147-A177-3AD203B41FA5}">
                      <a16:colId xmlns:a16="http://schemas.microsoft.com/office/drawing/2014/main" val="2291779974"/>
                    </a:ext>
                  </a:extLst>
                </a:gridCol>
              </a:tblGrid>
              <a:tr h="396203">
                <a:tc>
                  <a:txBody>
                    <a:bodyPr/>
                    <a:lstStyle/>
                    <a:p>
                      <a:r>
                        <a:rPr lang="en-US" dirty="0"/>
                        <a:t>Year (Budget End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Effort</a:t>
                      </a:r>
                    </a:p>
                  </a:txBody>
                  <a:tcPr/>
                </a:tc>
                <a:extLst>
                  <a:ext uri="{0D108BD9-81ED-4DB2-BD59-A6C34878D82A}">
                    <a16:rowId xmlns:a16="http://schemas.microsoft.com/office/drawing/2014/main" val="1750455054"/>
                  </a:ext>
                </a:extLst>
              </a:tr>
              <a:tr h="226401">
                <a:tc>
                  <a:txBody>
                    <a:bodyPr/>
                    <a:lstStyle/>
                    <a:p>
                      <a:r>
                        <a:rPr lang="en-US" dirty="0"/>
                        <a:t>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p>
                  </a:txBody>
                  <a:tcPr/>
                </a:tc>
                <a:extLst>
                  <a:ext uri="{0D108BD9-81ED-4DB2-BD59-A6C34878D82A}">
                    <a16:rowId xmlns:a16="http://schemas.microsoft.com/office/drawing/2014/main" val="2677092365"/>
                  </a:ext>
                </a:extLst>
              </a:tr>
            </a:tbl>
          </a:graphicData>
        </a:graphic>
      </p:graphicFrame>
    </p:spTree>
    <p:extLst>
      <p:ext uri="{BB962C8B-B14F-4D97-AF65-F5344CB8AC3E}">
        <p14:creationId xmlns:p14="http://schemas.microsoft.com/office/powerpoint/2010/main" val="185121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E7CD63-B079-4F24-8213-E5FB0415BB78}"/>
              </a:ext>
            </a:extLst>
          </p:cNvPr>
          <p:cNvSpPr>
            <a:spLocks noGrp="1"/>
          </p:cNvSpPr>
          <p:nvPr>
            <p:ph type="title"/>
          </p:nvPr>
        </p:nvSpPr>
        <p:spPr>
          <a:xfrm>
            <a:off x="472529" y="395105"/>
            <a:ext cx="9171004" cy="1325563"/>
          </a:xfrm>
        </p:spPr>
        <p:txBody>
          <a:bodyPr anchor="b">
            <a:normAutofit/>
          </a:bodyPr>
          <a:lstStyle/>
          <a:p>
            <a:r>
              <a:rPr lang="en-US" dirty="0"/>
              <a:t>SPA Recommendations</a:t>
            </a:r>
          </a:p>
        </p:txBody>
      </p:sp>
      <p:sp>
        <p:nvSpPr>
          <p:cNvPr id="2" name="Date Placeholder 1">
            <a:extLst>
              <a:ext uri="{FF2B5EF4-FFF2-40B4-BE49-F238E27FC236}">
                <a16:creationId xmlns:a16="http://schemas.microsoft.com/office/drawing/2014/main" id="{4B9D0571-89F9-4C9B-AC48-FD9E897E847D}"/>
              </a:ext>
            </a:extLst>
          </p:cNvPr>
          <p:cNvSpPr>
            <a:spLocks noGrp="1"/>
          </p:cNvSpPr>
          <p:nvPr>
            <p:ph type="dt" sz="half" idx="4294967295"/>
          </p:nvPr>
        </p:nvSpPr>
        <p:spPr>
          <a:xfrm>
            <a:off x="8610597" y="6937647"/>
            <a:ext cx="2743200" cy="365125"/>
          </a:xfrm>
        </p:spPr>
        <p:txBody>
          <a:bodyPr/>
          <a:lstStyle/>
          <a:p>
            <a:pPr>
              <a:spcAft>
                <a:spcPts val="600"/>
              </a:spcAft>
            </a:pPr>
            <a:fld id="{AF2A70AB-14D0-0648-8800-3A01FF9A5498}" type="datetime1">
              <a:rPr lang="en-US" smtClean="0"/>
              <a:pPr>
                <a:spcAft>
                  <a:spcPts val="600"/>
                </a:spcAft>
              </a:pPr>
              <a:t>5/13/21</a:t>
            </a:fld>
            <a:endParaRPr lang="en-US"/>
          </a:p>
        </p:txBody>
      </p:sp>
      <p:sp>
        <p:nvSpPr>
          <p:cNvPr id="4" name="Slide Number Placeholder 3" hidden="1">
            <a:extLst>
              <a:ext uri="{FF2B5EF4-FFF2-40B4-BE49-F238E27FC236}">
                <a16:creationId xmlns:a16="http://schemas.microsoft.com/office/drawing/2014/main" id="{9CCC30FA-7DA7-45ED-A1CB-6608FA48462B}"/>
              </a:ext>
            </a:extLst>
          </p:cNvPr>
          <p:cNvSpPr>
            <a:spLocks noGrp="1"/>
          </p:cNvSpPr>
          <p:nvPr>
            <p:ph type="sldNum" sz="quarter" idx="4294967295"/>
          </p:nvPr>
        </p:nvSpPr>
        <p:spPr>
          <a:xfrm>
            <a:off x="2833818" y="6400800"/>
            <a:ext cx="648788" cy="342900"/>
          </a:xfrm>
        </p:spPr>
        <p:txBody>
          <a:bodyPr/>
          <a:lstStyle/>
          <a:p>
            <a:pPr>
              <a:spcAft>
                <a:spcPts val="600"/>
              </a:spcAft>
            </a:pPr>
            <a:fld id="{DFD60DC2-8B28-E340-A84D-ADC5DE2B31F0}" type="slidenum">
              <a:rPr lang="en-US" smtClean="0"/>
              <a:pPr>
                <a:spcAft>
                  <a:spcPts val="600"/>
                </a:spcAft>
              </a:pPr>
              <a:t>7</a:t>
            </a:fld>
            <a:endParaRPr lang="en-US"/>
          </a:p>
        </p:txBody>
      </p:sp>
      <p:graphicFrame>
        <p:nvGraphicFramePr>
          <p:cNvPr id="8" name="Content Placeholder 5">
            <a:extLst>
              <a:ext uri="{FF2B5EF4-FFF2-40B4-BE49-F238E27FC236}">
                <a16:creationId xmlns:a16="http://schemas.microsoft.com/office/drawing/2014/main" id="{BFED80FB-0035-4125-9C91-15717AE639DD}"/>
              </a:ext>
            </a:extLst>
          </p:cNvPr>
          <p:cNvGraphicFramePr>
            <a:graphicFrameLocks noGrp="1"/>
          </p:cNvGraphicFramePr>
          <p:nvPr>
            <p:ph sz="quarter" idx="11"/>
          </p:nvPr>
        </p:nvGraphicFramePr>
        <p:xfrm>
          <a:off x="472528" y="1963553"/>
          <a:ext cx="9171005"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28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EC892-C689-48B0-BB05-4BE0130D0F06}"/>
              </a:ext>
            </a:extLst>
          </p:cNvPr>
          <p:cNvSpPr>
            <a:spLocks noGrp="1"/>
          </p:cNvSpPr>
          <p:nvPr>
            <p:ph type="title"/>
          </p:nvPr>
        </p:nvSpPr>
        <p:spPr>
          <a:xfrm>
            <a:off x="472529" y="395105"/>
            <a:ext cx="9171004" cy="1325563"/>
          </a:xfrm>
        </p:spPr>
        <p:txBody>
          <a:bodyPr anchor="b">
            <a:normAutofit/>
          </a:bodyPr>
          <a:lstStyle/>
          <a:p>
            <a:r>
              <a:rPr lang="en-US" dirty="0"/>
              <a:t>Resources</a:t>
            </a:r>
          </a:p>
        </p:txBody>
      </p:sp>
      <p:sp>
        <p:nvSpPr>
          <p:cNvPr id="4" name="Slide Number Placeholder 3" hidden="1">
            <a:extLst>
              <a:ext uri="{FF2B5EF4-FFF2-40B4-BE49-F238E27FC236}">
                <a16:creationId xmlns:a16="http://schemas.microsoft.com/office/drawing/2014/main" id="{CFEF70D9-8720-43FB-96B5-8742AEF4B357}"/>
              </a:ext>
            </a:extLst>
          </p:cNvPr>
          <p:cNvSpPr>
            <a:spLocks noGrp="1"/>
          </p:cNvSpPr>
          <p:nvPr>
            <p:ph type="sldNum" sz="quarter" idx="4294967295"/>
          </p:nvPr>
        </p:nvSpPr>
        <p:spPr>
          <a:xfrm>
            <a:off x="2833818" y="6400800"/>
            <a:ext cx="648788" cy="342900"/>
          </a:xfrm>
        </p:spPr>
        <p:txBody>
          <a:bodyPr/>
          <a:lstStyle/>
          <a:p>
            <a:pPr>
              <a:spcAft>
                <a:spcPts val="600"/>
              </a:spcAft>
            </a:pPr>
            <a:fld id="{DFD60DC2-8B28-E340-A84D-ADC5DE2B31F0}" type="slidenum">
              <a:rPr lang="en-US" smtClean="0"/>
              <a:pPr>
                <a:spcAft>
                  <a:spcPts val="600"/>
                </a:spcAft>
              </a:pPr>
              <a:t>8</a:t>
            </a:fld>
            <a:endParaRPr lang="en-US"/>
          </a:p>
        </p:txBody>
      </p:sp>
      <p:sp>
        <p:nvSpPr>
          <p:cNvPr id="2" name="Date Placeholder 1">
            <a:extLst>
              <a:ext uri="{FF2B5EF4-FFF2-40B4-BE49-F238E27FC236}">
                <a16:creationId xmlns:a16="http://schemas.microsoft.com/office/drawing/2014/main" id="{2DCA26CD-BCCD-4B80-9407-D2CECD10DE6D}"/>
              </a:ext>
            </a:extLst>
          </p:cNvPr>
          <p:cNvSpPr>
            <a:spLocks noGrp="1"/>
          </p:cNvSpPr>
          <p:nvPr>
            <p:ph type="dt" sz="half" idx="4294967295"/>
          </p:nvPr>
        </p:nvSpPr>
        <p:spPr>
          <a:xfrm>
            <a:off x="8610597" y="6937647"/>
            <a:ext cx="2743200" cy="365125"/>
          </a:xfrm>
        </p:spPr>
        <p:txBody>
          <a:bodyPr/>
          <a:lstStyle/>
          <a:p>
            <a:pPr>
              <a:spcAft>
                <a:spcPts val="600"/>
              </a:spcAft>
            </a:pPr>
            <a:fld id="{AF2A70AB-14D0-0648-8800-3A01FF9A5498}" type="datetime1">
              <a:rPr lang="en-US" smtClean="0"/>
              <a:pPr>
                <a:spcAft>
                  <a:spcPts val="600"/>
                </a:spcAft>
              </a:pPr>
              <a:t>5/13/21</a:t>
            </a:fld>
            <a:endParaRPr lang="en-US"/>
          </a:p>
        </p:txBody>
      </p:sp>
      <p:graphicFrame>
        <p:nvGraphicFramePr>
          <p:cNvPr id="18" name="Content Placeholder 5">
            <a:extLst>
              <a:ext uri="{FF2B5EF4-FFF2-40B4-BE49-F238E27FC236}">
                <a16:creationId xmlns:a16="http://schemas.microsoft.com/office/drawing/2014/main" id="{9DBC0A32-CBF0-4303-B0BB-CF00FDB36DC5}"/>
              </a:ext>
            </a:extLst>
          </p:cNvPr>
          <p:cNvGraphicFramePr>
            <a:graphicFrameLocks noGrp="1"/>
          </p:cNvGraphicFramePr>
          <p:nvPr>
            <p:ph sz="quarter" idx="11"/>
            <p:extLst>
              <p:ext uri="{D42A27DB-BD31-4B8C-83A1-F6EECF244321}">
                <p14:modId xmlns:p14="http://schemas.microsoft.com/office/powerpoint/2010/main" val="1844781207"/>
              </p:ext>
            </p:extLst>
          </p:nvPr>
        </p:nvGraphicFramePr>
        <p:xfrm>
          <a:off x="472528" y="1720668"/>
          <a:ext cx="9171005"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40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FFD1-5125-44B1-A15E-63C27D3D8BFF}"/>
              </a:ext>
            </a:extLst>
          </p:cNvPr>
          <p:cNvSpPr>
            <a:spLocks noGrp="1"/>
          </p:cNvSpPr>
          <p:nvPr>
            <p:ph type="title"/>
          </p:nvPr>
        </p:nvSpPr>
        <p:spPr>
          <a:xfrm>
            <a:off x="2517276" y="2842975"/>
            <a:ext cx="3971925" cy="756138"/>
          </a:xfrm>
        </p:spPr>
        <p:txBody>
          <a:bodyPr>
            <a:normAutofit/>
          </a:bodyPr>
          <a:lstStyle/>
          <a:p>
            <a:r>
              <a:rPr lang="en-US" sz="4800" dirty="0">
                <a:latin typeface="+mn-lt"/>
                <a:ea typeface="Tahoma"/>
                <a:cs typeface="Tahoma"/>
              </a:rPr>
              <a:t>Questions?</a:t>
            </a:r>
            <a:endParaRPr lang="en-US" sz="4800" dirty="0">
              <a:latin typeface="+mn-lt"/>
            </a:endParaRPr>
          </a:p>
        </p:txBody>
      </p:sp>
    </p:spTree>
    <p:extLst>
      <p:ext uri="{BB962C8B-B14F-4D97-AF65-F5344CB8AC3E}">
        <p14:creationId xmlns:p14="http://schemas.microsoft.com/office/powerpoint/2010/main" val="2251793570"/>
      </p:ext>
    </p:extLst>
  </p:cSld>
  <p:clrMapOvr>
    <a:masterClrMapping/>
  </p:clrMapOvr>
</p:sld>
</file>

<file path=ppt/theme/theme1.xml><?xml version="1.0" encoding="utf-8"?>
<a:theme xmlns:a="http://schemas.openxmlformats.org/drawingml/2006/main" name="Office Theme">
  <a:themeElements>
    <a:clrScheme name="Vanderbilt University">
      <a:dk1>
        <a:srgbClr val="000000"/>
      </a:dk1>
      <a:lt1>
        <a:srgbClr val="FFFFFF"/>
      </a:lt1>
      <a:dk2>
        <a:srgbClr val="333333"/>
      </a:dk2>
      <a:lt2>
        <a:srgbClr val="DDDDDD"/>
      </a:lt2>
      <a:accent1>
        <a:srgbClr val="D8AB4C"/>
      </a:accent1>
      <a:accent2>
        <a:srgbClr val="D8AB4C"/>
      </a:accent2>
      <a:accent3>
        <a:srgbClr val="F7EEDB"/>
      </a:accent3>
      <a:accent4>
        <a:srgbClr val="000000"/>
      </a:accent4>
      <a:accent5>
        <a:srgbClr val="333333"/>
      </a:accent5>
      <a:accent6>
        <a:srgbClr val="DDDDDD"/>
      </a:accent6>
      <a:hlink>
        <a:srgbClr val="006682"/>
      </a:hlink>
      <a:folHlink>
        <a:srgbClr val="CCE0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00000"/>
          </a:lnSpc>
          <a:defRPr sz="1600" b="0" i="0" spc="150" baseline="0"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Vanderbilt Template 2018 - Georgia" id="{BD97E90B-E93D-BB4C-B503-D86215D7684D}" vid="{ABACA2D2-F5F7-E646-BFA1-4FB392B85B2F}"/>
    </a:ext>
  </a:extLst>
</a:theme>
</file>

<file path=ppt/theme/theme2.xml><?xml version="1.0" encoding="utf-8"?>
<a:theme xmlns:a="http://schemas.openxmlformats.org/drawingml/2006/main" name="VU Theme">
  <a:themeElements>
    <a:clrScheme name="Vanderbilt">
      <a:dk1>
        <a:srgbClr val="000000"/>
      </a:dk1>
      <a:lt1>
        <a:sysClr val="window" lastClr="FFFFFF"/>
      </a:lt1>
      <a:dk2>
        <a:srgbClr val="A28448"/>
      </a:dk2>
      <a:lt2>
        <a:srgbClr val="EEECE1"/>
      </a:lt2>
      <a:accent1>
        <a:srgbClr val="7A054A"/>
      </a:accent1>
      <a:accent2>
        <a:srgbClr val="005DA4"/>
      </a:accent2>
      <a:accent3>
        <a:srgbClr val="005941"/>
      </a:accent3>
      <a:accent4>
        <a:srgbClr val="9E0621"/>
      </a:accent4>
      <a:accent5>
        <a:srgbClr val="2A2A86"/>
      </a:accent5>
      <a:accent6>
        <a:srgbClr val="C85C1A"/>
      </a:accent6>
      <a:hlink>
        <a:srgbClr val="0000FF"/>
      </a:hlink>
      <a:folHlink>
        <a:srgbClr val="800080"/>
      </a:folHlink>
    </a:clrScheme>
    <a:fontScheme name="Vanderbi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tx1"/>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outerShdw dist="35921" dir="2700000" algn="ctr" rotWithShape="0">
            <a:schemeClr val="tx1"/>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anderbi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nderbi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nderbi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nderbi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nderbi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nderbi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nderbi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nderbi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nderbi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nderbi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nderbi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nderbi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rovost Template">
      <a:dk1>
        <a:srgbClr val="000000"/>
      </a:dk1>
      <a:lt1>
        <a:srgbClr val="FFFFFF"/>
      </a:lt1>
      <a:dk2>
        <a:srgbClr val="333333"/>
      </a:dk2>
      <a:lt2>
        <a:srgbClr val="DDDDDD"/>
      </a:lt2>
      <a:accent1>
        <a:srgbClr val="D8AB4C"/>
      </a:accent1>
      <a:accent2>
        <a:srgbClr val="333333"/>
      </a:accent2>
      <a:accent3>
        <a:srgbClr val="136783"/>
      </a:accent3>
      <a:accent4>
        <a:srgbClr val="61B0B8"/>
      </a:accent4>
      <a:accent5>
        <a:srgbClr val="704D69"/>
      </a:accent5>
      <a:accent6>
        <a:srgbClr val="C77D41"/>
      </a:accent6>
      <a:hlink>
        <a:srgbClr val="B35959"/>
      </a:hlink>
      <a:folHlink>
        <a:srgbClr val="53A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00000"/>
          </a:lnSpc>
          <a:defRPr sz="1600" b="0" i="0" spc="150" baseline="0" dirty="0" smtClean="0">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Provost Template 2019" id="{37F4E53F-2480-2942-A0BC-081FB5C50603}" vid="{FD3C06F9-E742-3448-8074-54F5C45383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6188</TotalTime>
  <Words>1516</Words>
  <Application>Microsoft Macintosh PowerPoint</Application>
  <PresentationFormat>Widescreen</PresentationFormat>
  <Paragraphs>260</Paragraphs>
  <Slides>23</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Calibri</vt:lpstr>
      <vt:lpstr>Calibri Light</vt:lpstr>
      <vt:lpstr>Century Gothic</vt:lpstr>
      <vt:lpstr>Courier New</vt:lpstr>
      <vt:lpstr>Georgia</vt:lpstr>
      <vt:lpstr>Helvetica</vt:lpstr>
      <vt:lpstr>Tahoma</vt:lpstr>
      <vt:lpstr>Times</vt:lpstr>
      <vt:lpstr>Wingdings</vt:lpstr>
      <vt:lpstr>Office Theme</vt:lpstr>
      <vt:lpstr>VU Theme</vt:lpstr>
      <vt:lpstr>1_Office Theme</vt:lpstr>
      <vt:lpstr>Grant Manager –  Research Finance – SPA meeting</vt:lpstr>
      <vt:lpstr>AGENDA</vt:lpstr>
      <vt:lpstr>Other Support Changes   effective for all proposals after January 25, 2022</vt:lpstr>
      <vt:lpstr>Clarification from NIH</vt:lpstr>
      <vt:lpstr>Reminder of what should be included</vt:lpstr>
      <vt:lpstr>Current Clarification requests</vt:lpstr>
      <vt:lpstr>SPA Recommendations</vt:lpstr>
      <vt:lpstr>Resources</vt:lpstr>
      <vt:lpstr>Questions?</vt:lpstr>
      <vt:lpstr>Vanderbilt Electronic research administration (vera)</vt:lpstr>
      <vt:lpstr>timeline</vt:lpstr>
      <vt:lpstr>Testing and Training: progress and next steps</vt:lpstr>
      <vt:lpstr>Soft launch: what does it mean?</vt:lpstr>
      <vt:lpstr>What does soft launch mean for stakeholders?</vt:lpstr>
      <vt:lpstr>preparing for soft launch</vt:lpstr>
      <vt:lpstr>Soft launch timeline</vt:lpstr>
      <vt:lpstr>discussion</vt:lpstr>
      <vt:lpstr>Training</vt:lpstr>
      <vt:lpstr>PowerPoint Presentation</vt:lpstr>
      <vt:lpstr>PowerPoint Presentation</vt:lpstr>
      <vt:lpstr>PowerPoint Presentation</vt:lpstr>
      <vt:lpstr>Research Finance-SPA-GM Meetings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Hirtle, Jane Anne Trapp</dc:creator>
  <cp:lastModifiedBy>Duncan Biqiku, Laurel</cp:lastModifiedBy>
  <cp:revision>360</cp:revision>
  <cp:lastPrinted>2021-05-13T16:53:27Z</cp:lastPrinted>
  <dcterms:created xsi:type="dcterms:W3CDTF">2019-09-09T13:08:39Z</dcterms:created>
  <dcterms:modified xsi:type="dcterms:W3CDTF">2021-05-13T16:57:00Z</dcterms:modified>
</cp:coreProperties>
</file>