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1_2523C84A.xml" ContentType="application/vnd.ms-powerpoint.comments+xml"/>
  <Override PartName="/ppt/comments/modernComment_38B_BBB10A91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907" r:id="rId7"/>
    <p:sldId id="911" r:id="rId8"/>
    <p:sldId id="910" r:id="rId9"/>
    <p:sldId id="909" r:id="rId10"/>
    <p:sldId id="90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AF634E-957E-109D-CC47-8B54C7C5DE0A}" name="Chang, Richard" initials="RC" userId="S::richard.chang@em.doe.gov::b3a9a428-65ac-49da-a4df-8b3b91f00a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498D51-78A1-417F-9865-3BE9EE772424}" v="175" dt="2025-01-28T20:33:15.381"/>
    <p1510:client id="{B1E3FA5E-740E-42A2-98C4-8C4608F67EAF}" v="922" dt="2025-01-28T14:50:52.7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640" y="1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2366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omments/modernComment_101_2523C84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7382A8DA-6661-4131-B0E0-CBA88EC95A68}" authorId="{CDAF634E-957E-109D-CC47-8B54C7C5DE0A}" created="2025-01-28T19:31:58.257">
    <pc:sldMkLst xmlns:pc="http://schemas.microsoft.com/office/powerpoint/2013/main/command">
      <pc:docMk/>
      <pc:sldMk cId="623102026" sldId="257"/>
    </pc:sldMkLst>
    <p188:pos x="2428875" y="2559050"/>
    <p188:txBody>
      <a:bodyPr/>
      <a:lstStyle/>
      <a:p>
        <a:r>
          <a:rPr lang="en-US"/>
          <a:t>I’d indent Hai</a:t>
        </a:r>
      </a:p>
    </p188:txBody>
  </p188:cm>
</p188:cmLst>
</file>

<file path=ppt/comments/modernComment_38B_BBB10A9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D502A6D-3E97-4940-950A-879979E591CB}" authorId="{CDAF634E-957E-109D-CC47-8B54C7C5DE0A}" created="2025-01-28T19:32:41.031">
    <pc:sldMkLst xmlns:pc="http://schemas.microsoft.com/office/powerpoint/2013/main/command">
      <pc:docMk/>
      <pc:sldMk cId="3148941969" sldId="907"/>
    </pc:sldMkLst>
    <p188:pos x="7718425" y="1543050"/>
    <p188:txBody>
      <a:bodyPr/>
      <a:lstStyle/>
      <a:p>
        <a:r>
          <a:rPr lang="en-US"/>
          <a:t>Suggest adding in our purpose as well or at least talking to it</a:t>
        </a:r>
      </a:p>
    </p188:txBody>
  </p188:cm>
</p188:cmLst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mailto:chbenson@wisc.edu" TargetMode="External"/><Relationship Id="rId2" Type="http://schemas.openxmlformats.org/officeDocument/2006/relationships/hyperlink" Target="mailto:richard.chang@em.doe.gov" TargetMode="External"/><Relationship Id="rId1" Type="http://schemas.openxmlformats.org/officeDocument/2006/relationships/hyperlink" Target="mailto:david.weyant@em.doe.gov" TargetMode="External"/><Relationship Id="rId5" Type="http://schemas.openxmlformats.org/officeDocument/2006/relationships/hyperlink" Target="mailto:hai.shen@em.doe.gov" TargetMode="External"/><Relationship Id="rId4" Type="http://schemas.openxmlformats.org/officeDocument/2006/relationships/hyperlink" Target="mailto:Alexandra.melnyk@em.doe.gov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chang@em.doe.gov" TargetMode="External"/><Relationship Id="rId2" Type="http://schemas.openxmlformats.org/officeDocument/2006/relationships/hyperlink" Target="mailto:hai.shen@em.doe.gov" TargetMode="External"/><Relationship Id="rId1" Type="http://schemas.openxmlformats.org/officeDocument/2006/relationships/hyperlink" Target="mailto:david.weyant@em.doe.gov" TargetMode="External"/><Relationship Id="rId5" Type="http://schemas.openxmlformats.org/officeDocument/2006/relationships/hyperlink" Target="mailto:Alexandra.melnyk@em.doe.gov" TargetMode="External"/><Relationship Id="rId4" Type="http://schemas.openxmlformats.org/officeDocument/2006/relationships/hyperlink" Target="mailto:chbenson@wisc.ed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34A677-E58F-400A-9D66-3ED1CD822D8D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F069657-1EB7-40DF-860C-F69040DF12D7}">
      <dgm:prSet custT="1"/>
      <dgm:spPr/>
      <dgm:t>
        <a:bodyPr/>
        <a:lstStyle/>
        <a:p>
          <a:pPr marL="0">
            <a:lnSpc>
              <a:spcPct val="90000"/>
            </a:lnSpc>
            <a:spcAft>
              <a:spcPct val="35000"/>
            </a:spcAft>
            <a:buNone/>
          </a:pPr>
          <a:r>
            <a:rPr lang="en-US" sz="2200" b="0" i="0" baseline="0" dirty="0">
              <a:solidFill>
                <a:srgbClr val="00040C"/>
              </a:solidFill>
              <a:latin typeface="Apos"/>
            </a:rPr>
            <a:t>Objectives: </a:t>
          </a:r>
        </a:p>
      </dgm:t>
    </dgm:pt>
    <dgm:pt modelId="{B4B40AE6-0E1B-4FB2-A852-DC1F79DEBB91}" type="parTrans" cxnId="{77E8D456-DD64-49F7-81FE-795B11C91F0E}">
      <dgm:prSet/>
      <dgm:spPr/>
      <dgm:t>
        <a:bodyPr/>
        <a:lstStyle/>
        <a:p>
          <a:endParaRPr lang="en-US"/>
        </a:p>
      </dgm:t>
    </dgm:pt>
    <dgm:pt modelId="{AC9B2C6A-EE81-4CF7-AC0E-7BD476B440A1}" type="sibTrans" cxnId="{77E8D456-DD64-49F7-81FE-795B11C91F0E}">
      <dgm:prSet/>
      <dgm:spPr/>
      <dgm:t>
        <a:bodyPr/>
        <a:lstStyle/>
        <a:p>
          <a:endParaRPr lang="en-US"/>
        </a:p>
      </dgm:t>
    </dgm:pt>
    <dgm:pt modelId="{986DBD6B-3FB1-46C0-945A-573501CD9439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Consolidate and expand the body of</a:t>
          </a:r>
        </a:p>
      </dgm:t>
    </dgm:pt>
    <dgm:pt modelId="{C553B0F0-CE72-4F54-8CA5-ECBA966A4EE7}" type="parTrans" cxnId="{AFEA89F0-16B5-43E0-8810-A048194002FC}">
      <dgm:prSet/>
      <dgm:spPr/>
      <dgm:t>
        <a:bodyPr/>
        <a:lstStyle/>
        <a:p>
          <a:endParaRPr lang="en-US"/>
        </a:p>
      </dgm:t>
    </dgm:pt>
    <dgm:pt modelId="{E157A69A-FCE4-4F8D-9DB0-B7C8987D0317}" type="sibTrans" cxnId="{AFEA89F0-16B5-43E0-8810-A048194002FC}">
      <dgm:prSet/>
      <dgm:spPr/>
      <dgm:t>
        <a:bodyPr/>
        <a:lstStyle/>
        <a:p>
          <a:endParaRPr lang="en-US"/>
        </a:p>
      </dgm:t>
    </dgm:pt>
    <dgm:pt modelId="{6624E17E-2D55-4F8C-96C7-7B4887456989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Conduct technical exchanges, continuing</a:t>
          </a:r>
        </a:p>
      </dgm:t>
    </dgm:pt>
    <dgm:pt modelId="{289B7382-AB51-44C5-84C1-375BECCBAD90}" type="parTrans" cxnId="{79C4519E-AA78-4992-8C8C-C351B301B6DB}">
      <dgm:prSet/>
      <dgm:spPr/>
      <dgm:t>
        <a:bodyPr/>
        <a:lstStyle/>
        <a:p>
          <a:endParaRPr lang="en-US"/>
        </a:p>
      </dgm:t>
    </dgm:pt>
    <dgm:pt modelId="{D944FD37-746B-4EB9-B33C-CA93A6548860}" type="sibTrans" cxnId="{79C4519E-AA78-4992-8C8C-C351B301B6DB}">
      <dgm:prSet/>
      <dgm:spPr/>
      <dgm:t>
        <a:bodyPr/>
        <a:lstStyle/>
        <a:p>
          <a:endParaRPr lang="en-US"/>
        </a:p>
      </dgm:t>
    </dgm:pt>
    <dgm:pt modelId="{71EA20AD-9F14-4FAF-80A8-1022A4B6F998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Draft guidance based on member experiences</a:t>
          </a:r>
        </a:p>
      </dgm:t>
    </dgm:pt>
    <dgm:pt modelId="{6F59B755-DAEB-4F90-86A5-6C18A91B9AAC}" type="parTrans" cxnId="{812B2479-0103-4BAA-AE95-1AE24C9476EA}">
      <dgm:prSet/>
      <dgm:spPr/>
      <dgm:t>
        <a:bodyPr/>
        <a:lstStyle/>
        <a:p>
          <a:endParaRPr lang="en-US"/>
        </a:p>
      </dgm:t>
    </dgm:pt>
    <dgm:pt modelId="{901283E7-113C-4280-90B6-34FB3EC5941E}" type="sibTrans" cxnId="{812B2479-0103-4BAA-AE95-1AE24C9476EA}">
      <dgm:prSet/>
      <dgm:spPr/>
      <dgm:t>
        <a:bodyPr/>
        <a:lstStyle/>
        <a:p>
          <a:endParaRPr lang="en-US"/>
        </a:p>
      </dgm:t>
    </dgm:pt>
    <dgm:pt modelId="{9FB792C5-25B0-4A84-AB6D-A78220C9B89F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Maintain a repository of P&amp;RAs and risk-based</a:t>
          </a:r>
        </a:p>
      </dgm:t>
    </dgm:pt>
    <dgm:pt modelId="{B96C360A-95D3-4EDD-A28B-0A74A0B73EBA}" type="parTrans" cxnId="{362BB691-6CFC-4FD7-80B7-A9310C7F3C80}">
      <dgm:prSet/>
      <dgm:spPr/>
      <dgm:t>
        <a:bodyPr/>
        <a:lstStyle/>
        <a:p>
          <a:endParaRPr lang="en-US"/>
        </a:p>
      </dgm:t>
    </dgm:pt>
    <dgm:pt modelId="{5ECB6D21-9CA3-4D70-B42A-DE7226046913}" type="sibTrans" cxnId="{362BB691-6CFC-4FD7-80B7-A9310C7F3C80}">
      <dgm:prSet/>
      <dgm:spPr/>
      <dgm:t>
        <a:bodyPr/>
        <a:lstStyle/>
        <a:p>
          <a:endParaRPr lang="en-US"/>
        </a:p>
      </dgm:t>
    </dgm:pt>
    <dgm:pt modelId="{728F5FCF-4DEB-4095-A7FF-AD034D267B58}">
      <dgm:prSet custT="1"/>
      <dgm:spPr/>
      <dgm:t>
        <a:bodyPr/>
        <a:lstStyle/>
        <a:p>
          <a:r>
            <a:rPr lang="en-US" sz="2200" b="0" i="0" baseline="0" dirty="0">
              <a:solidFill>
                <a:srgbClr val="00040C"/>
              </a:solidFill>
              <a:latin typeface="Apos"/>
            </a:rPr>
            <a:t>Goals: </a:t>
          </a:r>
        </a:p>
      </dgm:t>
    </dgm:pt>
    <dgm:pt modelId="{0C265E5F-F8D3-4660-927B-0A8A4E8A40B3}" type="parTrans" cxnId="{1DFA5EAA-94CE-4B44-92DC-BFBE93A8B39E}">
      <dgm:prSet/>
      <dgm:spPr/>
      <dgm:t>
        <a:bodyPr/>
        <a:lstStyle/>
        <a:p>
          <a:endParaRPr lang="en-US"/>
        </a:p>
      </dgm:t>
    </dgm:pt>
    <dgm:pt modelId="{944D9FF2-02EF-4123-AD9D-B6EBBA3D35A1}" type="sibTrans" cxnId="{1DFA5EAA-94CE-4B44-92DC-BFBE93A8B39E}">
      <dgm:prSet/>
      <dgm:spPr/>
      <dgm:t>
        <a:bodyPr/>
        <a:lstStyle/>
        <a:p>
          <a:endParaRPr lang="en-US"/>
        </a:p>
      </dgm:t>
    </dgm:pt>
    <dgm:pt modelId="{6189E491-3DA2-4180-A4B8-3350DE7E6D0F}">
      <dgm:prSet custT="1"/>
      <dgm:spPr/>
      <dgm:t>
        <a:bodyPr/>
        <a:lstStyle/>
        <a:p>
          <a:r>
            <a:rPr lang="en-US" sz="1800" b="0" i="0" baseline="0" dirty="0">
              <a:solidFill>
                <a:srgbClr val="00040C"/>
              </a:solidFill>
              <a:latin typeface="Apos"/>
            </a:rPr>
            <a:t>Foster the exchange of information       regarding preparation of P&amp;RAs across agencies and practitioners</a:t>
          </a:r>
        </a:p>
      </dgm:t>
    </dgm:pt>
    <dgm:pt modelId="{307EAAAD-76C9-411C-A1E7-F29918EB3B0A}" type="parTrans" cxnId="{0C3CA574-FB03-43EF-8E1A-2FAEBE2EE41F}">
      <dgm:prSet/>
      <dgm:spPr/>
      <dgm:t>
        <a:bodyPr/>
        <a:lstStyle/>
        <a:p>
          <a:endParaRPr lang="en-US"/>
        </a:p>
      </dgm:t>
    </dgm:pt>
    <dgm:pt modelId="{38B5D981-58F7-4146-900D-CA8436B0CA6B}" type="sibTrans" cxnId="{0C3CA574-FB03-43EF-8E1A-2FAEBE2EE41F}">
      <dgm:prSet/>
      <dgm:spPr/>
      <dgm:t>
        <a:bodyPr/>
        <a:lstStyle/>
        <a:p>
          <a:endParaRPr lang="en-US"/>
        </a:p>
      </dgm:t>
    </dgm:pt>
    <dgm:pt modelId="{AB1FAD0B-4C63-42D5-AC16-D94317FB9F0C}">
      <dgm:prSet custT="1"/>
      <dgm:spPr/>
      <dgm:t>
        <a:bodyPr/>
        <a:lstStyle/>
        <a:p>
          <a:endParaRPr lang="en-US" sz="1800" b="0" i="0" baseline="0" dirty="0">
            <a:latin typeface="Apos"/>
          </a:endParaRPr>
        </a:p>
      </dgm:t>
    </dgm:pt>
    <dgm:pt modelId="{6D76A17F-AD4B-4B08-BBAC-0948C1A9653D}" type="parTrans" cxnId="{B1A4925F-EC4F-4898-BC1C-62FEAD15B9CE}">
      <dgm:prSet/>
      <dgm:spPr/>
      <dgm:t>
        <a:bodyPr/>
        <a:lstStyle/>
        <a:p>
          <a:endParaRPr lang="en-US"/>
        </a:p>
      </dgm:t>
    </dgm:pt>
    <dgm:pt modelId="{7F7C57E2-C00A-4A7E-94D9-65ABCE3F2CF5}" type="sibTrans" cxnId="{B1A4925F-EC4F-4898-BC1C-62FEAD15B9CE}">
      <dgm:prSet/>
      <dgm:spPr/>
      <dgm:t>
        <a:bodyPr/>
        <a:lstStyle/>
        <a:p>
          <a:endParaRPr lang="en-US"/>
        </a:p>
      </dgm:t>
    </dgm:pt>
    <dgm:pt modelId="{55FD1155-72D7-48FF-8B84-8D8B50E31D7D}">
      <dgm:prSet custT="1"/>
      <dgm:spPr/>
      <dgm:t>
        <a:bodyPr/>
        <a:lstStyle/>
        <a:p>
          <a:r>
            <a:rPr lang="en-US" sz="1800" b="0" i="0" baseline="0" dirty="0">
              <a:solidFill>
                <a:srgbClr val="00040C"/>
              </a:solidFill>
              <a:latin typeface="Apos"/>
            </a:rPr>
            <a:t>Enhance consistency in the preparation of P&amp;RAs</a:t>
          </a:r>
        </a:p>
      </dgm:t>
    </dgm:pt>
    <dgm:pt modelId="{5A3EBCBD-ABBD-489F-96A7-55C59A7BF4E7}" type="parTrans" cxnId="{FE836CB5-1798-4AD0-8CD1-3AAFD1BD5B02}">
      <dgm:prSet/>
      <dgm:spPr/>
      <dgm:t>
        <a:bodyPr/>
        <a:lstStyle/>
        <a:p>
          <a:endParaRPr lang="en-US"/>
        </a:p>
      </dgm:t>
    </dgm:pt>
    <dgm:pt modelId="{ADFA97AB-C321-4322-A440-1BB64E0C0F20}" type="sibTrans" cxnId="{FE836CB5-1798-4AD0-8CD1-3AAFD1BD5B02}">
      <dgm:prSet/>
      <dgm:spPr/>
      <dgm:t>
        <a:bodyPr/>
        <a:lstStyle/>
        <a:p>
          <a:endParaRPr lang="en-US"/>
        </a:p>
      </dgm:t>
    </dgm:pt>
    <dgm:pt modelId="{5626E1BF-68DE-4064-AE75-8A7336D908D3}">
      <dgm:prSet custT="1"/>
      <dgm:spPr/>
      <dgm:t>
        <a:bodyPr/>
        <a:lstStyle/>
        <a:p>
          <a:endParaRPr lang="en-US" sz="1800" b="0" i="0" baseline="0" dirty="0">
            <a:latin typeface="Apos"/>
          </a:endParaRPr>
        </a:p>
      </dgm:t>
    </dgm:pt>
    <dgm:pt modelId="{6F6B73F2-0A1A-4097-8C0A-F49AEED16A32}" type="parTrans" cxnId="{700755D6-804B-4C74-954F-9B33952E8547}">
      <dgm:prSet/>
      <dgm:spPr/>
      <dgm:t>
        <a:bodyPr/>
        <a:lstStyle/>
        <a:p>
          <a:endParaRPr lang="en-US"/>
        </a:p>
      </dgm:t>
    </dgm:pt>
    <dgm:pt modelId="{85D85B16-68AE-4634-B5CD-5775E4908DD9}" type="sibTrans" cxnId="{700755D6-804B-4C74-954F-9B33952E8547}">
      <dgm:prSet/>
      <dgm:spPr/>
      <dgm:t>
        <a:bodyPr/>
        <a:lstStyle/>
        <a:p>
          <a:endParaRPr lang="en-US"/>
        </a:p>
      </dgm:t>
    </dgm:pt>
    <dgm:pt modelId="{BB71E271-CDE2-46AF-AD86-47DFFBD33B00}">
      <dgm:prSet custT="1"/>
      <dgm:spPr/>
      <dgm:t>
        <a:bodyPr/>
        <a:lstStyle/>
        <a:p>
          <a:r>
            <a:rPr lang="en-US" sz="1800" b="0" i="0" baseline="0" dirty="0">
              <a:solidFill>
                <a:srgbClr val="00040C"/>
              </a:solidFill>
              <a:latin typeface="Apos"/>
            </a:rPr>
            <a:t>Develop appropriate peer guidance and/or recommendations for P&amp;RAs such that they are based on sound science and are defensible </a:t>
          </a:r>
        </a:p>
      </dgm:t>
    </dgm:pt>
    <dgm:pt modelId="{2F750F5C-2F16-4DFA-B547-5EC0F27EF179}" type="parTrans" cxnId="{0651973C-793D-4026-A92B-0AFA4907778E}">
      <dgm:prSet/>
      <dgm:spPr/>
      <dgm:t>
        <a:bodyPr/>
        <a:lstStyle/>
        <a:p>
          <a:endParaRPr lang="en-US"/>
        </a:p>
      </dgm:t>
    </dgm:pt>
    <dgm:pt modelId="{5D71248F-B392-489F-B073-F5814F9C07B0}" type="sibTrans" cxnId="{0651973C-793D-4026-A92B-0AFA4907778E}">
      <dgm:prSet/>
      <dgm:spPr/>
      <dgm:t>
        <a:bodyPr/>
        <a:lstStyle/>
        <a:p>
          <a:endParaRPr lang="en-US"/>
        </a:p>
      </dgm:t>
    </dgm:pt>
    <dgm:pt modelId="{3ED98EEF-4CC6-40D6-B114-060AE6F0C089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Develop and organize a community of P&amp;RA</a:t>
          </a:r>
        </a:p>
      </dgm:t>
    </dgm:pt>
    <dgm:pt modelId="{126F9816-D442-4E4F-B0A8-87FA072C97E4}" type="sibTrans" cxnId="{240358BB-36A9-435F-A37A-57FC48777E12}">
      <dgm:prSet/>
      <dgm:spPr/>
      <dgm:t>
        <a:bodyPr/>
        <a:lstStyle/>
        <a:p>
          <a:endParaRPr lang="en-US"/>
        </a:p>
      </dgm:t>
    </dgm:pt>
    <dgm:pt modelId="{32D6D5F8-7D3F-4BB9-877C-73A531069325}" type="parTrans" cxnId="{240358BB-36A9-435F-A37A-57FC48777E12}">
      <dgm:prSet/>
      <dgm:spPr/>
      <dgm:t>
        <a:bodyPr/>
        <a:lstStyle/>
        <a:p>
          <a:endParaRPr lang="en-US"/>
        </a:p>
      </dgm:t>
    </dgm:pt>
    <dgm:pt modelId="{81900244-6522-4BD2-BB62-4E4546347090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 practitioners </a:t>
          </a:r>
        </a:p>
      </dgm:t>
    </dgm:pt>
    <dgm:pt modelId="{75597A6F-416C-40BF-A04D-AAE38E0892D0}" type="parTrans" cxnId="{83390A4F-C772-432C-A89B-D920A5EDB6B7}">
      <dgm:prSet/>
      <dgm:spPr/>
      <dgm:t>
        <a:bodyPr/>
        <a:lstStyle/>
        <a:p>
          <a:endParaRPr lang="en-US"/>
        </a:p>
      </dgm:t>
    </dgm:pt>
    <dgm:pt modelId="{7FD96A8A-EDAD-46A4-BDC3-EB87C4E6F9BE}" type="sibTrans" cxnId="{83390A4F-C772-432C-A89B-D920A5EDB6B7}">
      <dgm:prSet/>
      <dgm:spPr/>
      <dgm:t>
        <a:bodyPr/>
        <a:lstStyle/>
        <a:p>
          <a:endParaRPr lang="en-US"/>
        </a:p>
      </dgm:t>
    </dgm:pt>
    <dgm:pt modelId="{BB538D8E-A412-43D0-90E1-91635DAB73B7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 knowledge relating to preparation and</a:t>
          </a:r>
        </a:p>
      </dgm:t>
    </dgm:pt>
    <dgm:pt modelId="{CA5A0FB2-3D96-4CAD-9BC7-38BB0F10E7DE}" type="parTrans" cxnId="{B349A64A-07DF-47B5-B407-B2DF942F258F}">
      <dgm:prSet/>
      <dgm:spPr/>
      <dgm:t>
        <a:bodyPr/>
        <a:lstStyle/>
        <a:p>
          <a:endParaRPr lang="en-US"/>
        </a:p>
      </dgm:t>
    </dgm:pt>
    <dgm:pt modelId="{DAB3A435-BCA9-411B-99DB-8ED82297A16E}" type="sibTrans" cxnId="{B349A64A-07DF-47B5-B407-B2DF942F258F}">
      <dgm:prSet/>
      <dgm:spPr/>
      <dgm:t>
        <a:bodyPr/>
        <a:lstStyle/>
        <a:p>
          <a:endParaRPr lang="en-US"/>
        </a:p>
      </dgm:t>
    </dgm:pt>
    <dgm:pt modelId="{326C216A-0A04-45A7-9070-2A68866F6A3C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 application of P&amp;RAs and build on lessons</a:t>
          </a:r>
        </a:p>
      </dgm:t>
    </dgm:pt>
    <dgm:pt modelId="{C36F1088-B9A2-44CF-AB40-FA031D5DDD5F}" type="parTrans" cxnId="{79B3056F-5CFF-485D-9E86-0B763D1217EB}">
      <dgm:prSet/>
      <dgm:spPr/>
      <dgm:t>
        <a:bodyPr/>
        <a:lstStyle/>
        <a:p>
          <a:endParaRPr lang="en-US"/>
        </a:p>
      </dgm:t>
    </dgm:pt>
    <dgm:pt modelId="{E7FC62EE-A12A-40BB-B37D-D12E4E1CC5B4}" type="sibTrans" cxnId="{79B3056F-5CFF-485D-9E86-0B763D1217EB}">
      <dgm:prSet/>
      <dgm:spPr/>
      <dgm:t>
        <a:bodyPr/>
        <a:lstStyle/>
        <a:p>
          <a:endParaRPr lang="en-US"/>
        </a:p>
      </dgm:t>
    </dgm:pt>
    <dgm:pt modelId="{7DB7143B-4476-4E51-ACEE-AC86F75ECBFF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 learned</a:t>
          </a:r>
        </a:p>
      </dgm:t>
    </dgm:pt>
    <dgm:pt modelId="{8713A6FB-1C3E-4009-AF50-8B3481C306D3}" type="parTrans" cxnId="{D5D4426F-FBB4-4714-9CB6-A467BB828D36}">
      <dgm:prSet/>
      <dgm:spPr/>
      <dgm:t>
        <a:bodyPr/>
        <a:lstStyle/>
        <a:p>
          <a:endParaRPr lang="en-US"/>
        </a:p>
      </dgm:t>
    </dgm:pt>
    <dgm:pt modelId="{3081806B-04FC-4E12-8BA4-E242DD3D95D3}" type="sibTrans" cxnId="{D5D4426F-FBB4-4714-9CB6-A467BB828D36}">
      <dgm:prSet/>
      <dgm:spPr/>
      <dgm:t>
        <a:bodyPr/>
        <a:lstStyle/>
        <a:p>
          <a:endParaRPr lang="en-US"/>
        </a:p>
      </dgm:t>
    </dgm:pt>
    <dgm:pt modelId="{7EE6EDD4-BDE9-4297-83EC-7E5BA9A6E8CD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education, and training sessions </a:t>
          </a:r>
        </a:p>
      </dgm:t>
    </dgm:pt>
    <dgm:pt modelId="{C8B277FA-DE1E-4EE9-A0D3-55346E258EB8}" type="parTrans" cxnId="{65CBE8A5-F325-4F20-A673-D0CA2C5C47D1}">
      <dgm:prSet/>
      <dgm:spPr/>
      <dgm:t>
        <a:bodyPr/>
        <a:lstStyle/>
        <a:p>
          <a:endParaRPr lang="en-US"/>
        </a:p>
      </dgm:t>
    </dgm:pt>
    <dgm:pt modelId="{766476BE-1B12-4B31-9744-45FA16F95CD8}" type="sibTrans" cxnId="{65CBE8A5-F325-4F20-A673-D0CA2C5C47D1}">
      <dgm:prSet/>
      <dgm:spPr/>
      <dgm:t>
        <a:bodyPr/>
        <a:lstStyle/>
        <a:p>
          <a:endParaRPr lang="en-US"/>
        </a:p>
      </dgm:t>
    </dgm:pt>
    <dgm:pt modelId="{802DA5E4-7BFF-4536-9DCF-83816073D620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and lessons learned to enable continuous</a:t>
          </a:r>
        </a:p>
      </dgm:t>
    </dgm:pt>
    <dgm:pt modelId="{D76EC201-E83E-4CCD-903C-DC28EFEC2298}" type="parTrans" cxnId="{B0EC498F-6844-4C63-8CFF-54787802250D}">
      <dgm:prSet/>
      <dgm:spPr/>
      <dgm:t>
        <a:bodyPr/>
        <a:lstStyle/>
        <a:p>
          <a:endParaRPr lang="en-US"/>
        </a:p>
      </dgm:t>
    </dgm:pt>
    <dgm:pt modelId="{BCB2EA8B-FF76-4FE3-8683-145F1408BCAE}" type="sibTrans" cxnId="{B0EC498F-6844-4C63-8CFF-54787802250D}">
      <dgm:prSet/>
      <dgm:spPr/>
      <dgm:t>
        <a:bodyPr/>
        <a:lstStyle/>
        <a:p>
          <a:endParaRPr lang="en-US"/>
        </a:p>
      </dgm:t>
    </dgm:pt>
    <dgm:pt modelId="{DAD623CC-E259-4E59-9647-D448A2613CD7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improvement </a:t>
          </a:r>
        </a:p>
      </dgm:t>
    </dgm:pt>
    <dgm:pt modelId="{5AC2402C-DBD2-4BC8-9E8B-7FC8612A463E}" type="parTrans" cxnId="{0C96D5BE-725E-4395-818B-BEE3B45C5BF4}">
      <dgm:prSet/>
      <dgm:spPr/>
      <dgm:t>
        <a:bodyPr/>
        <a:lstStyle/>
        <a:p>
          <a:endParaRPr lang="en-US"/>
        </a:p>
      </dgm:t>
    </dgm:pt>
    <dgm:pt modelId="{157CA824-A8A3-4497-A081-0D0E6A86A47D}" type="sibTrans" cxnId="{0C96D5BE-725E-4395-818B-BEE3B45C5BF4}">
      <dgm:prSet/>
      <dgm:spPr/>
      <dgm:t>
        <a:bodyPr/>
        <a:lstStyle/>
        <a:p>
          <a:endParaRPr lang="en-US"/>
        </a:p>
      </dgm:t>
    </dgm:pt>
    <dgm:pt modelId="{32369439-05B3-4733-8F0F-E13F26CC1E8E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modeling tools, data, and supporting technical</a:t>
          </a:r>
        </a:p>
      </dgm:t>
    </dgm:pt>
    <dgm:pt modelId="{5E711FD9-E972-4D0A-8ED2-742D9CD873A7}" type="parTrans" cxnId="{1CB30536-A27F-40CF-9B94-B76AA7494435}">
      <dgm:prSet/>
      <dgm:spPr/>
      <dgm:t>
        <a:bodyPr/>
        <a:lstStyle/>
        <a:p>
          <a:endParaRPr lang="en-US"/>
        </a:p>
      </dgm:t>
    </dgm:pt>
    <dgm:pt modelId="{C5BFB352-B014-4A2F-8F67-E5831D27A62F}" type="sibTrans" cxnId="{1CB30536-A27F-40CF-9B94-B76AA7494435}">
      <dgm:prSet/>
      <dgm:spPr/>
      <dgm:t>
        <a:bodyPr/>
        <a:lstStyle/>
        <a:p>
          <a:endParaRPr lang="en-US"/>
        </a:p>
      </dgm:t>
    </dgm:pt>
    <dgm:pt modelId="{4AE8B714-B3F9-4EDA-85C2-854B9D146A09}">
      <dgm:prSet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Tx/>
            <a:buNone/>
          </a:pPr>
          <a:r>
            <a:rPr lang="en-US" sz="1800" b="0" i="0" baseline="0" dirty="0">
              <a:solidFill>
                <a:srgbClr val="00040C"/>
              </a:solidFill>
              <a:latin typeface="Apos"/>
            </a:rPr>
            <a:t>   information</a:t>
          </a:r>
        </a:p>
      </dgm:t>
    </dgm:pt>
    <dgm:pt modelId="{1AD2B357-3C00-4EFB-85E2-EBD12C9CA357}" type="parTrans" cxnId="{C71ED0C5-9008-4AF1-BAA9-2ECC44A465C7}">
      <dgm:prSet/>
      <dgm:spPr/>
      <dgm:t>
        <a:bodyPr/>
        <a:lstStyle/>
        <a:p>
          <a:endParaRPr lang="en-US"/>
        </a:p>
      </dgm:t>
    </dgm:pt>
    <dgm:pt modelId="{ADAC4279-AB00-46C8-B486-8341CB2BB3FA}" type="sibTrans" cxnId="{C71ED0C5-9008-4AF1-BAA9-2ECC44A465C7}">
      <dgm:prSet/>
      <dgm:spPr/>
      <dgm:t>
        <a:bodyPr/>
        <a:lstStyle/>
        <a:p>
          <a:endParaRPr lang="en-US"/>
        </a:p>
      </dgm:t>
    </dgm:pt>
    <dgm:pt modelId="{8CBA4A63-F344-4FEB-ABD3-C153C72F7228}" type="pres">
      <dgm:prSet presAssocID="{8834A677-E58F-400A-9D66-3ED1CD822D8D}" presName="diagram" presStyleCnt="0">
        <dgm:presLayoutVars>
          <dgm:dir/>
          <dgm:resizeHandles val="exact"/>
        </dgm:presLayoutVars>
      </dgm:prSet>
      <dgm:spPr/>
    </dgm:pt>
    <dgm:pt modelId="{90BB5EB1-728D-4EAD-A1D5-1E4116C45049}" type="pres">
      <dgm:prSet presAssocID="{EF069657-1EB7-40DF-860C-F69040DF12D7}" presName="node" presStyleLbl="node1" presStyleIdx="0" presStyleCnt="2" custScaleX="169833" custScaleY="268117" custLinFactX="48552" custLinFactNeighborX="100000">
        <dgm:presLayoutVars>
          <dgm:bulletEnabled val="1"/>
        </dgm:presLayoutVars>
      </dgm:prSet>
      <dgm:spPr/>
    </dgm:pt>
    <dgm:pt modelId="{E72E3294-2497-4330-9B48-33E8B67D33C1}" type="pres">
      <dgm:prSet presAssocID="{AC9B2C6A-EE81-4CF7-AC0E-7BD476B440A1}" presName="sibTrans" presStyleCnt="0"/>
      <dgm:spPr/>
    </dgm:pt>
    <dgm:pt modelId="{8869FDD5-7218-414C-BD40-B4D955B002DD}" type="pres">
      <dgm:prSet presAssocID="{728F5FCF-4DEB-4095-A7FF-AD034D267B58}" presName="node" presStyleLbl="node1" presStyleIdx="1" presStyleCnt="2" custFlipHor="1" custScaleX="95941" custScaleY="269615" custLinFactX="-80951" custLinFactNeighborX="-100000" custLinFactNeighborY="3330">
        <dgm:presLayoutVars>
          <dgm:bulletEnabled val="1"/>
        </dgm:presLayoutVars>
      </dgm:prSet>
      <dgm:spPr/>
    </dgm:pt>
  </dgm:ptLst>
  <dgm:cxnLst>
    <dgm:cxn modelId="{14E6B703-117F-40AD-8406-3FCDC000EBF9}" type="presOf" srcId="{728F5FCF-4DEB-4095-A7FF-AD034D267B58}" destId="{8869FDD5-7218-414C-BD40-B4D955B002DD}" srcOrd="0" destOrd="0" presId="urn:microsoft.com/office/officeart/2005/8/layout/default"/>
    <dgm:cxn modelId="{085D810A-9C6A-4A94-B305-8368AC52D6F4}" type="presOf" srcId="{802DA5E4-7BFF-4536-9DCF-83816073D620}" destId="{90BB5EB1-728D-4EAD-A1D5-1E4116C45049}" srcOrd="0" destOrd="10" presId="urn:microsoft.com/office/officeart/2005/8/layout/default"/>
    <dgm:cxn modelId="{8E608C1B-AB57-4906-B7ED-71D8A08580B9}" type="presOf" srcId="{986DBD6B-3FB1-46C0-945A-573501CD9439}" destId="{90BB5EB1-728D-4EAD-A1D5-1E4116C45049}" srcOrd="0" destOrd="3" presId="urn:microsoft.com/office/officeart/2005/8/layout/default"/>
    <dgm:cxn modelId="{0B615F22-D2A7-4017-A64D-D92FEA2259FE}" type="presOf" srcId="{5626E1BF-68DE-4064-AE75-8A7336D908D3}" destId="{8869FDD5-7218-414C-BD40-B4D955B002DD}" srcOrd="0" destOrd="4" presId="urn:microsoft.com/office/officeart/2005/8/layout/default"/>
    <dgm:cxn modelId="{CC8F3B2F-0FA0-4369-8042-905B3D699D84}" type="presOf" srcId="{BB538D8E-A412-43D0-90E1-91635DAB73B7}" destId="{90BB5EB1-728D-4EAD-A1D5-1E4116C45049}" srcOrd="0" destOrd="4" presId="urn:microsoft.com/office/officeart/2005/8/layout/default"/>
    <dgm:cxn modelId="{2A058A30-9D73-41AA-8CFD-F7913E272160}" type="presOf" srcId="{81900244-6522-4BD2-BB62-4E4546347090}" destId="{90BB5EB1-728D-4EAD-A1D5-1E4116C45049}" srcOrd="0" destOrd="2" presId="urn:microsoft.com/office/officeart/2005/8/layout/default"/>
    <dgm:cxn modelId="{1CB30536-A27F-40CF-9B94-B76AA7494435}" srcId="{EF069657-1EB7-40DF-860C-F69040DF12D7}" destId="{32369439-05B3-4733-8F0F-E13F26CC1E8E}" srcOrd="12" destOrd="0" parTransId="{5E711FD9-E972-4D0A-8ED2-742D9CD873A7}" sibTransId="{C5BFB352-B014-4A2F-8F67-E5831D27A62F}"/>
    <dgm:cxn modelId="{0651973C-793D-4026-A92B-0AFA4907778E}" srcId="{728F5FCF-4DEB-4095-A7FF-AD034D267B58}" destId="{BB71E271-CDE2-46AF-AD86-47DFFBD33B00}" srcOrd="2" destOrd="0" parTransId="{2F750F5C-2F16-4DFA-B547-5EC0F27EF179}" sibTransId="{5D71248F-B392-489F-B073-F5814F9C07B0}"/>
    <dgm:cxn modelId="{B349A64A-07DF-47B5-B407-B2DF942F258F}" srcId="{EF069657-1EB7-40DF-860C-F69040DF12D7}" destId="{BB538D8E-A412-43D0-90E1-91635DAB73B7}" srcOrd="3" destOrd="0" parTransId="{CA5A0FB2-3D96-4CAD-9BC7-38BB0F10E7DE}" sibTransId="{DAB3A435-BCA9-411B-99DB-8ED82297A16E}"/>
    <dgm:cxn modelId="{83390A4F-C772-432C-A89B-D920A5EDB6B7}" srcId="{EF069657-1EB7-40DF-860C-F69040DF12D7}" destId="{81900244-6522-4BD2-BB62-4E4546347090}" srcOrd="1" destOrd="0" parTransId="{75597A6F-416C-40BF-A04D-AAE38E0892D0}" sibTransId="{7FD96A8A-EDAD-46A4-BDC3-EB87C4E6F9BE}"/>
    <dgm:cxn modelId="{DC501955-C662-4C55-B94F-A4B6EE31D372}" type="presOf" srcId="{8834A677-E58F-400A-9D66-3ED1CD822D8D}" destId="{8CBA4A63-F344-4FEB-ABD3-C153C72F7228}" srcOrd="0" destOrd="0" presId="urn:microsoft.com/office/officeart/2005/8/layout/default"/>
    <dgm:cxn modelId="{77E8D456-DD64-49F7-81FE-795B11C91F0E}" srcId="{8834A677-E58F-400A-9D66-3ED1CD822D8D}" destId="{EF069657-1EB7-40DF-860C-F69040DF12D7}" srcOrd="0" destOrd="0" parTransId="{B4B40AE6-0E1B-4FB2-A852-DC1F79DEBB91}" sibTransId="{AC9B2C6A-EE81-4CF7-AC0E-7BD476B440A1}"/>
    <dgm:cxn modelId="{1FF3935B-4C40-48E5-B73E-51F46D855842}" type="presOf" srcId="{6189E491-3DA2-4180-A4B8-3350DE7E6D0F}" destId="{8869FDD5-7218-414C-BD40-B4D955B002DD}" srcOrd="0" destOrd="1" presId="urn:microsoft.com/office/officeart/2005/8/layout/default"/>
    <dgm:cxn modelId="{B1A4925F-EC4F-4898-BC1C-62FEAD15B9CE}" srcId="{728F5FCF-4DEB-4095-A7FF-AD034D267B58}" destId="{AB1FAD0B-4C63-42D5-AC16-D94317FB9F0C}" srcOrd="4" destOrd="0" parTransId="{6D76A17F-AD4B-4B08-BBAC-0948C1A9653D}" sibTransId="{7F7C57E2-C00A-4A7E-94D9-65ABCE3F2CF5}"/>
    <dgm:cxn modelId="{79B3056F-5CFF-485D-9E86-0B763D1217EB}" srcId="{EF069657-1EB7-40DF-860C-F69040DF12D7}" destId="{326C216A-0A04-45A7-9070-2A68866F6A3C}" srcOrd="4" destOrd="0" parTransId="{C36F1088-B9A2-44CF-AB40-FA031D5DDD5F}" sibTransId="{E7FC62EE-A12A-40BB-B37D-D12E4E1CC5B4}"/>
    <dgm:cxn modelId="{D5D4426F-FBB4-4714-9CB6-A467BB828D36}" srcId="{EF069657-1EB7-40DF-860C-F69040DF12D7}" destId="{7DB7143B-4476-4E51-ACEE-AC86F75ECBFF}" srcOrd="5" destOrd="0" parTransId="{8713A6FB-1C3E-4009-AF50-8B3481C306D3}" sibTransId="{3081806B-04FC-4E12-8BA4-E242DD3D95D3}"/>
    <dgm:cxn modelId="{0C3CA574-FB03-43EF-8E1A-2FAEBE2EE41F}" srcId="{728F5FCF-4DEB-4095-A7FF-AD034D267B58}" destId="{6189E491-3DA2-4180-A4B8-3350DE7E6D0F}" srcOrd="0" destOrd="0" parTransId="{307EAAAD-76C9-411C-A1E7-F29918EB3B0A}" sibTransId="{38B5D981-58F7-4146-900D-CA8436B0CA6B}"/>
    <dgm:cxn modelId="{4F70F576-A5D5-48A4-BCFE-F88C02A43D11}" type="presOf" srcId="{71EA20AD-9F14-4FAF-80A8-1022A4B6F998}" destId="{90BB5EB1-728D-4EAD-A1D5-1E4116C45049}" srcOrd="0" destOrd="9" presId="urn:microsoft.com/office/officeart/2005/8/layout/default"/>
    <dgm:cxn modelId="{812B2479-0103-4BAA-AE95-1AE24C9476EA}" srcId="{EF069657-1EB7-40DF-860C-F69040DF12D7}" destId="{71EA20AD-9F14-4FAF-80A8-1022A4B6F998}" srcOrd="8" destOrd="0" parTransId="{6F59B755-DAEB-4F90-86A5-6C18A91B9AAC}" sibTransId="{901283E7-113C-4280-90B6-34FB3EC5941E}"/>
    <dgm:cxn modelId="{46C5BF79-582D-46CC-B7B4-9BF83EABC7CC}" type="presOf" srcId="{3ED98EEF-4CC6-40D6-B114-060AE6F0C089}" destId="{90BB5EB1-728D-4EAD-A1D5-1E4116C45049}" srcOrd="0" destOrd="1" presId="urn:microsoft.com/office/officeart/2005/8/layout/default"/>
    <dgm:cxn modelId="{9D688B7C-3124-40C3-95FC-CA51B52E1D64}" type="presOf" srcId="{7DB7143B-4476-4E51-ACEE-AC86F75ECBFF}" destId="{90BB5EB1-728D-4EAD-A1D5-1E4116C45049}" srcOrd="0" destOrd="6" presId="urn:microsoft.com/office/officeart/2005/8/layout/default"/>
    <dgm:cxn modelId="{8CAD5F82-C3FB-4503-976F-6B2719A4AAAC}" type="presOf" srcId="{6624E17E-2D55-4F8C-96C7-7B4887456989}" destId="{90BB5EB1-728D-4EAD-A1D5-1E4116C45049}" srcOrd="0" destOrd="7" presId="urn:microsoft.com/office/officeart/2005/8/layout/default"/>
    <dgm:cxn modelId="{8C52BF85-B721-40B1-A807-2AE87F906E96}" type="presOf" srcId="{4AE8B714-B3F9-4EDA-85C2-854B9D146A09}" destId="{90BB5EB1-728D-4EAD-A1D5-1E4116C45049}" srcOrd="0" destOrd="14" presId="urn:microsoft.com/office/officeart/2005/8/layout/default"/>
    <dgm:cxn modelId="{A5A08989-E869-437D-AC66-01D2BE5A2BB1}" type="presOf" srcId="{BB71E271-CDE2-46AF-AD86-47DFFBD33B00}" destId="{8869FDD5-7218-414C-BD40-B4D955B002DD}" srcOrd="0" destOrd="3" presId="urn:microsoft.com/office/officeart/2005/8/layout/default"/>
    <dgm:cxn modelId="{8E16278E-2656-4041-97BC-77210E0D189B}" type="presOf" srcId="{9FB792C5-25B0-4A84-AB6D-A78220C9B89F}" destId="{90BB5EB1-728D-4EAD-A1D5-1E4116C45049}" srcOrd="0" destOrd="12" presId="urn:microsoft.com/office/officeart/2005/8/layout/default"/>
    <dgm:cxn modelId="{B0EC498F-6844-4C63-8CFF-54787802250D}" srcId="{EF069657-1EB7-40DF-860C-F69040DF12D7}" destId="{802DA5E4-7BFF-4536-9DCF-83816073D620}" srcOrd="9" destOrd="0" parTransId="{D76EC201-E83E-4CCD-903C-DC28EFEC2298}" sibTransId="{BCB2EA8B-FF76-4FE3-8683-145F1408BCAE}"/>
    <dgm:cxn modelId="{362BB691-6CFC-4FD7-80B7-A9310C7F3C80}" srcId="{EF069657-1EB7-40DF-860C-F69040DF12D7}" destId="{9FB792C5-25B0-4A84-AB6D-A78220C9B89F}" srcOrd="11" destOrd="0" parTransId="{B96C360A-95D3-4EDD-A28B-0A74A0B73EBA}" sibTransId="{5ECB6D21-9CA3-4D70-B42A-DE7226046913}"/>
    <dgm:cxn modelId="{79C4519E-AA78-4992-8C8C-C351B301B6DB}" srcId="{EF069657-1EB7-40DF-860C-F69040DF12D7}" destId="{6624E17E-2D55-4F8C-96C7-7B4887456989}" srcOrd="6" destOrd="0" parTransId="{289B7382-AB51-44C5-84C1-375BECCBAD90}" sibTransId="{D944FD37-746B-4EB9-B33C-CA93A6548860}"/>
    <dgm:cxn modelId="{65CBE8A5-F325-4F20-A673-D0CA2C5C47D1}" srcId="{EF069657-1EB7-40DF-860C-F69040DF12D7}" destId="{7EE6EDD4-BDE9-4297-83EC-7E5BA9A6E8CD}" srcOrd="7" destOrd="0" parTransId="{C8B277FA-DE1E-4EE9-A0D3-55346E258EB8}" sibTransId="{766476BE-1B12-4B31-9744-45FA16F95CD8}"/>
    <dgm:cxn modelId="{1DFA5EAA-94CE-4B44-92DC-BFBE93A8B39E}" srcId="{8834A677-E58F-400A-9D66-3ED1CD822D8D}" destId="{728F5FCF-4DEB-4095-A7FF-AD034D267B58}" srcOrd="1" destOrd="0" parTransId="{0C265E5F-F8D3-4660-927B-0A8A4E8A40B3}" sibTransId="{944D9FF2-02EF-4123-AD9D-B6EBBA3D35A1}"/>
    <dgm:cxn modelId="{B80C6BB0-D1D6-424F-86E4-6CA52CF0305A}" type="presOf" srcId="{EF069657-1EB7-40DF-860C-F69040DF12D7}" destId="{90BB5EB1-728D-4EAD-A1D5-1E4116C45049}" srcOrd="0" destOrd="0" presId="urn:microsoft.com/office/officeart/2005/8/layout/default"/>
    <dgm:cxn modelId="{FE836CB5-1798-4AD0-8CD1-3AAFD1BD5B02}" srcId="{728F5FCF-4DEB-4095-A7FF-AD034D267B58}" destId="{55FD1155-72D7-48FF-8B84-8D8B50E31D7D}" srcOrd="1" destOrd="0" parTransId="{5A3EBCBD-ABBD-489F-96A7-55C59A7BF4E7}" sibTransId="{ADFA97AB-C321-4322-A440-1BB64E0C0F20}"/>
    <dgm:cxn modelId="{240358BB-36A9-435F-A37A-57FC48777E12}" srcId="{EF069657-1EB7-40DF-860C-F69040DF12D7}" destId="{3ED98EEF-4CC6-40D6-B114-060AE6F0C089}" srcOrd="0" destOrd="0" parTransId="{32D6D5F8-7D3F-4BB9-877C-73A531069325}" sibTransId="{126F9816-D442-4E4F-B0A8-87FA072C97E4}"/>
    <dgm:cxn modelId="{0C96D5BE-725E-4395-818B-BEE3B45C5BF4}" srcId="{EF069657-1EB7-40DF-860C-F69040DF12D7}" destId="{DAD623CC-E259-4E59-9647-D448A2613CD7}" srcOrd="10" destOrd="0" parTransId="{5AC2402C-DBD2-4BC8-9E8B-7FC8612A463E}" sibTransId="{157CA824-A8A3-4497-A081-0D0E6A86A47D}"/>
    <dgm:cxn modelId="{C71ED0C5-9008-4AF1-BAA9-2ECC44A465C7}" srcId="{EF069657-1EB7-40DF-860C-F69040DF12D7}" destId="{4AE8B714-B3F9-4EDA-85C2-854B9D146A09}" srcOrd="13" destOrd="0" parTransId="{1AD2B357-3C00-4EFB-85E2-EBD12C9CA357}" sibTransId="{ADAC4279-AB00-46C8-B486-8341CB2BB3FA}"/>
    <dgm:cxn modelId="{1B49F0D5-1C86-4F75-B0B3-947C21D92DDA}" type="presOf" srcId="{7EE6EDD4-BDE9-4297-83EC-7E5BA9A6E8CD}" destId="{90BB5EB1-728D-4EAD-A1D5-1E4116C45049}" srcOrd="0" destOrd="8" presId="urn:microsoft.com/office/officeart/2005/8/layout/default"/>
    <dgm:cxn modelId="{700755D6-804B-4C74-954F-9B33952E8547}" srcId="{728F5FCF-4DEB-4095-A7FF-AD034D267B58}" destId="{5626E1BF-68DE-4064-AE75-8A7336D908D3}" srcOrd="3" destOrd="0" parTransId="{6F6B73F2-0A1A-4097-8C0A-F49AEED16A32}" sibTransId="{85D85B16-68AE-4634-B5CD-5775E4908DD9}"/>
    <dgm:cxn modelId="{5D44A0DF-54F9-4505-9D74-10781216BA0A}" type="presOf" srcId="{326C216A-0A04-45A7-9070-2A68866F6A3C}" destId="{90BB5EB1-728D-4EAD-A1D5-1E4116C45049}" srcOrd="0" destOrd="5" presId="urn:microsoft.com/office/officeart/2005/8/layout/default"/>
    <dgm:cxn modelId="{8518D7EE-4AC0-4616-B03D-E321F2B6F1AC}" type="presOf" srcId="{55FD1155-72D7-48FF-8B84-8D8B50E31D7D}" destId="{8869FDD5-7218-414C-BD40-B4D955B002DD}" srcOrd="0" destOrd="2" presId="urn:microsoft.com/office/officeart/2005/8/layout/default"/>
    <dgm:cxn modelId="{AFEA89F0-16B5-43E0-8810-A048194002FC}" srcId="{EF069657-1EB7-40DF-860C-F69040DF12D7}" destId="{986DBD6B-3FB1-46C0-945A-573501CD9439}" srcOrd="2" destOrd="0" parTransId="{C553B0F0-CE72-4F54-8CA5-ECBA966A4EE7}" sibTransId="{E157A69A-FCE4-4F8D-9DB0-B7C8987D0317}"/>
    <dgm:cxn modelId="{649303F5-84BD-4C35-A471-4EB035BAB541}" type="presOf" srcId="{DAD623CC-E259-4E59-9647-D448A2613CD7}" destId="{90BB5EB1-728D-4EAD-A1D5-1E4116C45049}" srcOrd="0" destOrd="11" presId="urn:microsoft.com/office/officeart/2005/8/layout/default"/>
    <dgm:cxn modelId="{0F1DCBF6-929F-4F84-B948-DF52F1456DB0}" type="presOf" srcId="{32369439-05B3-4733-8F0F-E13F26CC1E8E}" destId="{90BB5EB1-728D-4EAD-A1D5-1E4116C45049}" srcOrd="0" destOrd="13" presId="urn:microsoft.com/office/officeart/2005/8/layout/default"/>
    <dgm:cxn modelId="{73DDCCFF-E4B8-4167-AAD1-C55DFD7E6664}" type="presOf" srcId="{AB1FAD0B-4C63-42D5-AC16-D94317FB9F0C}" destId="{8869FDD5-7218-414C-BD40-B4D955B002DD}" srcOrd="0" destOrd="5" presId="urn:microsoft.com/office/officeart/2005/8/layout/default"/>
    <dgm:cxn modelId="{E8786B79-44F2-472B-ABE9-97ED926F5BCB}" type="presParOf" srcId="{8CBA4A63-F344-4FEB-ABD3-C153C72F7228}" destId="{90BB5EB1-728D-4EAD-A1D5-1E4116C45049}" srcOrd="0" destOrd="0" presId="urn:microsoft.com/office/officeart/2005/8/layout/default"/>
    <dgm:cxn modelId="{80D2E781-DF2F-438F-9523-4757758FF950}" type="presParOf" srcId="{8CBA4A63-F344-4FEB-ABD3-C153C72F7228}" destId="{E72E3294-2497-4330-9B48-33E8B67D33C1}" srcOrd="1" destOrd="0" presId="urn:microsoft.com/office/officeart/2005/8/layout/default"/>
    <dgm:cxn modelId="{0D4BEFC6-E26F-42B3-979F-ACF0774A98AE}" type="presParOf" srcId="{8CBA4A63-F344-4FEB-ABD3-C153C72F7228}" destId="{8869FDD5-7218-414C-BD40-B4D955B002D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31EFAC-B8F7-4EB2-A4AA-CC6E207C283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19743BC-4697-4A88-AC16-E582F33BDDCB}">
      <dgm:prSet custT="1"/>
      <dgm:spPr/>
      <dgm:t>
        <a:bodyPr/>
        <a:lstStyle/>
        <a:p>
          <a:r>
            <a:rPr lang="en-US" sz="1800" b="0" i="0" baseline="0" dirty="0">
              <a:solidFill>
                <a:srgbClr val="002060"/>
              </a:solidFill>
              <a:latin typeface="Apos"/>
            </a:rPr>
            <a:t>Hold open meetings to interested parties (except Steering Committee planning meetings)</a:t>
          </a:r>
          <a:endParaRPr lang="en-US" sz="1800" baseline="0" dirty="0">
            <a:solidFill>
              <a:srgbClr val="002060"/>
            </a:solidFill>
            <a:latin typeface="Apos"/>
          </a:endParaRPr>
        </a:p>
      </dgm:t>
    </dgm:pt>
    <dgm:pt modelId="{8F55E806-632A-4C33-916E-29ADCEE93071}" type="parTrans" cxnId="{BB0C4221-6F4C-408A-BB59-94D26EDDC28C}">
      <dgm:prSet/>
      <dgm:spPr/>
      <dgm:t>
        <a:bodyPr/>
        <a:lstStyle/>
        <a:p>
          <a:endParaRPr lang="en-US"/>
        </a:p>
      </dgm:t>
    </dgm:pt>
    <dgm:pt modelId="{D6BE0222-13CC-4B28-97BB-F70CCA19DCA4}" type="sibTrans" cxnId="{BB0C4221-6F4C-408A-BB59-94D26EDDC28C}">
      <dgm:prSet/>
      <dgm:spPr/>
      <dgm:t>
        <a:bodyPr/>
        <a:lstStyle/>
        <a:p>
          <a:endParaRPr lang="en-US"/>
        </a:p>
      </dgm:t>
    </dgm:pt>
    <dgm:pt modelId="{85F470F8-667F-49B4-ABA5-DEAA721456AB}">
      <dgm:prSet custT="1"/>
      <dgm:spPr/>
      <dgm:t>
        <a:bodyPr/>
        <a:lstStyle/>
        <a:p>
          <a:r>
            <a:rPr lang="en-US" sz="1800" b="0" i="0" baseline="0" dirty="0">
              <a:solidFill>
                <a:srgbClr val="002060"/>
              </a:solidFill>
              <a:latin typeface="Apos"/>
            </a:rPr>
            <a:t>Review documents which may benefit P&amp;RA preparation methodologies</a:t>
          </a:r>
          <a:endParaRPr lang="en-US" sz="1800" baseline="0" dirty="0">
            <a:solidFill>
              <a:srgbClr val="002060"/>
            </a:solidFill>
            <a:latin typeface="Apos"/>
          </a:endParaRPr>
        </a:p>
      </dgm:t>
    </dgm:pt>
    <dgm:pt modelId="{9A091D25-4F43-4FA9-9DDE-DA20CB262739}" type="parTrans" cxnId="{6D97B4F6-849A-42D2-BB0B-C6350C0E64EA}">
      <dgm:prSet/>
      <dgm:spPr/>
      <dgm:t>
        <a:bodyPr/>
        <a:lstStyle/>
        <a:p>
          <a:endParaRPr lang="en-US"/>
        </a:p>
      </dgm:t>
    </dgm:pt>
    <dgm:pt modelId="{7BA82855-2004-472B-8546-47B0F1D7C7B5}" type="sibTrans" cxnId="{6D97B4F6-849A-42D2-BB0B-C6350C0E64EA}">
      <dgm:prSet/>
      <dgm:spPr/>
      <dgm:t>
        <a:bodyPr/>
        <a:lstStyle/>
        <a:p>
          <a:endParaRPr lang="en-US"/>
        </a:p>
      </dgm:t>
    </dgm:pt>
    <dgm:pt modelId="{C09B845E-6FD2-44CE-AAF2-7A9DEEBECAF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800" b="0" i="0" dirty="0">
              <a:solidFill>
                <a:srgbClr val="002060"/>
              </a:solidFill>
              <a:latin typeface="Apos"/>
            </a:rPr>
            <a:t>Encourage the use </a:t>
          </a:r>
          <a:r>
            <a:rPr lang="en-US" sz="1800" b="0" i="0" baseline="0" dirty="0">
              <a:solidFill>
                <a:srgbClr val="002060"/>
              </a:solidFill>
              <a:latin typeface="Apos"/>
            </a:rPr>
            <a:t>of lessons learned from these documents </a:t>
          </a:r>
          <a:endParaRPr lang="en-US" sz="1800" b="0" i="0" dirty="0">
            <a:solidFill>
              <a:srgbClr val="002060"/>
            </a:solidFill>
            <a:latin typeface="Apos"/>
          </a:endParaRPr>
        </a:p>
      </dgm:t>
    </dgm:pt>
    <dgm:pt modelId="{DA1A43D3-1F30-44A0-B757-4FD0492199B6}" type="parTrans" cxnId="{3AF28E7F-EF73-4CB8-A83A-37C7355DCD3A}">
      <dgm:prSet/>
      <dgm:spPr/>
      <dgm:t>
        <a:bodyPr/>
        <a:lstStyle/>
        <a:p>
          <a:endParaRPr lang="en-US"/>
        </a:p>
      </dgm:t>
    </dgm:pt>
    <dgm:pt modelId="{53AA46C4-AC09-4893-8BB0-0D84C3AC87C5}" type="sibTrans" cxnId="{3AF28E7F-EF73-4CB8-A83A-37C7355DCD3A}">
      <dgm:prSet/>
      <dgm:spPr/>
      <dgm:t>
        <a:bodyPr/>
        <a:lstStyle/>
        <a:p>
          <a:endParaRPr lang="en-US"/>
        </a:p>
      </dgm:t>
    </dgm:pt>
    <dgm:pt modelId="{4C27FF2B-0DF4-4E0E-84A0-8C31CF3FC1D9}">
      <dgm:prSet custT="1"/>
      <dgm:spPr/>
      <dgm:t>
        <a:bodyPr/>
        <a:lstStyle/>
        <a:p>
          <a:r>
            <a:rPr lang="en-US" sz="1800" b="0" i="0" baseline="0" dirty="0">
              <a:solidFill>
                <a:srgbClr val="002060"/>
              </a:solidFill>
              <a:latin typeface="Apos"/>
            </a:rPr>
            <a:t>Seek and share guidance available from international, federal, and state agencies and other stakeholders</a:t>
          </a:r>
          <a:endParaRPr lang="en-US" sz="1800" baseline="0" dirty="0">
            <a:solidFill>
              <a:srgbClr val="002060"/>
            </a:solidFill>
            <a:latin typeface="Apos"/>
          </a:endParaRPr>
        </a:p>
      </dgm:t>
    </dgm:pt>
    <dgm:pt modelId="{2AC9E7C8-624F-4A2C-8D2F-D72EB67AEE1B}" type="parTrans" cxnId="{D6BED2E6-4D8F-461F-8F35-219672A0DC65}">
      <dgm:prSet/>
      <dgm:spPr/>
      <dgm:t>
        <a:bodyPr/>
        <a:lstStyle/>
        <a:p>
          <a:endParaRPr lang="en-US"/>
        </a:p>
      </dgm:t>
    </dgm:pt>
    <dgm:pt modelId="{43C5673C-0526-46DF-B59D-F4134D1D945E}" type="sibTrans" cxnId="{D6BED2E6-4D8F-461F-8F35-219672A0DC65}">
      <dgm:prSet/>
      <dgm:spPr/>
      <dgm:t>
        <a:bodyPr/>
        <a:lstStyle/>
        <a:p>
          <a:endParaRPr lang="en-US"/>
        </a:p>
      </dgm:t>
    </dgm:pt>
    <dgm:pt modelId="{E8866465-AE58-42AA-9AF8-073D8BEC3EE1}">
      <dgm:prSet custT="1"/>
      <dgm:spPr/>
      <dgm:t>
        <a:bodyPr/>
        <a:lstStyle/>
        <a:p>
          <a:r>
            <a:rPr lang="en-US" sz="1800" b="0" i="0" baseline="0" dirty="0">
              <a:solidFill>
                <a:srgbClr val="002060"/>
              </a:solidFill>
              <a:latin typeface="Apos"/>
            </a:rPr>
            <a:t>Develop a process to create, maintain, and publicize consensus-driven guidance documents that can be employed by the stakeholder community</a:t>
          </a:r>
          <a:endParaRPr lang="en-US" sz="1800" baseline="0" dirty="0">
            <a:solidFill>
              <a:srgbClr val="002060"/>
            </a:solidFill>
            <a:latin typeface="Apos"/>
          </a:endParaRPr>
        </a:p>
      </dgm:t>
    </dgm:pt>
    <dgm:pt modelId="{9C1C8782-97D8-401A-B7F5-3893E91D99F9}" type="parTrans" cxnId="{96EBED8F-B4F9-4C9C-B80B-D6833AD4F7DE}">
      <dgm:prSet/>
      <dgm:spPr/>
      <dgm:t>
        <a:bodyPr/>
        <a:lstStyle/>
        <a:p>
          <a:endParaRPr lang="en-US"/>
        </a:p>
      </dgm:t>
    </dgm:pt>
    <dgm:pt modelId="{897316C9-F925-47A9-839F-46BD00A767FB}" type="sibTrans" cxnId="{96EBED8F-B4F9-4C9C-B80B-D6833AD4F7DE}">
      <dgm:prSet/>
      <dgm:spPr/>
      <dgm:t>
        <a:bodyPr/>
        <a:lstStyle/>
        <a:p>
          <a:endParaRPr lang="en-US"/>
        </a:p>
      </dgm:t>
    </dgm:pt>
    <dgm:pt modelId="{1690DBC1-072C-4DC3-84B4-3DEB31854609}" type="pres">
      <dgm:prSet presAssocID="{8931EFAC-B8F7-4EB2-A4AA-CC6E207C2835}" presName="root" presStyleCnt="0">
        <dgm:presLayoutVars>
          <dgm:dir/>
          <dgm:resizeHandles val="exact"/>
        </dgm:presLayoutVars>
      </dgm:prSet>
      <dgm:spPr/>
    </dgm:pt>
    <dgm:pt modelId="{EDE44E4D-4556-4F66-9CDE-F25908AC92C0}" type="pres">
      <dgm:prSet presAssocID="{C19743BC-4697-4A88-AC16-E582F33BDDCB}" presName="compNode" presStyleCnt="0"/>
      <dgm:spPr/>
    </dgm:pt>
    <dgm:pt modelId="{05EAE0EE-B8AC-43A6-A954-7D53B21CC5A4}" type="pres">
      <dgm:prSet presAssocID="{C19743BC-4697-4A88-AC16-E582F33BDDCB}" presName="bgRect" presStyleLbl="bgShp" presStyleIdx="0" presStyleCnt="4"/>
      <dgm:spPr/>
    </dgm:pt>
    <dgm:pt modelId="{98B2ABB9-56E6-4FD3-9BD2-65ADB8C10400}" type="pres">
      <dgm:prSet presAssocID="{C19743BC-4697-4A88-AC16-E582F33BDDC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D11359DD-4EB1-4152-8D7F-9A675C26E718}" type="pres">
      <dgm:prSet presAssocID="{C19743BC-4697-4A88-AC16-E582F33BDDCB}" presName="spaceRect" presStyleCnt="0"/>
      <dgm:spPr/>
    </dgm:pt>
    <dgm:pt modelId="{98E0CFC5-115D-42CE-B794-3EE2952AEC34}" type="pres">
      <dgm:prSet presAssocID="{C19743BC-4697-4A88-AC16-E582F33BDDCB}" presName="parTx" presStyleLbl="revTx" presStyleIdx="0" presStyleCnt="5">
        <dgm:presLayoutVars>
          <dgm:chMax val="0"/>
          <dgm:chPref val="0"/>
        </dgm:presLayoutVars>
      </dgm:prSet>
      <dgm:spPr/>
    </dgm:pt>
    <dgm:pt modelId="{69E2D9C0-D162-458F-A297-2535293F4A0E}" type="pres">
      <dgm:prSet presAssocID="{D6BE0222-13CC-4B28-97BB-F70CCA19DCA4}" presName="sibTrans" presStyleCnt="0"/>
      <dgm:spPr/>
    </dgm:pt>
    <dgm:pt modelId="{18218FE7-164B-4493-804B-E47A5F434F15}" type="pres">
      <dgm:prSet presAssocID="{85F470F8-667F-49B4-ABA5-DEAA721456AB}" presName="compNode" presStyleCnt="0"/>
      <dgm:spPr/>
    </dgm:pt>
    <dgm:pt modelId="{AD8F18B0-A1A8-44CF-B25F-ED11D4B1E84A}" type="pres">
      <dgm:prSet presAssocID="{85F470F8-667F-49B4-ABA5-DEAA721456AB}" presName="bgRect" presStyleLbl="bgShp" presStyleIdx="1" presStyleCnt="4"/>
      <dgm:spPr/>
    </dgm:pt>
    <dgm:pt modelId="{85E7A336-F299-4E3B-A7F6-ECDAC722A835}" type="pres">
      <dgm:prSet presAssocID="{85F470F8-667F-49B4-ABA5-DEAA721456A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lder Search with solid fill"/>
        </a:ext>
      </dgm:extLst>
    </dgm:pt>
    <dgm:pt modelId="{4BB1D561-1939-428A-B472-2DB639FF457D}" type="pres">
      <dgm:prSet presAssocID="{85F470F8-667F-49B4-ABA5-DEAA721456AB}" presName="spaceRect" presStyleCnt="0"/>
      <dgm:spPr/>
    </dgm:pt>
    <dgm:pt modelId="{CED97564-6BB1-4A85-B637-E7C90ACF7BEE}" type="pres">
      <dgm:prSet presAssocID="{85F470F8-667F-49B4-ABA5-DEAA721456AB}" presName="parTx" presStyleLbl="revTx" presStyleIdx="1" presStyleCnt="5">
        <dgm:presLayoutVars>
          <dgm:chMax val="0"/>
          <dgm:chPref val="0"/>
        </dgm:presLayoutVars>
      </dgm:prSet>
      <dgm:spPr/>
    </dgm:pt>
    <dgm:pt modelId="{D3A9C8D1-D307-4C19-8830-77BE103F6C7E}" type="pres">
      <dgm:prSet presAssocID="{85F470F8-667F-49B4-ABA5-DEAA721456AB}" presName="desTx" presStyleLbl="revTx" presStyleIdx="2" presStyleCnt="5">
        <dgm:presLayoutVars/>
      </dgm:prSet>
      <dgm:spPr/>
    </dgm:pt>
    <dgm:pt modelId="{12883DAB-3652-473C-B902-C9DC64A2CD24}" type="pres">
      <dgm:prSet presAssocID="{7BA82855-2004-472B-8546-47B0F1D7C7B5}" presName="sibTrans" presStyleCnt="0"/>
      <dgm:spPr/>
    </dgm:pt>
    <dgm:pt modelId="{E8749AC8-7A5D-4B60-A67F-C9898B23334E}" type="pres">
      <dgm:prSet presAssocID="{4C27FF2B-0DF4-4E0E-84A0-8C31CF3FC1D9}" presName="compNode" presStyleCnt="0"/>
      <dgm:spPr/>
    </dgm:pt>
    <dgm:pt modelId="{3293E522-E08D-4268-A82B-86A5DB5C3DE7}" type="pres">
      <dgm:prSet presAssocID="{4C27FF2B-0DF4-4E0E-84A0-8C31CF3FC1D9}" presName="bgRect" presStyleLbl="bgShp" presStyleIdx="2" presStyleCnt="4"/>
      <dgm:spPr/>
    </dgm:pt>
    <dgm:pt modelId="{561D5299-03F2-408D-8883-14D89295DE3E}" type="pres">
      <dgm:prSet presAssocID="{4C27FF2B-0DF4-4E0E-84A0-8C31CF3FC1D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A0BF63D1-DF3F-4D63-B8EE-62FA8A6B656B}" type="pres">
      <dgm:prSet presAssocID="{4C27FF2B-0DF4-4E0E-84A0-8C31CF3FC1D9}" presName="spaceRect" presStyleCnt="0"/>
      <dgm:spPr/>
    </dgm:pt>
    <dgm:pt modelId="{AEBEEA66-76F7-4B65-B8D8-7ECE20AA659A}" type="pres">
      <dgm:prSet presAssocID="{4C27FF2B-0DF4-4E0E-84A0-8C31CF3FC1D9}" presName="parTx" presStyleLbl="revTx" presStyleIdx="3" presStyleCnt="5">
        <dgm:presLayoutVars>
          <dgm:chMax val="0"/>
          <dgm:chPref val="0"/>
        </dgm:presLayoutVars>
      </dgm:prSet>
      <dgm:spPr/>
    </dgm:pt>
    <dgm:pt modelId="{EF8B9122-98D4-4A1A-90CA-546C585A6B49}" type="pres">
      <dgm:prSet presAssocID="{43C5673C-0526-46DF-B59D-F4134D1D945E}" presName="sibTrans" presStyleCnt="0"/>
      <dgm:spPr/>
    </dgm:pt>
    <dgm:pt modelId="{A1AB9591-9C29-42A5-B3FC-801826E5FEF5}" type="pres">
      <dgm:prSet presAssocID="{E8866465-AE58-42AA-9AF8-073D8BEC3EE1}" presName="compNode" presStyleCnt="0"/>
      <dgm:spPr/>
    </dgm:pt>
    <dgm:pt modelId="{AB47FCE6-0AD6-4FDC-8835-775D7665820B}" type="pres">
      <dgm:prSet presAssocID="{E8866465-AE58-42AA-9AF8-073D8BEC3EE1}" presName="bgRect" presStyleLbl="bgShp" presStyleIdx="3" presStyleCnt="4"/>
      <dgm:spPr/>
    </dgm:pt>
    <dgm:pt modelId="{C7273548-5A8C-4C18-9FB8-AF7CFD0C9E08}" type="pres">
      <dgm:prSet presAssocID="{E8866465-AE58-42AA-9AF8-073D8BEC3EE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CE0C0FE-CCBB-484D-81AF-F07654028DA7}" type="pres">
      <dgm:prSet presAssocID="{E8866465-AE58-42AA-9AF8-073D8BEC3EE1}" presName="spaceRect" presStyleCnt="0"/>
      <dgm:spPr/>
    </dgm:pt>
    <dgm:pt modelId="{D7C55B2D-0143-49CE-BF2A-AB4C183A7DD7}" type="pres">
      <dgm:prSet presAssocID="{E8866465-AE58-42AA-9AF8-073D8BEC3EE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BB0C4221-6F4C-408A-BB59-94D26EDDC28C}" srcId="{8931EFAC-B8F7-4EB2-A4AA-CC6E207C2835}" destId="{C19743BC-4697-4A88-AC16-E582F33BDDCB}" srcOrd="0" destOrd="0" parTransId="{8F55E806-632A-4C33-916E-29ADCEE93071}" sibTransId="{D6BE0222-13CC-4B28-97BB-F70CCA19DCA4}"/>
    <dgm:cxn modelId="{A49D1625-F585-46AA-94F4-D54E4F3392C8}" type="presOf" srcId="{C09B845E-6FD2-44CE-AAF2-7A9DEEBECAF5}" destId="{D3A9C8D1-D307-4C19-8830-77BE103F6C7E}" srcOrd="0" destOrd="0" presId="urn:microsoft.com/office/officeart/2018/2/layout/IconVerticalSolidList"/>
    <dgm:cxn modelId="{8C01AB39-4B86-462F-BFEB-3C55DDB07B5C}" type="presOf" srcId="{E8866465-AE58-42AA-9AF8-073D8BEC3EE1}" destId="{D7C55B2D-0143-49CE-BF2A-AB4C183A7DD7}" srcOrd="0" destOrd="0" presId="urn:microsoft.com/office/officeart/2018/2/layout/IconVerticalSolidList"/>
    <dgm:cxn modelId="{9AED4A4A-41FD-4098-A299-B160342334C3}" type="presOf" srcId="{8931EFAC-B8F7-4EB2-A4AA-CC6E207C2835}" destId="{1690DBC1-072C-4DC3-84B4-3DEB31854609}" srcOrd="0" destOrd="0" presId="urn:microsoft.com/office/officeart/2018/2/layout/IconVerticalSolidList"/>
    <dgm:cxn modelId="{041ADC79-8851-425E-915F-61D29069908F}" type="presOf" srcId="{4C27FF2B-0DF4-4E0E-84A0-8C31CF3FC1D9}" destId="{AEBEEA66-76F7-4B65-B8D8-7ECE20AA659A}" srcOrd="0" destOrd="0" presId="urn:microsoft.com/office/officeart/2018/2/layout/IconVerticalSolidList"/>
    <dgm:cxn modelId="{3AF28E7F-EF73-4CB8-A83A-37C7355DCD3A}" srcId="{85F470F8-667F-49B4-ABA5-DEAA721456AB}" destId="{C09B845E-6FD2-44CE-AAF2-7A9DEEBECAF5}" srcOrd="0" destOrd="0" parTransId="{DA1A43D3-1F30-44A0-B757-4FD0492199B6}" sibTransId="{53AA46C4-AC09-4893-8BB0-0D84C3AC87C5}"/>
    <dgm:cxn modelId="{96EBED8F-B4F9-4C9C-B80B-D6833AD4F7DE}" srcId="{8931EFAC-B8F7-4EB2-A4AA-CC6E207C2835}" destId="{E8866465-AE58-42AA-9AF8-073D8BEC3EE1}" srcOrd="3" destOrd="0" parTransId="{9C1C8782-97D8-401A-B7F5-3893E91D99F9}" sibTransId="{897316C9-F925-47A9-839F-46BD00A767FB}"/>
    <dgm:cxn modelId="{75E9B399-5849-4F3E-BAED-FB7848667C78}" type="presOf" srcId="{C19743BC-4697-4A88-AC16-E582F33BDDCB}" destId="{98E0CFC5-115D-42CE-B794-3EE2952AEC34}" srcOrd="0" destOrd="0" presId="urn:microsoft.com/office/officeart/2018/2/layout/IconVerticalSolidList"/>
    <dgm:cxn modelId="{8D9D41CE-E77D-411B-A100-04986C0B19D7}" type="presOf" srcId="{85F470F8-667F-49B4-ABA5-DEAA721456AB}" destId="{CED97564-6BB1-4A85-B637-E7C90ACF7BEE}" srcOrd="0" destOrd="0" presId="urn:microsoft.com/office/officeart/2018/2/layout/IconVerticalSolidList"/>
    <dgm:cxn modelId="{D6BED2E6-4D8F-461F-8F35-219672A0DC65}" srcId="{8931EFAC-B8F7-4EB2-A4AA-CC6E207C2835}" destId="{4C27FF2B-0DF4-4E0E-84A0-8C31CF3FC1D9}" srcOrd="2" destOrd="0" parTransId="{2AC9E7C8-624F-4A2C-8D2F-D72EB67AEE1B}" sibTransId="{43C5673C-0526-46DF-B59D-F4134D1D945E}"/>
    <dgm:cxn modelId="{6D97B4F6-849A-42D2-BB0B-C6350C0E64EA}" srcId="{8931EFAC-B8F7-4EB2-A4AA-CC6E207C2835}" destId="{85F470F8-667F-49B4-ABA5-DEAA721456AB}" srcOrd="1" destOrd="0" parTransId="{9A091D25-4F43-4FA9-9DDE-DA20CB262739}" sibTransId="{7BA82855-2004-472B-8546-47B0F1D7C7B5}"/>
    <dgm:cxn modelId="{631E875F-E861-400A-B68A-502A8947F764}" type="presParOf" srcId="{1690DBC1-072C-4DC3-84B4-3DEB31854609}" destId="{EDE44E4D-4556-4F66-9CDE-F25908AC92C0}" srcOrd="0" destOrd="0" presId="urn:microsoft.com/office/officeart/2018/2/layout/IconVerticalSolidList"/>
    <dgm:cxn modelId="{855DA4B5-B216-4582-B67B-F99ABCA0D711}" type="presParOf" srcId="{EDE44E4D-4556-4F66-9CDE-F25908AC92C0}" destId="{05EAE0EE-B8AC-43A6-A954-7D53B21CC5A4}" srcOrd="0" destOrd="0" presId="urn:microsoft.com/office/officeart/2018/2/layout/IconVerticalSolidList"/>
    <dgm:cxn modelId="{8D675D16-D8E9-4612-BEE3-1722F1BB417F}" type="presParOf" srcId="{EDE44E4D-4556-4F66-9CDE-F25908AC92C0}" destId="{98B2ABB9-56E6-4FD3-9BD2-65ADB8C10400}" srcOrd="1" destOrd="0" presId="urn:microsoft.com/office/officeart/2018/2/layout/IconVerticalSolidList"/>
    <dgm:cxn modelId="{6778CB1B-37E9-44AF-8591-5C47323D6EDB}" type="presParOf" srcId="{EDE44E4D-4556-4F66-9CDE-F25908AC92C0}" destId="{D11359DD-4EB1-4152-8D7F-9A675C26E718}" srcOrd="2" destOrd="0" presId="urn:microsoft.com/office/officeart/2018/2/layout/IconVerticalSolidList"/>
    <dgm:cxn modelId="{8BE427A4-3172-43C6-835B-10E8DE51D198}" type="presParOf" srcId="{EDE44E4D-4556-4F66-9CDE-F25908AC92C0}" destId="{98E0CFC5-115D-42CE-B794-3EE2952AEC34}" srcOrd="3" destOrd="0" presId="urn:microsoft.com/office/officeart/2018/2/layout/IconVerticalSolidList"/>
    <dgm:cxn modelId="{E7B04DFA-22B5-4BB7-81D8-4CF2128C1CA4}" type="presParOf" srcId="{1690DBC1-072C-4DC3-84B4-3DEB31854609}" destId="{69E2D9C0-D162-458F-A297-2535293F4A0E}" srcOrd="1" destOrd="0" presId="urn:microsoft.com/office/officeart/2018/2/layout/IconVerticalSolidList"/>
    <dgm:cxn modelId="{BF490EA8-1EDB-410A-AE25-276A6BD06160}" type="presParOf" srcId="{1690DBC1-072C-4DC3-84B4-3DEB31854609}" destId="{18218FE7-164B-4493-804B-E47A5F434F15}" srcOrd="2" destOrd="0" presId="urn:microsoft.com/office/officeart/2018/2/layout/IconVerticalSolidList"/>
    <dgm:cxn modelId="{BF520D57-FF6F-4F19-8A48-79F70B94C6A0}" type="presParOf" srcId="{18218FE7-164B-4493-804B-E47A5F434F15}" destId="{AD8F18B0-A1A8-44CF-B25F-ED11D4B1E84A}" srcOrd="0" destOrd="0" presId="urn:microsoft.com/office/officeart/2018/2/layout/IconVerticalSolidList"/>
    <dgm:cxn modelId="{E4DBD1E2-9794-48EC-8EE9-9D4305F4274B}" type="presParOf" srcId="{18218FE7-164B-4493-804B-E47A5F434F15}" destId="{85E7A336-F299-4E3B-A7F6-ECDAC722A835}" srcOrd="1" destOrd="0" presId="urn:microsoft.com/office/officeart/2018/2/layout/IconVerticalSolidList"/>
    <dgm:cxn modelId="{9CCB0170-E371-4E1A-B86C-46F2C200D5CE}" type="presParOf" srcId="{18218FE7-164B-4493-804B-E47A5F434F15}" destId="{4BB1D561-1939-428A-B472-2DB639FF457D}" srcOrd="2" destOrd="0" presId="urn:microsoft.com/office/officeart/2018/2/layout/IconVerticalSolidList"/>
    <dgm:cxn modelId="{496E7B17-F0D1-4888-ABA8-DCC1BCDB7666}" type="presParOf" srcId="{18218FE7-164B-4493-804B-E47A5F434F15}" destId="{CED97564-6BB1-4A85-B637-E7C90ACF7BEE}" srcOrd="3" destOrd="0" presId="urn:microsoft.com/office/officeart/2018/2/layout/IconVerticalSolidList"/>
    <dgm:cxn modelId="{1154A40F-CD17-497A-9405-0ECC8D2192F2}" type="presParOf" srcId="{18218FE7-164B-4493-804B-E47A5F434F15}" destId="{D3A9C8D1-D307-4C19-8830-77BE103F6C7E}" srcOrd="4" destOrd="0" presId="urn:microsoft.com/office/officeart/2018/2/layout/IconVerticalSolidList"/>
    <dgm:cxn modelId="{911322B2-53E8-4E7C-B2B3-42E2568A7EAC}" type="presParOf" srcId="{1690DBC1-072C-4DC3-84B4-3DEB31854609}" destId="{12883DAB-3652-473C-B902-C9DC64A2CD24}" srcOrd="3" destOrd="0" presId="urn:microsoft.com/office/officeart/2018/2/layout/IconVerticalSolidList"/>
    <dgm:cxn modelId="{BD0A8230-FFB0-4B0E-8005-89D9AB00CE35}" type="presParOf" srcId="{1690DBC1-072C-4DC3-84B4-3DEB31854609}" destId="{E8749AC8-7A5D-4B60-A67F-C9898B23334E}" srcOrd="4" destOrd="0" presId="urn:microsoft.com/office/officeart/2018/2/layout/IconVerticalSolidList"/>
    <dgm:cxn modelId="{9046889E-668A-4105-923B-A207872AD5EB}" type="presParOf" srcId="{E8749AC8-7A5D-4B60-A67F-C9898B23334E}" destId="{3293E522-E08D-4268-A82B-86A5DB5C3DE7}" srcOrd="0" destOrd="0" presId="urn:microsoft.com/office/officeart/2018/2/layout/IconVerticalSolidList"/>
    <dgm:cxn modelId="{57DD055B-1C2C-48CD-880A-0BC73C3597A4}" type="presParOf" srcId="{E8749AC8-7A5D-4B60-A67F-C9898B23334E}" destId="{561D5299-03F2-408D-8883-14D89295DE3E}" srcOrd="1" destOrd="0" presId="urn:microsoft.com/office/officeart/2018/2/layout/IconVerticalSolidList"/>
    <dgm:cxn modelId="{6B6E884C-D2F8-4C7E-80DC-D44DD37ECEC0}" type="presParOf" srcId="{E8749AC8-7A5D-4B60-A67F-C9898B23334E}" destId="{A0BF63D1-DF3F-4D63-B8EE-62FA8A6B656B}" srcOrd="2" destOrd="0" presId="urn:microsoft.com/office/officeart/2018/2/layout/IconVerticalSolidList"/>
    <dgm:cxn modelId="{DC91EBBE-E585-48E1-884A-B8E4EA72F03C}" type="presParOf" srcId="{E8749AC8-7A5D-4B60-A67F-C9898B23334E}" destId="{AEBEEA66-76F7-4B65-B8D8-7ECE20AA659A}" srcOrd="3" destOrd="0" presId="urn:microsoft.com/office/officeart/2018/2/layout/IconVerticalSolidList"/>
    <dgm:cxn modelId="{CF319F5B-43CB-41D0-A176-7324275FEE76}" type="presParOf" srcId="{1690DBC1-072C-4DC3-84B4-3DEB31854609}" destId="{EF8B9122-98D4-4A1A-90CA-546C585A6B49}" srcOrd="5" destOrd="0" presId="urn:microsoft.com/office/officeart/2018/2/layout/IconVerticalSolidList"/>
    <dgm:cxn modelId="{C1CE3C3E-3450-461B-B950-074D81C48F93}" type="presParOf" srcId="{1690DBC1-072C-4DC3-84B4-3DEB31854609}" destId="{A1AB9591-9C29-42A5-B3FC-801826E5FEF5}" srcOrd="6" destOrd="0" presId="urn:microsoft.com/office/officeart/2018/2/layout/IconVerticalSolidList"/>
    <dgm:cxn modelId="{7F1F674A-9240-46D6-A0AD-9751C4D0AE38}" type="presParOf" srcId="{A1AB9591-9C29-42A5-B3FC-801826E5FEF5}" destId="{AB47FCE6-0AD6-4FDC-8835-775D7665820B}" srcOrd="0" destOrd="0" presId="urn:microsoft.com/office/officeart/2018/2/layout/IconVerticalSolidList"/>
    <dgm:cxn modelId="{A5378B04-C200-43C0-9D7A-FFB3D0CB59B6}" type="presParOf" srcId="{A1AB9591-9C29-42A5-B3FC-801826E5FEF5}" destId="{C7273548-5A8C-4C18-9FB8-AF7CFD0C9E08}" srcOrd="1" destOrd="0" presId="urn:microsoft.com/office/officeart/2018/2/layout/IconVerticalSolidList"/>
    <dgm:cxn modelId="{053866C2-3DD2-4497-99D9-EBD9BEE447BE}" type="presParOf" srcId="{A1AB9591-9C29-42A5-B3FC-801826E5FEF5}" destId="{9CE0C0FE-CCBB-484D-81AF-F07654028DA7}" srcOrd="2" destOrd="0" presId="urn:microsoft.com/office/officeart/2018/2/layout/IconVerticalSolidList"/>
    <dgm:cxn modelId="{89600B47-A6CB-4BED-8522-BB0E4A38EC21}" type="presParOf" srcId="{A1AB9591-9C29-42A5-B3FC-801826E5FEF5}" destId="{D7C55B2D-0143-49CE-BF2A-AB4C183A7D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6BEB78-C14F-415B-9136-F71D5A7A3EC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822838C-F187-478E-8C21-77A0CB0381D4}">
      <dgm:prSet custT="1"/>
      <dgm:spPr/>
      <dgm:t>
        <a:bodyPr/>
        <a:lstStyle/>
        <a:p>
          <a:r>
            <a:rPr lang="en-US" sz="2200" b="0" i="0" baseline="0" dirty="0">
              <a:latin typeface="Apos"/>
            </a:rPr>
            <a:t>Co-Chairs:</a:t>
          </a:r>
        </a:p>
      </dgm:t>
    </dgm:pt>
    <dgm:pt modelId="{784BAF64-8071-405A-86C1-0871F78CD84D}" type="parTrans" cxnId="{A09E50E9-966C-4029-B053-69924FF7DF41}">
      <dgm:prSet/>
      <dgm:spPr/>
      <dgm:t>
        <a:bodyPr/>
        <a:lstStyle/>
        <a:p>
          <a:endParaRPr lang="en-US"/>
        </a:p>
      </dgm:t>
    </dgm:pt>
    <dgm:pt modelId="{CC63E27C-AD94-44BE-BA37-DBF43C336F5B}" type="sibTrans" cxnId="{A09E50E9-966C-4029-B053-69924FF7DF41}">
      <dgm:prSet/>
      <dgm:spPr/>
      <dgm:t>
        <a:bodyPr/>
        <a:lstStyle/>
        <a:p>
          <a:endParaRPr lang="en-US"/>
        </a:p>
      </dgm:t>
    </dgm:pt>
    <dgm:pt modelId="{494F0B08-3F52-4D98-942A-90DA3B738D74}">
      <dgm:prSet custT="1"/>
      <dgm:spPr/>
      <dgm:t>
        <a:bodyPr/>
        <a:lstStyle/>
        <a:p>
          <a:r>
            <a:rPr lang="en-US" sz="1800" baseline="0" dirty="0">
              <a:solidFill>
                <a:srgbClr val="00040C"/>
              </a:solidFill>
              <a:latin typeface="Apos"/>
            </a:rPr>
            <a:t>David Weyant:  </a:t>
          </a:r>
          <a:r>
            <a:rPr lang="en-US" sz="1800" u="sng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david.weyant@em.doe.gov</a:t>
          </a:r>
          <a:endParaRPr lang="en-US" sz="1800" baseline="0" dirty="0">
            <a:solidFill>
              <a:srgbClr val="00040C"/>
            </a:solidFill>
            <a:latin typeface="Apos"/>
          </a:endParaRPr>
        </a:p>
      </dgm:t>
    </dgm:pt>
    <dgm:pt modelId="{9003372B-F3AC-42E9-9C16-B2D01809CC8D}" type="parTrans" cxnId="{AB93BBB2-DF8C-49F9-9B01-1165EBE995F5}">
      <dgm:prSet/>
      <dgm:spPr/>
      <dgm:t>
        <a:bodyPr/>
        <a:lstStyle/>
        <a:p>
          <a:endParaRPr lang="en-US"/>
        </a:p>
      </dgm:t>
    </dgm:pt>
    <dgm:pt modelId="{E547E0E6-9FDA-4231-8CB6-6F693B6554D7}" type="sibTrans" cxnId="{AB93BBB2-DF8C-49F9-9B01-1165EBE995F5}">
      <dgm:prSet/>
      <dgm:spPr/>
      <dgm:t>
        <a:bodyPr/>
        <a:lstStyle/>
        <a:p>
          <a:endParaRPr lang="en-US"/>
        </a:p>
      </dgm:t>
    </dgm:pt>
    <dgm:pt modelId="{111BCFEE-C1D0-4C09-A114-B36B42551F96}">
      <dgm:prSet custT="1"/>
      <dgm:spPr/>
      <dgm:t>
        <a:bodyPr/>
        <a:lstStyle/>
        <a:p>
          <a:r>
            <a:rPr lang="en-US" sz="1800" baseline="0" dirty="0">
              <a:solidFill>
                <a:srgbClr val="00040C"/>
              </a:solidFill>
              <a:latin typeface="Apos"/>
            </a:rPr>
            <a:t>Richard Chang: </a:t>
          </a:r>
          <a:r>
            <a:rPr lang="en-US" sz="1800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richard.chang@em.doe.gov</a:t>
          </a:r>
          <a:endParaRPr lang="en-US" sz="1800" baseline="0" dirty="0">
            <a:solidFill>
              <a:srgbClr val="00040C"/>
            </a:solidFill>
            <a:latin typeface="Apos"/>
          </a:endParaRPr>
        </a:p>
      </dgm:t>
    </dgm:pt>
    <dgm:pt modelId="{C143E552-6352-493F-AFA9-DFD0CA499644}" type="parTrans" cxnId="{58E669F2-1860-4E51-B6E0-D1447F24510C}">
      <dgm:prSet/>
      <dgm:spPr/>
      <dgm:t>
        <a:bodyPr/>
        <a:lstStyle/>
        <a:p>
          <a:endParaRPr lang="en-US"/>
        </a:p>
      </dgm:t>
    </dgm:pt>
    <dgm:pt modelId="{B9B3CF3F-9CD4-47ED-8DDD-86E302A9434B}" type="sibTrans" cxnId="{58E669F2-1860-4E51-B6E0-D1447F24510C}">
      <dgm:prSet/>
      <dgm:spPr/>
      <dgm:t>
        <a:bodyPr/>
        <a:lstStyle/>
        <a:p>
          <a:endParaRPr lang="en-US"/>
        </a:p>
      </dgm:t>
    </dgm:pt>
    <dgm:pt modelId="{D55922FE-9519-4070-8442-4FC5D2F82A6F}">
      <dgm:prSet custT="1"/>
      <dgm:spPr/>
      <dgm:t>
        <a:bodyPr/>
        <a:lstStyle/>
        <a:p>
          <a:r>
            <a:rPr lang="en-US" sz="1800" baseline="0" dirty="0">
              <a:solidFill>
                <a:srgbClr val="00040C"/>
              </a:solidFill>
              <a:latin typeface="Apos"/>
            </a:rPr>
            <a:t>Craig Benson: </a:t>
          </a:r>
          <a:r>
            <a:rPr lang="en-US" sz="1800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chbenson@wisc.edu</a:t>
          </a:r>
          <a:endParaRPr lang="en-US" sz="1800" baseline="0" dirty="0">
            <a:solidFill>
              <a:srgbClr val="00040C"/>
            </a:solidFill>
            <a:latin typeface="Apos"/>
          </a:endParaRPr>
        </a:p>
      </dgm:t>
    </dgm:pt>
    <dgm:pt modelId="{4F45AD22-C400-446A-972A-8131E6233BA2}" type="parTrans" cxnId="{27F23848-BBE2-4152-B89B-6A5AAA2D474C}">
      <dgm:prSet/>
      <dgm:spPr/>
      <dgm:t>
        <a:bodyPr/>
        <a:lstStyle/>
        <a:p>
          <a:endParaRPr lang="en-US"/>
        </a:p>
      </dgm:t>
    </dgm:pt>
    <dgm:pt modelId="{D394A61C-C7A3-4080-87E8-3B9DDA00A8F5}" type="sibTrans" cxnId="{27F23848-BBE2-4152-B89B-6A5AAA2D474C}">
      <dgm:prSet/>
      <dgm:spPr/>
      <dgm:t>
        <a:bodyPr/>
        <a:lstStyle/>
        <a:p>
          <a:endParaRPr lang="en-US"/>
        </a:p>
      </dgm:t>
    </dgm:pt>
    <dgm:pt modelId="{34C9E71D-8C42-443C-A083-086D9AFD73F3}">
      <dgm:prSet custT="1"/>
      <dgm:spPr/>
      <dgm:t>
        <a:bodyPr/>
        <a:lstStyle/>
        <a:p>
          <a:r>
            <a:rPr lang="en-US" sz="2200" b="0" i="0" baseline="0" dirty="0">
              <a:latin typeface="Apos"/>
            </a:rPr>
            <a:t>Executive Secretary:</a:t>
          </a:r>
        </a:p>
      </dgm:t>
    </dgm:pt>
    <dgm:pt modelId="{70D7CB5A-8A1A-4EF5-A3A5-C7814A33CF02}" type="parTrans" cxnId="{77406B46-BA29-43EC-AAD6-71055425B7F7}">
      <dgm:prSet/>
      <dgm:spPr/>
      <dgm:t>
        <a:bodyPr/>
        <a:lstStyle/>
        <a:p>
          <a:endParaRPr lang="en-US"/>
        </a:p>
      </dgm:t>
    </dgm:pt>
    <dgm:pt modelId="{F752BF42-C07C-45AE-9E79-146DE9FE01C1}" type="sibTrans" cxnId="{77406B46-BA29-43EC-AAD6-71055425B7F7}">
      <dgm:prSet/>
      <dgm:spPr/>
      <dgm:t>
        <a:bodyPr/>
        <a:lstStyle/>
        <a:p>
          <a:endParaRPr lang="en-US"/>
        </a:p>
      </dgm:t>
    </dgm:pt>
    <dgm:pt modelId="{2CD9DF03-3A74-482B-B86B-D193D9965992}">
      <dgm:prSet custT="1"/>
      <dgm:spPr/>
      <dgm:t>
        <a:bodyPr/>
        <a:lstStyle/>
        <a:p>
          <a:r>
            <a:rPr lang="en-US" sz="1800" baseline="0" dirty="0">
              <a:solidFill>
                <a:srgbClr val="00040C"/>
              </a:solidFill>
              <a:latin typeface="Ap[os"/>
            </a:rPr>
            <a:t>Alexandra Melnyk: </a:t>
          </a:r>
          <a:r>
            <a:rPr lang="en-US" sz="1800" u="sng" baseline="0" dirty="0">
              <a:solidFill>
                <a:srgbClr val="00040C"/>
              </a:solidFill>
              <a:latin typeface="Ap[os"/>
            </a:rPr>
            <a:t>a</a:t>
          </a:r>
          <a:r>
            <a:rPr lang="en-US" sz="1800" u="sng" baseline="0" dirty="0">
              <a:solidFill>
                <a:srgbClr val="00040C"/>
              </a:solidFill>
              <a:latin typeface="Ap[os"/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lexandra.melnyk@em.doe.gov</a:t>
          </a:r>
          <a:endParaRPr lang="en-US" sz="1800" baseline="0" dirty="0">
            <a:solidFill>
              <a:srgbClr val="00040C"/>
            </a:solidFill>
            <a:latin typeface="Ap[os"/>
          </a:endParaRPr>
        </a:p>
      </dgm:t>
    </dgm:pt>
    <dgm:pt modelId="{AE1A2090-2754-451F-83BA-9E633CA20083}" type="parTrans" cxnId="{A662C4F5-09FB-49D8-91DB-39E19AD10A66}">
      <dgm:prSet/>
      <dgm:spPr/>
      <dgm:t>
        <a:bodyPr/>
        <a:lstStyle/>
        <a:p>
          <a:endParaRPr lang="en-US"/>
        </a:p>
      </dgm:t>
    </dgm:pt>
    <dgm:pt modelId="{F40F79EE-D7A7-4D87-9B2D-8A164DB6C6AD}" type="sibTrans" cxnId="{A662C4F5-09FB-49D8-91DB-39E19AD10A66}">
      <dgm:prSet/>
      <dgm:spPr/>
      <dgm:t>
        <a:bodyPr/>
        <a:lstStyle/>
        <a:p>
          <a:endParaRPr lang="en-US"/>
        </a:p>
      </dgm:t>
    </dgm:pt>
    <dgm:pt modelId="{C315D90B-8555-493D-9ED3-2D5A53EE13B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1800" baseline="0" dirty="0">
              <a:solidFill>
                <a:srgbClr val="00040C"/>
              </a:solidFill>
              <a:latin typeface="Apos"/>
            </a:rPr>
            <a:t>Hai Shen: </a:t>
          </a:r>
          <a:r>
            <a:rPr lang="en-US" sz="1800" u="sng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hai.shen@em.doe.gov</a:t>
          </a:r>
          <a:r>
            <a:rPr lang="en-US" sz="1800" u="sng" baseline="0" dirty="0">
              <a:solidFill>
                <a:srgbClr val="00040C"/>
              </a:solidFill>
              <a:latin typeface="Apos"/>
            </a:rPr>
            <a:t> (alternate)</a:t>
          </a:r>
          <a:endParaRPr lang="en-US" sz="1800" baseline="0" dirty="0">
            <a:solidFill>
              <a:srgbClr val="00040C"/>
            </a:solidFill>
            <a:latin typeface="Apos"/>
          </a:endParaRPr>
        </a:p>
      </dgm:t>
    </dgm:pt>
    <dgm:pt modelId="{CE03DE28-C258-4035-A882-7640451EEEC7}" type="parTrans" cxnId="{A186508A-2A1E-457C-8D55-0D75EA7CE2E6}">
      <dgm:prSet/>
      <dgm:spPr/>
      <dgm:t>
        <a:bodyPr/>
        <a:lstStyle/>
        <a:p>
          <a:endParaRPr lang="en-US"/>
        </a:p>
      </dgm:t>
    </dgm:pt>
    <dgm:pt modelId="{ACF7778D-8556-451E-9583-7AA641991D6D}" type="sibTrans" cxnId="{A186508A-2A1E-457C-8D55-0D75EA7CE2E6}">
      <dgm:prSet/>
      <dgm:spPr/>
      <dgm:t>
        <a:bodyPr/>
        <a:lstStyle/>
        <a:p>
          <a:endParaRPr lang="en-US"/>
        </a:p>
      </dgm:t>
    </dgm:pt>
    <dgm:pt modelId="{1D57AD83-8D94-4EE0-B859-1D03145FA872}" type="pres">
      <dgm:prSet presAssocID="{306BEB78-C14F-415B-9136-F71D5A7A3ECD}" presName="linear" presStyleCnt="0">
        <dgm:presLayoutVars>
          <dgm:dir/>
          <dgm:animLvl val="lvl"/>
          <dgm:resizeHandles val="exact"/>
        </dgm:presLayoutVars>
      </dgm:prSet>
      <dgm:spPr/>
    </dgm:pt>
    <dgm:pt modelId="{2FB135B4-78E9-4618-BC35-BA5F2A4DEAEC}" type="pres">
      <dgm:prSet presAssocID="{8822838C-F187-478E-8C21-77A0CB0381D4}" presName="parentLin" presStyleCnt="0"/>
      <dgm:spPr/>
    </dgm:pt>
    <dgm:pt modelId="{A392FBB0-82E8-4E9D-9CB9-618DBA2EDCF9}" type="pres">
      <dgm:prSet presAssocID="{8822838C-F187-478E-8C21-77A0CB0381D4}" presName="parentLeftMargin" presStyleLbl="node1" presStyleIdx="0" presStyleCnt="2"/>
      <dgm:spPr/>
    </dgm:pt>
    <dgm:pt modelId="{AFCB1E86-D60F-439C-B5A8-B6E2010B74C8}" type="pres">
      <dgm:prSet presAssocID="{8822838C-F187-478E-8C21-77A0CB0381D4}" presName="parentText" presStyleLbl="node1" presStyleIdx="0" presStyleCnt="2" custScaleY="41748">
        <dgm:presLayoutVars>
          <dgm:chMax val="0"/>
          <dgm:bulletEnabled val="1"/>
        </dgm:presLayoutVars>
      </dgm:prSet>
      <dgm:spPr/>
    </dgm:pt>
    <dgm:pt modelId="{ED6C9AFA-FAC5-4F57-AC5D-01415F0DA285}" type="pres">
      <dgm:prSet presAssocID="{8822838C-F187-478E-8C21-77A0CB0381D4}" presName="negativeSpace" presStyleCnt="0"/>
      <dgm:spPr/>
    </dgm:pt>
    <dgm:pt modelId="{51C9D500-40DB-42B4-9568-EE43FDE97394}" type="pres">
      <dgm:prSet presAssocID="{8822838C-F187-478E-8C21-77A0CB0381D4}" presName="childText" presStyleLbl="conFgAcc1" presStyleIdx="0" presStyleCnt="2">
        <dgm:presLayoutVars>
          <dgm:bulletEnabled val="1"/>
        </dgm:presLayoutVars>
      </dgm:prSet>
      <dgm:spPr/>
    </dgm:pt>
    <dgm:pt modelId="{AFF754F6-B85E-424B-B313-0712CBE18CF9}" type="pres">
      <dgm:prSet presAssocID="{CC63E27C-AD94-44BE-BA37-DBF43C336F5B}" presName="spaceBetweenRectangles" presStyleCnt="0"/>
      <dgm:spPr/>
    </dgm:pt>
    <dgm:pt modelId="{A5460BD2-EE84-4F8A-8EA1-265E4101847F}" type="pres">
      <dgm:prSet presAssocID="{34C9E71D-8C42-443C-A083-086D9AFD73F3}" presName="parentLin" presStyleCnt="0"/>
      <dgm:spPr/>
    </dgm:pt>
    <dgm:pt modelId="{42237AA7-D7B8-4E3E-BB4F-443503D29157}" type="pres">
      <dgm:prSet presAssocID="{34C9E71D-8C42-443C-A083-086D9AFD73F3}" presName="parentLeftMargin" presStyleLbl="node1" presStyleIdx="0" presStyleCnt="2"/>
      <dgm:spPr/>
    </dgm:pt>
    <dgm:pt modelId="{66BC8C45-9FB4-4C20-B79B-ABD6683C4C6D}" type="pres">
      <dgm:prSet presAssocID="{34C9E71D-8C42-443C-A083-086D9AFD73F3}" presName="parentText" presStyleLbl="node1" presStyleIdx="1" presStyleCnt="2" custScaleY="41087">
        <dgm:presLayoutVars>
          <dgm:chMax val="0"/>
          <dgm:bulletEnabled val="1"/>
        </dgm:presLayoutVars>
      </dgm:prSet>
      <dgm:spPr/>
    </dgm:pt>
    <dgm:pt modelId="{EB6568CD-DA28-4ED6-8608-5BD56C6C3595}" type="pres">
      <dgm:prSet presAssocID="{34C9E71D-8C42-443C-A083-086D9AFD73F3}" presName="negativeSpace" presStyleCnt="0"/>
      <dgm:spPr/>
    </dgm:pt>
    <dgm:pt modelId="{A5E147A6-94FE-401F-A841-424118B1E64A}" type="pres">
      <dgm:prSet presAssocID="{34C9E71D-8C42-443C-A083-086D9AFD73F3}" presName="childText" presStyleLbl="conFgAcc1" presStyleIdx="1" presStyleCnt="2" custScaleY="102620">
        <dgm:presLayoutVars>
          <dgm:bulletEnabled val="1"/>
        </dgm:presLayoutVars>
      </dgm:prSet>
      <dgm:spPr/>
    </dgm:pt>
  </dgm:ptLst>
  <dgm:cxnLst>
    <dgm:cxn modelId="{835B1202-FB0C-4739-B810-45E00562A1AE}" type="presOf" srcId="{8822838C-F187-478E-8C21-77A0CB0381D4}" destId="{AFCB1E86-D60F-439C-B5A8-B6E2010B74C8}" srcOrd="1" destOrd="0" presId="urn:microsoft.com/office/officeart/2005/8/layout/list1"/>
    <dgm:cxn modelId="{65F4E508-466D-4AB0-85FE-FA0602DFE27D}" type="presOf" srcId="{8822838C-F187-478E-8C21-77A0CB0381D4}" destId="{A392FBB0-82E8-4E9D-9CB9-618DBA2EDCF9}" srcOrd="0" destOrd="0" presId="urn:microsoft.com/office/officeart/2005/8/layout/list1"/>
    <dgm:cxn modelId="{60EF8C0B-4EEA-492E-8EA1-9F48C556E6C0}" type="presOf" srcId="{111BCFEE-C1D0-4C09-A114-B36B42551F96}" destId="{51C9D500-40DB-42B4-9568-EE43FDE97394}" srcOrd="0" destOrd="2" presId="urn:microsoft.com/office/officeart/2005/8/layout/list1"/>
    <dgm:cxn modelId="{F9E07F2B-DF98-4255-873A-2DB47E779FF4}" type="presOf" srcId="{C315D90B-8555-493D-9ED3-2D5A53EE13B7}" destId="{51C9D500-40DB-42B4-9568-EE43FDE97394}" srcOrd="0" destOrd="1" presId="urn:microsoft.com/office/officeart/2005/8/layout/list1"/>
    <dgm:cxn modelId="{77406B46-BA29-43EC-AAD6-71055425B7F7}" srcId="{306BEB78-C14F-415B-9136-F71D5A7A3ECD}" destId="{34C9E71D-8C42-443C-A083-086D9AFD73F3}" srcOrd="1" destOrd="0" parTransId="{70D7CB5A-8A1A-4EF5-A3A5-C7814A33CF02}" sibTransId="{F752BF42-C07C-45AE-9E79-146DE9FE01C1}"/>
    <dgm:cxn modelId="{27F23848-BBE2-4152-B89B-6A5AAA2D474C}" srcId="{8822838C-F187-478E-8C21-77A0CB0381D4}" destId="{D55922FE-9519-4070-8442-4FC5D2F82A6F}" srcOrd="2" destOrd="0" parTransId="{4F45AD22-C400-446A-972A-8131E6233BA2}" sibTransId="{D394A61C-C7A3-4080-87E8-3B9DDA00A8F5}"/>
    <dgm:cxn modelId="{C451474E-A0C0-4E08-8AC0-4E2E2E34150D}" type="presOf" srcId="{494F0B08-3F52-4D98-942A-90DA3B738D74}" destId="{51C9D500-40DB-42B4-9568-EE43FDE97394}" srcOrd="0" destOrd="0" presId="urn:microsoft.com/office/officeart/2005/8/layout/list1"/>
    <dgm:cxn modelId="{C4B87C6A-468F-4587-A6DB-96DCC2DB8D54}" type="presOf" srcId="{D55922FE-9519-4070-8442-4FC5D2F82A6F}" destId="{51C9D500-40DB-42B4-9568-EE43FDE97394}" srcOrd="0" destOrd="3" presId="urn:microsoft.com/office/officeart/2005/8/layout/list1"/>
    <dgm:cxn modelId="{A186508A-2A1E-457C-8D55-0D75EA7CE2E6}" srcId="{494F0B08-3F52-4D98-942A-90DA3B738D74}" destId="{C315D90B-8555-493D-9ED3-2D5A53EE13B7}" srcOrd="0" destOrd="0" parTransId="{CE03DE28-C258-4035-A882-7640451EEEC7}" sibTransId="{ACF7778D-8556-451E-9583-7AA641991D6D}"/>
    <dgm:cxn modelId="{045FA19E-CADE-41FF-994D-9A7269968D40}" type="presOf" srcId="{34C9E71D-8C42-443C-A083-086D9AFD73F3}" destId="{66BC8C45-9FB4-4C20-B79B-ABD6683C4C6D}" srcOrd="1" destOrd="0" presId="urn:microsoft.com/office/officeart/2005/8/layout/list1"/>
    <dgm:cxn modelId="{AB93BBB2-DF8C-49F9-9B01-1165EBE995F5}" srcId="{8822838C-F187-478E-8C21-77A0CB0381D4}" destId="{494F0B08-3F52-4D98-942A-90DA3B738D74}" srcOrd="0" destOrd="0" parTransId="{9003372B-F3AC-42E9-9C16-B2D01809CC8D}" sibTransId="{E547E0E6-9FDA-4231-8CB6-6F693B6554D7}"/>
    <dgm:cxn modelId="{37B04EC3-E9E7-4852-9113-669484DE0D9E}" type="presOf" srcId="{306BEB78-C14F-415B-9136-F71D5A7A3ECD}" destId="{1D57AD83-8D94-4EE0-B859-1D03145FA872}" srcOrd="0" destOrd="0" presId="urn:microsoft.com/office/officeart/2005/8/layout/list1"/>
    <dgm:cxn modelId="{190336E9-6BF3-41C0-809E-31D8CA2CCADC}" type="presOf" srcId="{34C9E71D-8C42-443C-A083-086D9AFD73F3}" destId="{42237AA7-D7B8-4E3E-BB4F-443503D29157}" srcOrd="0" destOrd="0" presId="urn:microsoft.com/office/officeart/2005/8/layout/list1"/>
    <dgm:cxn modelId="{A09E50E9-966C-4029-B053-69924FF7DF41}" srcId="{306BEB78-C14F-415B-9136-F71D5A7A3ECD}" destId="{8822838C-F187-478E-8C21-77A0CB0381D4}" srcOrd="0" destOrd="0" parTransId="{784BAF64-8071-405A-86C1-0871F78CD84D}" sibTransId="{CC63E27C-AD94-44BE-BA37-DBF43C336F5B}"/>
    <dgm:cxn modelId="{58E669F2-1860-4E51-B6E0-D1447F24510C}" srcId="{8822838C-F187-478E-8C21-77A0CB0381D4}" destId="{111BCFEE-C1D0-4C09-A114-B36B42551F96}" srcOrd="1" destOrd="0" parTransId="{C143E552-6352-493F-AFA9-DFD0CA499644}" sibTransId="{B9B3CF3F-9CD4-47ED-8DDD-86E302A9434B}"/>
    <dgm:cxn modelId="{A662C4F5-09FB-49D8-91DB-39E19AD10A66}" srcId="{34C9E71D-8C42-443C-A083-086D9AFD73F3}" destId="{2CD9DF03-3A74-482B-B86B-D193D9965992}" srcOrd="0" destOrd="0" parTransId="{AE1A2090-2754-451F-83BA-9E633CA20083}" sibTransId="{F40F79EE-D7A7-4D87-9B2D-8A164DB6C6AD}"/>
    <dgm:cxn modelId="{52D8CDFA-9B9D-4E77-9C77-F06CC87F2F9D}" type="presOf" srcId="{2CD9DF03-3A74-482B-B86B-D193D9965992}" destId="{A5E147A6-94FE-401F-A841-424118B1E64A}" srcOrd="0" destOrd="0" presId="urn:microsoft.com/office/officeart/2005/8/layout/list1"/>
    <dgm:cxn modelId="{23214437-6479-4030-AA12-797EA90E5D38}" type="presParOf" srcId="{1D57AD83-8D94-4EE0-B859-1D03145FA872}" destId="{2FB135B4-78E9-4618-BC35-BA5F2A4DEAEC}" srcOrd="0" destOrd="0" presId="urn:microsoft.com/office/officeart/2005/8/layout/list1"/>
    <dgm:cxn modelId="{57798154-9C56-43EF-BCA1-0B6F143513A6}" type="presParOf" srcId="{2FB135B4-78E9-4618-BC35-BA5F2A4DEAEC}" destId="{A392FBB0-82E8-4E9D-9CB9-618DBA2EDCF9}" srcOrd="0" destOrd="0" presId="urn:microsoft.com/office/officeart/2005/8/layout/list1"/>
    <dgm:cxn modelId="{52E93D3C-48C2-4D3B-AB7C-CC3B802637B1}" type="presParOf" srcId="{2FB135B4-78E9-4618-BC35-BA5F2A4DEAEC}" destId="{AFCB1E86-D60F-439C-B5A8-B6E2010B74C8}" srcOrd="1" destOrd="0" presId="urn:microsoft.com/office/officeart/2005/8/layout/list1"/>
    <dgm:cxn modelId="{829CD29D-E604-41FC-B0DA-EFC7B4CB5F99}" type="presParOf" srcId="{1D57AD83-8D94-4EE0-B859-1D03145FA872}" destId="{ED6C9AFA-FAC5-4F57-AC5D-01415F0DA285}" srcOrd="1" destOrd="0" presId="urn:microsoft.com/office/officeart/2005/8/layout/list1"/>
    <dgm:cxn modelId="{5502A334-11D3-4A7F-B741-569DACB20384}" type="presParOf" srcId="{1D57AD83-8D94-4EE0-B859-1D03145FA872}" destId="{51C9D500-40DB-42B4-9568-EE43FDE97394}" srcOrd="2" destOrd="0" presId="urn:microsoft.com/office/officeart/2005/8/layout/list1"/>
    <dgm:cxn modelId="{10324717-DCA1-40C1-81DF-FD4D57AB6863}" type="presParOf" srcId="{1D57AD83-8D94-4EE0-B859-1D03145FA872}" destId="{AFF754F6-B85E-424B-B313-0712CBE18CF9}" srcOrd="3" destOrd="0" presId="urn:microsoft.com/office/officeart/2005/8/layout/list1"/>
    <dgm:cxn modelId="{370746F8-B955-4AC1-A514-ABA7B96D3FCC}" type="presParOf" srcId="{1D57AD83-8D94-4EE0-B859-1D03145FA872}" destId="{A5460BD2-EE84-4F8A-8EA1-265E4101847F}" srcOrd="4" destOrd="0" presId="urn:microsoft.com/office/officeart/2005/8/layout/list1"/>
    <dgm:cxn modelId="{4D4D769E-7980-4F1D-8A7E-5912AD5FEFF8}" type="presParOf" srcId="{A5460BD2-EE84-4F8A-8EA1-265E4101847F}" destId="{42237AA7-D7B8-4E3E-BB4F-443503D29157}" srcOrd="0" destOrd="0" presId="urn:microsoft.com/office/officeart/2005/8/layout/list1"/>
    <dgm:cxn modelId="{4DA94EB6-B42A-4986-885D-D4949659A4CB}" type="presParOf" srcId="{A5460BD2-EE84-4F8A-8EA1-265E4101847F}" destId="{66BC8C45-9FB4-4C20-B79B-ABD6683C4C6D}" srcOrd="1" destOrd="0" presId="urn:microsoft.com/office/officeart/2005/8/layout/list1"/>
    <dgm:cxn modelId="{248A88FA-373E-4411-A218-9324AC4E3498}" type="presParOf" srcId="{1D57AD83-8D94-4EE0-B859-1D03145FA872}" destId="{EB6568CD-DA28-4ED6-8608-5BD56C6C3595}" srcOrd="5" destOrd="0" presId="urn:microsoft.com/office/officeart/2005/8/layout/list1"/>
    <dgm:cxn modelId="{C123465E-9EFC-4AE3-89DF-BB441D5CC44A}" type="presParOf" srcId="{1D57AD83-8D94-4EE0-B859-1D03145FA872}" destId="{A5E147A6-94FE-401F-A841-424118B1E64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B5EB1-728D-4EAD-A1D5-1E4116C45049}">
      <dsp:nvSpPr>
        <dsp:cNvPr id="0" name=""/>
        <dsp:cNvSpPr/>
      </dsp:nvSpPr>
      <dsp:spPr>
        <a:xfrm>
          <a:off x="4916020" y="15259"/>
          <a:ext cx="4709362" cy="446083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 dirty="0">
              <a:solidFill>
                <a:srgbClr val="00040C"/>
              </a:solidFill>
              <a:latin typeface="Apos"/>
            </a:rPr>
            <a:t>Objectives: 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Develop and organize a community of P&amp;RA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 practitioners 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Consolidate and expand the body of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 knowledge relating to preparation and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 application of P&amp;RAs and build on lessons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 learned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Conduct technical exchanges, continuing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education, and training sessions 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Draft guidance based on member experiences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and lessons learned to enable continuous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improvement 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Maintain a repository of P&amp;RAs and risk-based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modeling tools, data, and supporting technical</a:t>
          </a:r>
        </a:p>
        <a:p>
          <a:pPr marL="0" lvl="1" indent="-17145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Tx/>
            <a:buNone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   information</a:t>
          </a:r>
        </a:p>
      </dsp:txBody>
      <dsp:txXfrm>
        <a:off x="4916020" y="15259"/>
        <a:ext cx="4709362" cy="4460830"/>
      </dsp:txXfrm>
    </dsp:sp>
    <dsp:sp modelId="{8869FDD5-7218-414C-BD40-B4D955B002DD}">
      <dsp:nvSpPr>
        <dsp:cNvPr id="0" name=""/>
        <dsp:cNvSpPr/>
      </dsp:nvSpPr>
      <dsp:spPr>
        <a:xfrm flipH="1">
          <a:off x="958169" y="5595"/>
          <a:ext cx="2660383" cy="44857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 dirty="0">
              <a:solidFill>
                <a:srgbClr val="00040C"/>
              </a:solidFill>
              <a:latin typeface="Apos"/>
            </a:rPr>
            <a:t>Goals: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Foster the exchange of information       regarding preparation of P&amp;RAs across agencies and practitioners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Enhance consistency in the preparation of P&amp;RAs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 dirty="0">
              <a:solidFill>
                <a:srgbClr val="00040C"/>
              </a:solidFill>
              <a:latin typeface="Apos"/>
            </a:rPr>
            <a:t>Develop appropriate peer guidance and/or recommendations for P&amp;RAs such that they are based on sound science and are defensible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0" i="0" kern="1200" baseline="0" dirty="0">
            <a:latin typeface="Apo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0" i="0" kern="1200" baseline="0" dirty="0">
            <a:latin typeface="Apos"/>
          </a:endParaRPr>
        </a:p>
      </dsp:txBody>
      <dsp:txXfrm>
        <a:off x="958169" y="5595"/>
        <a:ext cx="2660383" cy="44857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AE0EE-B8AC-43A6-A954-7D53B21CC5A4}">
      <dsp:nvSpPr>
        <dsp:cNvPr id="0" name=""/>
        <dsp:cNvSpPr/>
      </dsp:nvSpPr>
      <dsp:spPr>
        <a:xfrm>
          <a:off x="0" y="2177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B2ABB9-56E6-4FD3-9BD2-65ADB8C10400}">
      <dsp:nvSpPr>
        <dsp:cNvPr id="0" name=""/>
        <dsp:cNvSpPr/>
      </dsp:nvSpPr>
      <dsp:spPr>
        <a:xfrm>
          <a:off x="333853" y="250498"/>
          <a:ext cx="607006" cy="607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0CFC5-115D-42CE-B794-3EE2952AEC34}">
      <dsp:nvSpPr>
        <dsp:cNvPr id="0" name=""/>
        <dsp:cNvSpPr/>
      </dsp:nvSpPr>
      <dsp:spPr>
        <a:xfrm>
          <a:off x="1274714" y="2177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rgbClr val="002060"/>
              </a:solidFill>
              <a:latin typeface="Apos"/>
            </a:rPr>
            <a:t>Hold open meetings to interested parties (except Steering Committee planning meetings)</a:t>
          </a:r>
          <a:endParaRPr lang="en-US" sz="1800" kern="1200" baseline="0" dirty="0">
            <a:solidFill>
              <a:srgbClr val="002060"/>
            </a:solidFill>
            <a:latin typeface="Apos"/>
          </a:endParaRPr>
        </a:p>
      </dsp:txBody>
      <dsp:txXfrm>
        <a:off x="1274714" y="2177"/>
        <a:ext cx="5116560" cy="1103648"/>
      </dsp:txXfrm>
    </dsp:sp>
    <dsp:sp modelId="{AD8F18B0-A1A8-44CF-B25F-ED11D4B1E84A}">
      <dsp:nvSpPr>
        <dsp:cNvPr id="0" name=""/>
        <dsp:cNvSpPr/>
      </dsp:nvSpPr>
      <dsp:spPr>
        <a:xfrm>
          <a:off x="0" y="1381738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7A336-F299-4E3B-A7F6-ECDAC722A835}">
      <dsp:nvSpPr>
        <dsp:cNvPr id="0" name=""/>
        <dsp:cNvSpPr/>
      </dsp:nvSpPr>
      <dsp:spPr>
        <a:xfrm>
          <a:off x="333853" y="1630059"/>
          <a:ext cx="607006" cy="607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97564-6BB1-4A85-B637-E7C90ACF7BEE}">
      <dsp:nvSpPr>
        <dsp:cNvPr id="0" name=""/>
        <dsp:cNvSpPr/>
      </dsp:nvSpPr>
      <dsp:spPr>
        <a:xfrm>
          <a:off x="1274714" y="1381738"/>
          <a:ext cx="2876073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rgbClr val="002060"/>
              </a:solidFill>
              <a:latin typeface="Apos"/>
            </a:rPr>
            <a:t>Review documents which may benefit P&amp;RA preparation methodologies</a:t>
          </a:r>
          <a:endParaRPr lang="en-US" sz="1800" kern="1200" baseline="0" dirty="0">
            <a:solidFill>
              <a:srgbClr val="002060"/>
            </a:solidFill>
            <a:latin typeface="Apos"/>
          </a:endParaRPr>
        </a:p>
      </dsp:txBody>
      <dsp:txXfrm>
        <a:off x="1274714" y="1381738"/>
        <a:ext cx="2876073" cy="1103648"/>
      </dsp:txXfrm>
    </dsp:sp>
    <dsp:sp modelId="{D3A9C8D1-D307-4C19-8830-77BE103F6C7E}">
      <dsp:nvSpPr>
        <dsp:cNvPr id="0" name=""/>
        <dsp:cNvSpPr/>
      </dsp:nvSpPr>
      <dsp:spPr>
        <a:xfrm>
          <a:off x="4150788" y="1381738"/>
          <a:ext cx="2240486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800" b="0" i="0" kern="1200" dirty="0">
              <a:solidFill>
                <a:srgbClr val="002060"/>
              </a:solidFill>
              <a:latin typeface="Apos"/>
            </a:rPr>
            <a:t>Encourage the use </a:t>
          </a:r>
          <a:r>
            <a:rPr lang="en-US" sz="1800" b="0" i="0" kern="1200" baseline="0" dirty="0">
              <a:solidFill>
                <a:srgbClr val="002060"/>
              </a:solidFill>
              <a:latin typeface="Apos"/>
            </a:rPr>
            <a:t>of lessons learned from these documents </a:t>
          </a:r>
          <a:endParaRPr lang="en-US" sz="1800" b="0" i="0" kern="1200" dirty="0">
            <a:solidFill>
              <a:srgbClr val="002060"/>
            </a:solidFill>
            <a:latin typeface="Apos"/>
          </a:endParaRPr>
        </a:p>
      </dsp:txBody>
      <dsp:txXfrm>
        <a:off x="4150788" y="1381738"/>
        <a:ext cx="2240486" cy="1103648"/>
      </dsp:txXfrm>
    </dsp:sp>
    <dsp:sp modelId="{3293E522-E08D-4268-A82B-86A5DB5C3DE7}">
      <dsp:nvSpPr>
        <dsp:cNvPr id="0" name=""/>
        <dsp:cNvSpPr/>
      </dsp:nvSpPr>
      <dsp:spPr>
        <a:xfrm>
          <a:off x="0" y="2761299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D5299-03F2-408D-8883-14D89295DE3E}">
      <dsp:nvSpPr>
        <dsp:cNvPr id="0" name=""/>
        <dsp:cNvSpPr/>
      </dsp:nvSpPr>
      <dsp:spPr>
        <a:xfrm>
          <a:off x="333853" y="3009620"/>
          <a:ext cx="607006" cy="6070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EEA66-76F7-4B65-B8D8-7ECE20AA659A}">
      <dsp:nvSpPr>
        <dsp:cNvPr id="0" name=""/>
        <dsp:cNvSpPr/>
      </dsp:nvSpPr>
      <dsp:spPr>
        <a:xfrm>
          <a:off x="1274714" y="2761299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rgbClr val="002060"/>
              </a:solidFill>
              <a:latin typeface="Apos"/>
            </a:rPr>
            <a:t>Seek and share guidance available from international, federal, and state agencies and other stakeholders</a:t>
          </a:r>
          <a:endParaRPr lang="en-US" sz="1800" kern="1200" baseline="0" dirty="0">
            <a:solidFill>
              <a:srgbClr val="002060"/>
            </a:solidFill>
            <a:latin typeface="Apos"/>
          </a:endParaRPr>
        </a:p>
      </dsp:txBody>
      <dsp:txXfrm>
        <a:off x="1274714" y="2761299"/>
        <a:ext cx="5116560" cy="1103648"/>
      </dsp:txXfrm>
    </dsp:sp>
    <dsp:sp modelId="{AB47FCE6-0AD6-4FDC-8835-775D7665820B}">
      <dsp:nvSpPr>
        <dsp:cNvPr id="0" name=""/>
        <dsp:cNvSpPr/>
      </dsp:nvSpPr>
      <dsp:spPr>
        <a:xfrm>
          <a:off x="0" y="4140860"/>
          <a:ext cx="6391275" cy="110364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73548-5A8C-4C18-9FB8-AF7CFD0C9E08}">
      <dsp:nvSpPr>
        <dsp:cNvPr id="0" name=""/>
        <dsp:cNvSpPr/>
      </dsp:nvSpPr>
      <dsp:spPr>
        <a:xfrm>
          <a:off x="333853" y="4389181"/>
          <a:ext cx="607006" cy="6070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C55B2D-0143-49CE-BF2A-AB4C183A7DD7}">
      <dsp:nvSpPr>
        <dsp:cNvPr id="0" name=""/>
        <dsp:cNvSpPr/>
      </dsp:nvSpPr>
      <dsp:spPr>
        <a:xfrm>
          <a:off x="1274714" y="4140860"/>
          <a:ext cx="5116560" cy="110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803" tIns="116803" rIns="116803" bIns="116803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rgbClr val="002060"/>
              </a:solidFill>
              <a:latin typeface="Apos"/>
            </a:rPr>
            <a:t>Develop a process to create, maintain, and publicize consensus-driven guidance documents that can be employed by the stakeholder community</a:t>
          </a:r>
          <a:endParaRPr lang="en-US" sz="1800" kern="1200" baseline="0" dirty="0">
            <a:solidFill>
              <a:srgbClr val="002060"/>
            </a:solidFill>
            <a:latin typeface="Apos"/>
          </a:endParaRPr>
        </a:p>
      </dsp:txBody>
      <dsp:txXfrm>
        <a:off x="1274714" y="4140860"/>
        <a:ext cx="5116560" cy="1103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C9D500-40DB-42B4-9568-EE43FDE97394}">
      <dsp:nvSpPr>
        <dsp:cNvPr id="0" name=""/>
        <dsp:cNvSpPr/>
      </dsp:nvSpPr>
      <dsp:spPr>
        <a:xfrm>
          <a:off x="0" y="309493"/>
          <a:ext cx="6391275" cy="266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6034" tIns="1353820" rIns="49603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baseline="0" dirty="0">
              <a:solidFill>
                <a:srgbClr val="00040C"/>
              </a:solidFill>
              <a:latin typeface="Apos"/>
            </a:rPr>
            <a:t>David Weyant:  </a:t>
          </a:r>
          <a:r>
            <a:rPr lang="en-US" sz="1800" u="sng" kern="1200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david.weyant@em.doe.gov</a:t>
          </a:r>
          <a:endParaRPr lang="en-US" sz="1800" kern="1200" baseline="0" dirty="0">
            <a:solidFill>
              <a:srgbClr val="00040C"/>
            </a:solidFill>
            <a:latin typeface="Apos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800" kern="1200" baseline="0" dirty="0">
              <a:solidFill>
                <a:srgbClr val="00040C"/>
              </a:solidFill>
              <a:latin typeface="Apos"/>
            </a:rPr>
            <a:t>Hai Shen: </a:t>
          </a:r>
          <a:r>
            <a:rPr lang="en-US" sz="1800" u="sng" kern="1200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hai.shen@em.doe.gov</a:t>
          </a:r>
          <a:r>
            <a:rPr lang="en-US" sz="1800" u="sng" kern="1200" baseline="0" dirty="0">
              <a:solidFill>
                <a:srgbClr val="00040C"/>
              </a:solidFill>
              <a:latin typeface="Apos"/>
            </a:rPr>
            <a:t> (alternate)</a:t>
          </a:r>
          <a:endParaRPr lang="en-US" sz="1800" kern="1200" baseline="0" dirty="0">
            <a:solidFill>
              <a:srgbClr val="00040C"/>
            </a:solidFill>
            <a:latin typeface="Apo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baseline="0" dirty="0">
              <a:solidFill>
                <a:srgbClr val="00040C"/>
              </a:solidFill>
              <a:latin typeface="Apos"/>
            </a:rPr>
            <a:t>Richard Chang: </a:t>
          </a:r>
          <a:r>
            <a:rPr lang="en-US" sz="1800" kern="1200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richard.chang@em.doe.gov</a:t>
          </a:r>
          <a:endParaRPr lang="en-US" sz="1800" kern="1200" baseline="0" dirty="0">
            <a:solidFill>
              <a:srgbClr val="00040C"/>
            </a:solidFill>
            <a:latin typeface="Apo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baseline="0" dirty="0">
              <a:solidFill>
                <a:srgbClr val="00040C"/>
              </a:solidFill>
              <a:latin typeface="Apos"/>
            </a:rPr>
            <a:t>Craig Benson: </a:t>
          </a:r>
          <a:r>
            <a:rPr lang="en-US" sz="1800" kern="1200" baseline="0" dirty="0">
              <a:solidFill>
                <a:srgbClr val="00040C"/>
              </a:solidFill>
              <a:latin typeface="Apos"/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chbenson@wisc.edu</a:t>
          </a:r>
          <a:endParaRPr lang="en-US" sz="1800" kern="1200" baseline="0" dirty="0">
            <a:solidFill>
              <a:srgbClr val="00040C"/>
            </a:solidFill>
            <a:latin typeface="Apos"/>
          </a:endParaRPr>
        </a:p>
      </dsp:txBody>
      <dsp:txXfrm>
        <a:off x="0" y="309493"/>
        <a:ext cx="6391275" cy="2661750"/>
      </dsp:txXfrm>
    </dsp:sp>
    <dsp:sp modelId="{AFCB1E86-D60F-439C-B5A8-B6E2010B74C8}">
      <dsp:nvSpPr>
        <dsp:cNvPr id="0" name=""/>
        <dsp:cNvSpPr/>
      </dsp:nvSpPr>
      <dsp:spPr>
        <a:xfrm>
          <a:off x="319563" y="467832"/>
          <a:ext cx="4473892" cy="801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102" tIns="0" rIns="16910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 dirty="0">
              <a:latin typeface="Apos"/>
            </a:rPr>
            <a:t>Co-Chairs:</a:t>
          </a:r>
        </a:p>
      </dsp:txBody>
      <dsp:txXfrm>
        <a:off x="358668" y="506937"/>
        <a:ext cx="4395682" cy="722850"/>
      </dsp:txXfrm>
    </dsp:sp>
    <dsp:sp modelId="{A5E147A6-94FE-401F-A841-424118B1E64A}">
      <dsp:nvSpPr>
        <dsp:cNvPr id="0" name=""/>
        <dsp:cNvSpPr/>
      </dsp:nvSpPr>
      <dsp:spPr>
        <a:xfrm>
          <a:off x="0" y="3151220"/>
          <a:ext cx="6391275" cy="17859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6034" tIns="1353820" rIns="49603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baseline="0" dirty="0">
              <a:solidFill>
                <a:srgbClr val="00040C"/>
              </a:solidFill>
              <a:latin typeface="Ap[os"/>
            </a:rPr>
            <a:t>Alexandra Melnyk: </a:t>
          </a:r>
          <a:r>
            <a:rPr lang="en-US" sz="1800" u="sng" kern="1200" baseline="0" dirty="0">
              <a:solidFill>
                <a:srgbClr val="00040C"/>
              </a:solidFill>
              <a:latin typeface="Ap[os"/>
            </a:rPr>
            <a:t>a</a:t>
          </a:r>
          <a:r>
            <a:rPr lang="en-US" sz="1800" u="sng" kern="1200" baseline="0" dirty="0">
              <a:solidFill>
                <a:srgbClr val="00040C"/>
              </a:solidFill>
              <a:latin typeface="Ap[os"/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lexandra.melnyk@em.doe.gov</a:t>
          </a:r>
          <a:endParaRPr lang="en-US" sz="1800" kern="1200" baseline="0" dirty="0">
            <a:solidFill>
              <a:srgbClr val="00040C"/>
            </a:solidFill>
            <a:latin typeface="Ap[os"/>
          </a:endParaRPr>
        </a:p>
      </dsp:txBody>
      <dsp:txXfrm>
        <a:off x="0" y="3151220"/>
        <a:ext cx="6391275" cy="1785972"/>
      </dsp:txXfrm>
    </dsp:sp>
    <dsp:sp modelId="{66BC8C45-9FB4-4C20-B79B-ABD6683C4C6D}">
      <dsp:nvSpPr>
        <dsp:cNvPr id="0" name=""/>
        <dsp:cNvSpPr/>
      </dsp:nvSpPr>
      <dsp:spPr>
        <a:xfrm>
          <a:off x="319563" y="3322243"/>
          <a:ext cx="4473892" cy="7883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9102" tIns="0" rIns="16910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 dirty="0">
              <a:latin typeface="Apos"/>
            </a:rPr>
            <a:t>Executive Secretary:</a:t>
          </a:r>
        </a:p>
      </dsp:txBody>
      <dsp:txXfrm>
        <a:off x="358048" y="3360728"/>
        <a:ext cx="4396922" cy="711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F1C36F-C0BF-4069-9710-2FB5CDBA92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9E009-5B2F-4C1D-A2EF-9E3B7F7D9E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9E476-15FD-45B0-A8E0-985EF92F475C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78016-F2A5-4DE1-81E2-87DEA2D295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CCCCA-A6D7-4681-A5D9-A7CC5476C4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FCEBF-B6BD-4C60-A219-6BBB20D32F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747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C5F2-3C21-497C-8A46-8E8F020C9CFA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50C92-CC2A-46B0-97FD-394CCF73E5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3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5760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A picture containing food, game, drawing&#10;&#10;Description automatically generated">
            <a:extLst>
              <a:ext uri="{FF2B5EF4-FFF2-40B4-BE49-F238E27FC236}">
                <a16:creationId xmlns:a16="http://schemas.microsoft.com/office/drawing/2014/main" id="{AAD1D92A-C1ED-458B-B03E-150A74CB0BF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5867" y="6169251"/>
            <a:ext cx="728133" cy="59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01_2523C84A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38B_BBB10A9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501" y="632383"/>
            <a:ext cx="4324319" cy="2640650"/>
          </a:xfrm>
        </p:spPr>
        <p:txBody>
          <a:bodyPr>
            <a:normAutofit fontScale="90000"/>
          </a:bodyPr>
          <a:lstStyle/>
          <a:p>
            <a:r>
              <a:rPr lang="en-US" sz="4100" b="1" kern="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Interagency Performance and Risk Assessment  Community of Practice (PRACOP)</a:t>
            </a:r>
            <a:endParaRPr lang="en-US" sz="4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563454"/>
            <a:ext cx="2529012" cy="1781598"/>
          </a:xfrm>
        </p:spPr>
        <p:txBody>
          <a:bodyPr>
            <a:normAutofit/>
          </a:bodyPr>
          <a:lstStyle/>
          <a:p>
            <a:r>
              <a:rPr lang="en-US" sz="2200" dirty="0"/>
              <a:t>David Weyant</a:t>
            </a:r>
          </a:p>
          <a:p>
            <a:r>
              <a:rPr lang="en-US" sz="2200" dirty="0"/>
              <a:t>Physical Scientist</a:t>
            </a:r>
          </a:p>
          <a:p>
            <a:r>
              <a:rPr lang="en-US" sz="2200" dirty="0"/>
              <a:t>March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36E393-F7F5-AD66-79CF-D11795958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114" y="638862"/>
            <a:ext cx="5913200" cy="482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492" y="254030"/>
            <a:ext cx="5181600" cy="563519"/>
          </a:xfrm>
        </p:spPr>
        <p:txBody>
          <a:bodyPr>
            <a:noAutofit/>
          </a:bodyPr>
          <a:lstStyle/>
          <a:p>
            <a:r>
              <a:rPr lang="en-US" sz="4100" b="1" dirty="0">
                <a:latin typeface="Aptos" panose="020B0004020202020204" pitchFamily="34" charset="0"/>
              </a:rPr>
              <a:t>PRACOP Members</a:t>
            </a:r>
            <a:endParaRPr lang="en-US" sz="4100" dirty="0">
              <a:latin typeface="Aptos" panose="020B00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3D99D6-674B-BAD8-F949-7CB4160CE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6" y="5717308"/>
            <a:ext cx="1506392" cy="873991"/>
          </a:xfrm>
          <a:prstGeom prst="rect">
            <a:avLst/>
          </a:prstGeom>
        </p:spPr>
      </p:pic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075233E-6A2A-456E-B2FA-539FE575A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631" y="1321751"/>
            <a:ext cx="5588000" cy="2284575"/>
          </a:xfrm>
        </p:spPr>
        <p:txBody>
          <a:bodyPr>
            <a:normAutofit/>
          </a:bodyPr>
          <a:lstStyle/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Co-Chairs: </a:t>
            </a:r>
          </a:p>
          <a:p>
            <a:pPr marL="800100" lvl="1" indent="-34290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David Weyant (Permanent Co-Chair, DOE-EM)</a:t>
            </a:r>
          </a:p>
          <a:p>
            <a:pPr lvl="2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Hai Shen (Alternate Co-Chair, DOE-EM)</a:t>
            </a:r>
          </a:p>
          <a:p>
            <a:pPr marL="800100" lvl="1" indent="-34290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Richard Chang (Co-Chair, DOE-EM)</a:t>
            </a:r>
          </a:p>
          <a:p>
            <a:pPr marL="800100" lvl="1" indent="-342900">
              <a:lnSpc>
                <a:spcPct val="11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kern="100" dirty="0">
                <a:latin typeface="Aptos" panose="020B0004020202020204" pitchFamily="34" charset="0"/>
                <a:cs typeface="Times New Roman" panose="02020603050405020304" pitchFamily="18" charset="0"/>
              </a:rPr>
              <a:t>Craig Benson (Co-Chair, CRESP)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9AC4F65-7764-46CB-A7B2-C4CB891DCF59}"/>
              </a:ext>
            </a:extLst>
          </p:cNvPr>
          <p:cNvSpPr txBox="1">
            <a:spLocks/>
          </p:cNvSpPr>
          <p:nvPr/>
        </p:nvSpPr>
        <p:spPr>
          <a:xfrm>
            <a:off x="6165540" y="1256229"/>
            <a:ext cx="4550886" cy="433103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lang="en-US" sz="28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20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22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Steering Committee: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Angelita Denny (DOE-LM)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George Alexander (NRC)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Kristof Czartoryski (Tennessee DEC) 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Jon Richards (EPA)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Justin Marble (DOE-EM)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solidFill>
                  <a:srgbClr val="00040C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Steven Hommel (SRMC)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800" kern="100" dirty="0">
              <a:solidFill>
                <a:srgbClr val="00040C"/>
              </a:solidFill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sz="2200" dirty="0">
                <a:latin typeface="Aptos" panose="020B0004020202020204" pitchFamily="34" charset="0"/>
              </a:rPr>
              <a:t>Technical Advisor: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Aptos" panose="020B0004020202020204" pitchFamily="34" charset="0"/>
              </a:rPr>
              <a:t>Stuart Walker (EPA)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E733DB-73A4-E73E-7A24-7C6C69697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863" y="679572"/>
            <a:ext cx="8761413" cy="7069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PRACOP 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2421C-5AC2-FCAF-8822-8E763A2C2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E773C8E2-B35B-254F-A137-6F2F570DAACB}" type="slidenum">
              <a:rPr lang="en-US" b="0" i="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3</a:t>
            </a:fld>
            <a:endParaRPr lang="en-US" b="0" i="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1B4EFC-F62C-0EB3-038A-96A783F20065}"/>
              </a:ext>
            </a:extLst>
          </p:cNvPr>
          <p:cNvSpPr txBox="1">
            <a:spLocks/>
          </p:cNvSpPr>
          <p:nvPr/>
        </p:nvSpPr>
        <p:spPr>
          <a:xfrm>
            <a:off x="185064" y="254030"/>
            <a:ext cx="2520429" cy="56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b="1" dirty="0">
                <a:latin typeface="Aptos" panose="020B0004020202020204" pitchFamily="34" charset="0"/>
              </a:rPr>
              <a:t>Purpose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196DB4-7734-645E-1454-92C111B76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1" y="5794583"/>
            <a:ext cx="1498022" cy="8633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BB016E-5B54-BAB3-D724-F4332CE16F53}"/>
              </a:ext>
            </a:extLst>
          </p:cNvPr>
          <p:cNvSpPr txBox="1"/>
          <p:nvPr/>
        </p:nvSpPr>
        <p:spPr>
          <a:xfrm>
            <a:off x="194492" y="1304034"/>
            <a:ext cx="11362771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222222"/>
                </a:solidFill>
                <a:effectLst/>
                <a:latin typeface="Apos"/>
              </a:rPr>
              <a:t>Evaluates the impact of a proposed remedial action on human health and the environment</a:t>
            </a:r>
          </a:p>
          <a:p>
            <a:pPr algn="l"/>
            <a:endParaRPr lang="en-US" sz="2200" b="0" i="0" dirty="0">
              <a:solidFill>
                <a:srgbClr val="222222"/>
              </a:solidFill>
              <a:effectLst/>
              <a:latin typeface="Apo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222222"/>
                </a:solidFill>
                <a:latin typeface="Apos"/>
              </a:rPr>
              <a:t>P</a:t>
            </a:r>
            <a:r>
              <a:rPr lang="en-US" sz="2200" b="0" i="0" dirty="0">
                <a:solidFill>
                  <a:srgbClr val="222222"/>
                </a:solidFill>
                <a:effectLst/>
                <a:latin typeface="Apos"/>
              </a:rPr>
              <a:t>rovides a demonstration of compliance and important technical inputs to meet regulatory requirements</a:t>
            </a:r>
          </a:p>
          <a:p>
            <a:pPr algn="l"/>
            <a:endParaRPr lang="en-US" sz="2200" b="0" i="0" dirty="0">
              <a:solidFill>
                <a:srgbClr val="222222"/>
              </a:solidFill>
              <a:effectLst/>
              <a:latin typeface="Apos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Apos"/>
              </a:rPr>
              <a:t>W</a:t>
            </a:r>
            <a:r>
              <a:rPr lang="en-US" b="0" i="0" dirty="0">
                <a:solidFill>
                  <a:srgbClr val="222222"/>
                </a:solidFill>
                <a:effectLst/>
                <a:latin typeface="Apos"/>
              </a:rPr>
              <a:t>aste form development and implementation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Apos"/>
              </a:rPr>
              <a:t>T</a:t>
            </a:r>
            <a:r>
              <a:rPr lang="en-US" b="0" i="0" dirty="0">
                <a:solidFill>
                  <a:srgbClr val="222222"/>
                </a:solidFill>
                <a:effectLst/>
                <a:latin typeface="Apos"/>
              </a:rPr>
              <a:t>ank closure activities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Apos"/>
              </a:rPr>
              <a:t>W</a:t>
            </a:r>
            <a:r>
              <a:rPr lang="en-US" b="0" i="0" dirty="0">
                <a:solidFill>
                  <a:srgbClr val="222222"/>
                </a:solidFill>
                <a:effectLst/>
                <a:latin typeface="Apos"/>
              </a:rPr>
              <a:t>aste site closure activities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Apos"/>
              </a:rPr>
              <a:t>I</a:t>
            </a:r>
            <a:r>
              <a:rPr lang="en-US" b="0" i="0" dirty="0">
                <a:solidFill>
                  <a:srgbClr val="222222"/>
                </a:solidFill>
                <a:effectLst/>
                <a:latin typeface="Apos"/>
              </a:rPr>
              <a:t>n-situ decontamination and decommissioning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Apos"/>
              </a:rPr>
              <a:t>S</a:t>
            </a:r>
            <a:r>
              <a:rPr lang="en-US" b="0" i="0" dirty="0">
                <a:solidFill>
                  <a:srgbClr val="222222"/>
                </a:solidFill>
                <a:effectLst/>
                <a:latin typeface="Apos"/>
              </a:rPr>
              <a:t>oil and groundwater remediation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222222"/>
                </a:solidFill>
                <a:latin typeface="Apos"/>
              </a:rPr>
              <a:t>M</a:t>
            </a:r>
            <a:r>
              <a:rPr lang="en-US" b="0" i="0" dirty="0">
                <a:solidFill>
                  <a:srgbClr val="222222"/>
                </a:solidFill>
                <a:effectLst/>
                <a:latin typeface="Apos"/>
              </a:rPr>
              <a:t>anagement of disposal facilities </a:t>
            </a:r>
          </a:p>
        </p:txBody>
      </p:sp>
    </p:spTree>
    <p:extLst>
      <p:ext uri="{BB962C8B-B14F-4D97-AF65-F5344CB8AC3E}">
        <p14:creationId xmlns:p14="http://schemas.microsoft.com/office/powerpoint/2010/main" val="314894196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4D19B-0B53-F1A5-D5D3-2469966381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A765B3-07B2-0B5D-5ED2-1B1A37D68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863" y="679572"/>
            <a:ext cx="8761413" cy="7069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PRACOP Mission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78F0E-5244-438A-1DFE-9CC558302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E773C8E2-B35B-254F-A137-6F2F570DAACB}" type="slidenum">
              <a:rPr lang="en-US" b="0" i="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4</a:t>
            </a:fld>
            <a:endParaRPr lang="en-US" b="0" i="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extBox 1">
            <a:extLst>
              <a:ext uri="{FF2B5EF4-FFF2-40B4-BE49-F238E27FC236}">
                <a16:creationId xmlns:a16="http://schemas.microsoft.com/office/drawing/2014/main" id="{982322EC-1799-118E-0F14-2F4D04F799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2261353"/>
              </p:ext>
            </p:extLst>
          </p:nvPr>
        </p:nvGraphicFramePr>
        <p:xfrm>
          <a:off x="842357" y="1063416"/>
          <a:ext cx="9625383" cy="4491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921D4C2-2BBB-4986-ECFC-A576E199B231}"/>
              </a:ext>
            </a:extLst>
          </p:cNvPr>
          <p:cNvSpPr txBox="1">
            <a:spLocks/>
          </p:cNvSpPr>
          <p:nvPr/>
        </p:nvSpPr>
        <p:spPr>
          <a:xfrm>
            <a:off x="185064" y="254030"/>
            <a:ext cx="6047758" cy="56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b="1" dirty="0">
                <a:latin typeface="Aptos" panose="020B0004020202020204" pitchFamily="34" charset="0"/>
              </a:rPr>
              <a:t>Goals and Objectives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B9F4A6-220C-01E8-210B-9552E300A2E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7651" y="5794583"/>
            <a:ext cx="1498022" cy="86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71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99DBA-D047-1FDB-A39B-EE32F5092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77" y="461474"/>
            <a:ext cx="7669103" cy="598206"/>
          </a:xfrm>
        </p:spPr>
        <p:txBody>
          <a:bodyPr anchor="b">
            <a:noAutofit/>
          </a:bodyPr>
          <a:lstStyle/>
          <a:p>
            <a:r>
              <a:rPr lang="en-US" sz="4100" b="1" dirty="0">
                <a:latin typeface="Apos"/>
              </a:rPr>
              <a:t>PRACOP Technical Advisors (TA)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E555D-C8F0-91F4-E52D-B66263448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866" y="2020726"/>
            <a:ext cx="4084863" cy="3004199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200" kern="0" dirty="0">
                <a:effectLst/>
                <a:latin typeface="Aptos "/>
                <a:ea typeface="Calibri" panose="020F0502020204030204" pitchFamily="34" charset="0"/>
                <a:cs typeface="Times New Roman" panose="02020603050405020304" pitchFamily="18" charset="0"/>
              </a:rPr>
              <a:t>Attributes: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>
                <a:effectLst/>
                <a:latin typeface="Aptos "/>
                <a:ea typeface="Calibri" panose="020F0502020204030204" pitchFamily="34" charset="0"/>
                <a:cs typeface="Times New Roman" panose="02020603050405020304" pitchFamily="18" charset="0"/>
              </a:rPr>
              <a:t>May be designated by the Steering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>
                <a:effectLst/>
                <a:latin typeface="Aptos "/>
                <a:ea typeface="Calibri" panose="020F0502020204030204" pitchFamily="34" charset="0"/>
                <a:cs typeface="Times New Roman" panose="02020603050405020304" pitchFamily="18" charset="0"/>
              </a:rPr>
              <a:t>Selected from academia, national laboratories, site contractors, and other federal and state sources of expertise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>
                <a:latin typeface="Aptos 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kern="0" dirty="0">
                <a:effectLst/>
                <a:latin typeface="Aptos "/>
                <a:ea typeface="Calibri" panose="020F0502020204030204" pitchFamily="34" charset="0"/>
                <a:cs typeface="Times New Roman" panose="02020603050405020304" pitchFamily="18" charset="0"/>
              </a:rPr>
              <a:t>erve as subject matter experts on the topics the P&amp;RA CoP is covering</a:t>
            </a:r>
            <a:endParaRPr lang="en-US" sz="1800" kern="100" dirty="0">
              <a:effectLst/>
              <a:latin typeface="Aptos 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Technical Expertise Icon">
            <a:extLst>
              <a:ext uri="{FF2B5EF4-FFF2-40B4-BE49-F238E27FC236}">
                <a16:creationId xmlns:a16="http://schemas.microsoft.com/office/drawing/2014/main" id="{6E6E076E-DA60-53D8-789E-7729D9A6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57561" y="1956988"/>
            <a:ext cx="4273550" cy="306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D8CA4-1F0A-29B1-A214-5B6627B9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CB0D119-7A02-8E46-84C5-2C2227451327}" type="slidenum"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8CE666EA-7F82-1ED6-CCFA-C1D1514E6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6" y="5717308"/>
            <a:ext cx="1506392" cy="87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946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30029-60C2-D4CC-F6E0-8BBA34241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1EC9449-3CA4-88E9-46EC-58FF59BF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43" y="718425"/>
            <a:ext cx="2898182" cy="22027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b="1" dirty="0">
                <a:latin typeface="Apos"/>
              </a:rPr>
              <a:t>PRACOP Functions &amp; Methods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FA1F2-936F-3395-E489-66F14880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>
              <a:spcAft>
                <a:spcPts val="600"/>
              </a:spcAft>
            </a:pPr>
            <a:fld id="{E773C8E2-B35B-254F-A137-6F2F570DAACB}" type="slidenum">
              <a:rPr lang="en-US" b="0" i="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6</a:t>
            </a:fld>
            <a:endParaRPr lang="en-US" b="0" i="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extBox 1">
            <a:extLst>
              <a:ext uri="{FF2B5EF4-FFF2-40B4-BE49-F238E27FC236}">
                <a16:creationId xmlns:a16="http://schemas.microsoft.com/office/drawing/2014/main" id="{CB71D501-8673-0E6A-451F-498CC051DC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7035782"/>
              </p:ext>
            </p:extLst>
          </p:nvPr>
        </p:nvGraphicFramePr>
        <p:xfrm>
          <a:off x="4114844" y="812432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161E25B-3836-91AC-7699-60529C5CD1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6226" y="5717308"/>
            <a:ext cx="1506392" cy="87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1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2DCFB-1C76-DA8C-F585-D7BB532EF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25" y="185499"/>
            <a:ext cx="4676663" cy="622540"/>
          </a:xfrm>
        </p:spPr>
        <p:txBody>
          <a:bodyPr>
            <a:noAutofit/>
          </a:bodyPr>
          <a:lstStyle/>
          <a:p>
            <a:r>
              <a:rPr lang="en-US" sz="4100" b="1" dirty="0">
                <a:latin typeface="Apos"/>
              </a:rPr>
              <a:t>Contact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C1A4D-5AF1-479F-0824-BD1D1234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773C8E2-B35B-254F-A137-6F2F570DAACB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C25AE65-BA75-2AF1-0EA4-B1C765180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981688"/>
              </p:ext>
            </p:extLst>
          </p:nvPr>
        </p:nvGraphicFramePr>
        <p:xfrm>
          <a:off x="4288445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Email Address Icon Png">
            <a:extLst>
              <a:ext uri="{FF2B5EF4-FFF2-40B4-BE49-F238E27FC236}">
                <a16:creationId xmlns:a16="http://schemas.microsoft.com/office/drawing/2014/main" id="{F7F44F08-DE8A-FCCC-59C2-AD4732EE2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333500"/>
            <a:ext cx="283845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AAA1A7-589C-2AB8-CC04-49671BB2A8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6226" y="5717308"/>
            <a:ext cx="1506392" cy="873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77501"/>
      </p:ext>
    </p:extLst>
  </p:cSld>
  <p:clrMapOvr>
    <a:masterClrMapping/>
  </p:clrMapOvr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39BCC93B4844408A8AECA765DF50B1" ma:contentTypeVersion="20" ma:contentTypeDescription="Create a new document." ma:contentTypeScope="" ma:versionID="66486579cdbaecae6a91fa725d217cb0">
  <xsd:schema xmlns:xsd="http://www.w3.org/2001/XMLSchema" xmlns:xs="http://www.w3.org/2001/XMLSchema" xmlns:p="http://schemas.microsoft.com/office/2006/metadata/properties" xmlns:ns1="http://schemas.microsoft.com/sharepoint/v3" xmlns:ns2="c9d61c11-540c-4d24-aca1-3dde346334a4" xmlns:ns3="17e0c8d9-a50d-477e-bcbb-aaac67f4d7fa" targetNamespace="http://schemas.microsoft.com/office/2006/metadata/properties" ma:root="true" ma:fieldsID="451416b290f5d2c644ddb9b5db98dfb2" ns1:_="" ns2:_="" ns3:_="">
    <xsd:import namespace="http://schemas.microsoft.com/sharepoint/v3"/>
    <xsd:import namespace="c9d61c11-540c-4d24-aca1-3dde346334a4"/>
    <xsd:import namespace="17e0c8d9-a50d-477e-bcbb-aaac67f4d7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d61c11-540c-4d24-aca1-3dde346334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84a4cfa-e95a-4c82-8dc1-84324b9674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0c8d9-a50d-477e-bcbb-aaac67f4d7f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01f570e-f9b0-4dbb-87a7-5a57121ba63f}" ma:internalName="TaxCatchAll" ma:showField="CatchAllData" ma:web="17e0c8d9-a50d-477e-bcbb-aaac67f4d7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7e0c8d9-a50d-477e-bcbb-aaac67f4d7fa" xsi:nil="true"/>
    <lcf76f155ced4ddcb4097134ff3c332f xmlns="c9d61c11-540c-4d24-aca1-3dde346334a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D1F62D-3F98-4585-AFDC-D122F3B8EC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9d61c11-540c-4d24-aca1-3dde346334a4"/>
    <ds:schemaRef ds:uri="17e0c8d9-a50d-477e-bcbb-aaac67f4d7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C7F127-7068-417C-9749-AAA5B902B0C0}">
  <ds:schemaRefs>
    <ds:schemaRef ds:uri="http://schemas.microsoft.com/office/2006/metadata/properties"/>
    <ds:schemaRef ds:uri="http://schemas.microsoft.com/office/infopath/2007/PartnerControls"/>
    <ds:schemaRef ds:uri="17e0c8d9-a50d-477e-bcbb-aaac67f4d7fa"/>
    <ds:schemaRef ds:uri="c9d61c11-540c-4d24-aca1-3dde346334a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41BBEEB4-CF4E-48E8-8793-D991E0E814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272</TotalTime>
  <Words>476</Words>
  <Application>Microsoft Macintosh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Ap[os</vt:lpstr>
      <vt:lpstr>Apos</vt:lpstr>
      <vt:lpstr>Aptos</vt:lpstr>
      <vt:lpstr>Aptos </vt:lpstr>
      <vt:lpstr>Arial</vt:lpstr>
      <vt:lpstr>Calibri</vt:lpstr>
      <vt:lpstr>Courier New</vt:lpstr>
      <vt:lpstr>Wingdings</vt:lpstr>
      <vt:lpstr>ANS 16x9_02_ NEW</vt:lpstr>
      <vt:lpstr>Interagency Performance and Risk Assessment  Community of Practice (PRACOP)</vt:lpstr>
      <vt:lpstr>PRACOP Members</vt:lpstr>
      <vt:lpstr>PRACOP Mission</vt:lpstr>
      <vt:lpstr>PRACOP Mission</vt:lpstr>
      <vt:lpstr>PRACOP Technical Advisors (TA)</vt:lpstr>
      <vt:lpstr>PRACOP Functions &amp; Methods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Craig Benson</cp:lastModifiedBy>
  <cp:revision>34</cp:revision>
  <dcterms:created xsi:type="dcterms:W3CDTF">2017-01-30T20:04:56Z</dcterms:created>
  <dcterms:modified xsi:type="dcterms:W3CDTF">2025-01-28T22:38:22Z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0x0101007639BCC93B4844408A8AECA765DF50B1</vt:lpwstr>
  </property>
  <property fmtid="{D5CDD505-2E9C-101B-9397-08002B2CF9AE}" pid="3" name="MediaServiceImageTags">
    <vt:lpwstr/>
  </property>
</Properties>
</file>