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84" r:id="rId2"/>
    <p:sldMasterId id="2147483672" r:id="rId3"/>
    <p:sldMasterId id="2147483696" r:id="rId4"/>
    <p:sldMasterId id="2147483708" r:id="rId5"/>
  </p:sldMasterIdLst>
  <p:notesMasterIdLst>
    <p:notesMasterId r:id="rId11"/>
  </p:notesMasterIdLst>
  <p:sldIdLst>
    <p:sldId id="258" r:id="rId6"/>
    <p:sldId id="898" r:id="rId7"/>
    <p:sldId id="901" r:id="rId8"/>
    <p:sldId id="899" r:id="rId9"/>
    <p:sldId id="9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E3F0A503-0C23-5690-E4F2-F1CEEE520D27}" name="Kathy Adams" initials="KA" userId="68dfc80eb74dcc8e" providerId="Windows Live"/>
  <p188:author id="{CDAF634E-957E-109D-CC47-8B54C7C5DE0A}" name="Chang, Richard" initials="RC" userId="S::richard.chang@em.doe.gov::b3a9a428-65ac-49da-a4df-8b3b91f00a0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3CE"/>
    <a:srgbClr val="003088"/>
    <a:srgbClr val="CBB045"/>
    <a:srgbClr val="E8EAE8"/>
    <a:srgbClr val="3E6637"/>
    <a:srgbClr val="00364A"/>
    <a:srgbClr val="3D4EA1"/>
    <a:srgbClr val="A9CF83"/>
    <a:srgbClr val="004E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FDE5F-ACA9-4E81-9D8C-392244ADDDA5}" v="2" dt="2024-11-13T14:59:36.8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62" autoAdjust="0"/>
    <p:restoredTop sz="82902" autoAdjust="0"/>
  </p:normalViewPr>
  <p:slideViewPr>
    <p:cSldViewPr snapToGrid="0">
      <p:cViewPr varScale="1">
        <p:scale>
          <a:sx n="92" d="100"/>
          <a:sy n="92" d="100"/>
        </p:scale>
        <p:origin x="171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84"/>
    </p:cViewPr>
  </p:sorterViewPr>
  <p:notesViewPr>
    <p:cSldViewPr snapToGrid="0">
      <p:cViewPr varScale="1">
        <p:scale>
          <a:sx n="61" d="100"/>
          <a:sy n="61" d="100"/>
        </p:scale>
        <p:origin x="316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nyk, Alexandra" userId="1171a2fe-5206-474b-8ee3-1b49df3870f8" providerId="ADAL" clId="{9D4FDE5F-ACA9-4E81-9D8C-392244ADDDA5}"/>
    <pc:docChg chg="undo custSel addSld delSld modSld">
      <pc:chgData name="Melnyk, Alexandra" userId="1171a2fe-5206-474b-8ee3-1b49df3870f8" providerId="ADAL" clId="{9D4FDE5F-ACA9-4E81-9D8C-392244ADDDA5}" dt="2024-11-14T18:42:04.549" v="1752" actId="20577"/>
      <pc:docMkLst>
        <pc:docMk/>
      </pc:docMkLst>
      <pc:sldChg chg="modSp mod">
        <pc:chgData name="Melnyk, Alexandra" userId="1171a2fe-5206-474b-8ee3-1b49df3870f8" providerId="ADAL" clId="{9D4FDE5F-ACA9-4E81-9D8C-392244ADDDA5}" dt="2024-11-14T18:42:04.549" v="1752" actId="20577"/>
        <pc:sldMkLst>
          <pc:docMk/>
          <pc:sldMk cId="1057407004" sldId="898"/>
        </pc:sldMkLst>
        <pc:spChg chg="mod">
          <ac:chgData name="Melnyk, Alexandra" userId="1171a2fe-5206-474b-8ee3-1b49df3870f8" providerId="ADAL" clId="{9D4FDE5F-ACA9-4E81-9D8C-392244ADDDA5}" dt="2024-11-14T18:42:04.549" v="1752" actId="20577"/>
          <ac:spMkLst>
            <pc:docMk/>
            <pc:sldMk cId="1057407004" sldId="898"/>
            <ac:spMk id="3" creationId="{9AAEA666-91B9-4F11-0C0C-1D0FA62F7138}"/>
          </ac:spMkLst>
        </pc:spChg>
      </pc:sldChg>
      <pc:sldChg chg="addSp delSp modSp mod">
        <pc:chgData name="Melnyk, Alexandra" userId="1171a2fe-5206-474b-8ee3-1b49df3870f8" providerId="ADAL" clId="{9D4FDE5F-ACA9-4E81-9D8C-392244ADDDA5}" dt="2024-11-13T21:08:10.153" v="1706" actId="20577"/>
        <pc:sldMkLst>
          <pc:docMk/>
          <pc:sldMk cId="3148941969" sldId="899"/>
        </pc:sldMkLst>
        <pc:spChg chg="add del mod">
          <ac:chgData name="Melnyk, Alexandra" userId="1171a2fe-5206-474b-8ee3-1b49df3870f8" providerId="ADAL" clId="{9D4FDE5F-ACA9-4E81-9D8C-392244ADDDA5}" dt="2024-11-13T14:59:46.744" v="150" actId="478"/>
          <ac:spMkLst>
            <pc:docMk/>
            <pc:sldMk cId="3148941969" sldId="899"/>
            <ac:spMk id="2" creationId="{D3AC74B6-1D53-3BA5-20F3-AAF0877A1E93}"/>
          </ac:spMkLst>
        </pc:spChg>
        <pc:spChg chg="del mod">
          <ac:chgData name="Melnyk, Alexandra" userId="1171a2fe-5206-474b-8ee3-1b49df3870f8" providerId="ADAL" clId="{9D4FDE5F-ACA9-4E81-9D8C-392244ADDDA5}" dt="2024-11-13T14:57:38.240" v="45"/>
          <ac:spMkLst>
            <pc:docMk/>
            <pc:sldMk cId="3148941969" sldId="899"/>
            <ac:spMk id="3" creationId="{2FD78025-170C-2248-749D-39EA9E6539E0}"/>
          </ac:spMkLst>
        </pc:spChg>
        <pc:spChg chg="add mod">
          <ac:chgData name="Melnyk, Alexandra" userId="1171a2fe-5206-474b-8ee3-1b49df3870f8" providerId="ADAL" clId="{9D4FDE5F-ACA9-4E81-9D8C-392244ADDDA5}" dt="2024-11-13T21:08:10.153" v="1706" actId="20577"/>
          <ac:spMkLst>
            <pc:docMk/>
            <pc:sldMk cId="3148941969" sldId="899"/>
            <ac:spMk id="4" creationId="{3F460607-345D-B348-D4DF-E7A09DAB8632}"/>
          </ac:spMkLst>
        </pc:spChg>
        <pc:spChg chg="mod">
          <ac:chgData name="Melnyk, Alexandra" userId="1171a2fe-5206-474b-8ee3-1b49df3870f8" providerId="ADAL" clId="{9D4FDE5F-ACA9-4E81-9D8C-392244ADDDA5}" dt="2024-11-13T15:02:52.512" v="342" actId="20577"/>
          <ac:spMkLst>
            <pc:docMk/>
            <pc:sldMk cId="3148941969" sldId="899"/>
            <ac:spMk id="8" creationId="{ABE733DB-73A4-E73E-7A24-7C6C69697729}"/>
          </ac:spMkLst>
        </pc:spChg>
      </pc:sldChg>
      <pc:sldChg chg="del">
        <pc:chgData name="Melnyk, Alexandra" userId="1171a2fe-5206-474b-8ee3-1b49df3870f8" providerId="ADAL" clId="{9D4FDE5F-ACA9-4E81-9D8C-392244ADDDA5}" dt="2024-11-13T15:14:58.520" v="1252" actId="2696"/>
        <pc:sldMkLst>
          <pc:docMk/>
          <pc:sldMk cId="3826651257" sldId="900"/>
        </pc:sldMkLst>
      </pc:sldChg>
      <pc:sldChg chg="modSp mod">
        <pc:chgData name="Melnyk, Alexandra" userId="1171a2fe-5206-474b-8ee3-1b49df3870f8" providerId="ADAL" clId="{9D4FDE5F-ACA9-4E81-9D8C-392244ADDDA5}" dt="2024-11-13T21:09:01.995" v="1718" actId="20577"/>
        <pc:sldMkLst>
          <pc:docMk/>
          <pc:sldMk cId="1553322079" sldId="901"/>
        </pc:sldMkLst>
        <pc:spChg chg="mod">
          <ac:chgData name="Melnyk, Alexandra" userId="1171a2fe-5206-474b-8ee3-1b49df3870f8" providerId="ADAL" clId="{9D4FDE5F-ACA9-4E81-9D8C-392244ADDDA5}" dt="2024-11-13T21:09:01.995" v="1718" actId="20577"/>
          <ac:spMkLst>
            <pc:docMk/>
            <pc:sldMk cId="1553322079" sldId="901"/>
            <ac:spMk id="3" creationId="{9AAEA666-91B9-4F11-0C0C-1D0FA62F7138}"/>
          </ac:spMkLst>
        </pc:spChg>
        <pc:spChg chg="mod">
          <ac:chgData name="Melnyk, Alexandra" userId="1171a2fe-5206-474b-8ee3-1b49df3870f8" providerId="ADAL" clId="{9D4FDE5F-ACA9-4E81-9D8C-392244ADDDA5}" dt="2024-11-13T15:09:50.982" v="923" actId="20577"/>
          <ac:spMkLst>
            <pc:docMk/>
            <pc:sldMk cId="1553322079" sldId="901"/>
            <ac:spMk id="8" creationId="{ABE733DB-73A4-E73E-7A24-7C6C69697729}"/>
          </ac:spMkLst>
        </pc:spChg>
      </pc:sldChg>
      <pc:sldChg chg="del">
        <pc:chgData name="Melnyk, Alexandra" userId="1171a2fe-5206-474b-8ee3-1b49df3870f8" providerId="ADAL" clId="{9D4FDE5F-ACA9-4E81-9D8C-392244ADDDA5}" dt="2024-11-13T15:16:48.803" v="1259" actId="2696"/>
        <pc:sldMkLst>
          <pc:docMk/>
          <pc:sldMk cId="1553693174" sldId="902"/>
        </pc:sldMkLst>
      </pc:sldChg>
      <pc:sldChg chg="modSp new mod">
        <pc:chgData name="Melnyk, Alexandra" userId="1171a2fe-5206-474b-8ee3-1b49df3870f8" providerId="ADAL" clId="{9D4FDE5F-ACA9-4E81-9D8C-392244ADDDA5}" dt="2024-11-13T17:36:48.729" v="1560" actId="313"/>
        <pc:sldMkLst>
          <pc:docMk/>
          <pc:sldMk cId="2886531707" sldId="902"/>
        </pc:sldMkLst>
        <pc:spChg chg="mod">
          <ac:chgData name="Melnyk, Alexandra" userId="1171a2fe-5206-474b-8ee3-1b49df3870f8" providerId="ADAL" clId="{9D4FDE5F-ACA9-4E81-9D8C-392244ADDDA5}" dt="2024-11-13T17:34:41.795" v="1276" actId="20577"/>
          <ac:spMkLst>
            <pc:docMk/>
            <pc:sldMk cId="2886531707" sldId="902"/>
            <ac:spMk id="2" creationId="{C384B759-28F7-24C1-B422-A555C6B9703E}"/>
          </ac:spMkLst>
        </pc:spChg>
        <pc:spChg chg="mod">
          <ac:chgData name="Melnyk, Alexandra" userId="1171a2fe-5206-474b-8ee3-1b49df3870f8" providerId="ADAL" clId="{9D4FDE5F-ACA9-4E81-9D8C-392244ADDDA5}" dt="2024-11-13T17:36:48.729" v="1560" actId="313"/>
          <ac:spMkLst>
            <pc:docMk/>
            <pc:sldMk cId="2886531707" sldId="902"/>
            <ac:spMk id="3" creationId="{B744F5B2-CC41-DB01-CBB4-ED1E4FCAFD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F87AB-CF25-EB44-AD36-1ADFB4C5A0B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A400B-D204-FD43-B8D0-D8C2C41B88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37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1A400B-D204-FD43-B8D0-D8C2C41B88F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645366A-3496-B64C-818D-34C776C90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9" y="1824732"/>
            <a:ext cx="10523622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0"/>
            <a:ext cx="10523622" cy="1194155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3448" y="5843546"/>
            <a:ext cx="3272589" cy="47428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834189" y="3706311"/>
            <a:ext cx="10523622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D18428-7D24-BE4D-A5AE-67BFA04299ED}"/>
              </a:ext>
            </a:extLst>
          </p:cNvPr>
          <p:cNvSpPr txBox="1">
            <a:spLocks/>
          </p:cNvSpPr>
          <p:nvPr userDrawn="1"/>
        </p:nvSpPr>
        <p:spPr>
          <a:xfrm>
            <a:off x="343448" y="6294684"/>
            <a:ext cx="5670882" cy="365125"/>
          </a:xfrm>
          <a:prstGeom prst="rect">
            <a:avLst/>
          </a:prstGeom>
        </p:spPr>
        <p:txBody>
          <a:bodyPr lIns="0" tIns="91440" rIns="0" bIns="9144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Dedicated to safety. Committed to the environment. </a:t>
            </a:r>
            <a:r>
              <a:rPr lang="en-US" sz="1000" b="1" i="0" u="none" strike="noStrike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|</a:t>
            </a:r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00" b="0" dirty="0">
                <a:solidFill>
                  <a:schemeClr val="bg1"/>
                </a:solidFill>
              </a:rPr>
              <a:t>energy.gov/EM</a:t>
            </a:r>
          </a:p>
        </p:txBody>
      </p:sp>
    </p:spTree>
    <p:extLst>
      <p:ext uri="{BB962C8B-B14F-4D97-AF65-F5344CB8AC3E}">
        <p14:creationId xmlns:p14="http://schemas.microsoft.com/office/powerpoint/2010/main" val="142286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9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92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0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645366A-3496-B64C-818D-34C776C90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9" y="1824732"/>
            <a:ext cx="10523622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1"/>
            <a:ext cx="10523621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0082" y="5843546"/>
            <a:ext cx="3272589" cy="47428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834189" y="3706311"/>
            <a:ext cx="10523622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D18428-7D24-BE4D-A5AE-67BFA04299ED}"/>
              </a:ext>
            </a:extLst>
          </p:cNvPr>
          <p:cNvSpPr txBox="1">
            <a:spLocks/>
          </p:cNvSpPr>
          <p:nvPr userDrawn="1"/>
        </p:nvSpPr>
        <p:spPr>
          <a:xfrm>
            <a:off x="370082" y="6294684"/>
            <a:ext cx="5670882" cy="365125"/>
          </a:xfrm>
          <a:prstGeom prst="rect">
            <a:avLst/>
          </a:prstGeom>
        </p:spPr>
        <p:txBody>
          <a:bodyPr lIns="0" tIns="91440" rIns="0" bIns="9144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Dedicated to safety. Committed to the environment. </a:t>
            </a:r>
            <a:r>
              <a:rPr lang="en-US" sz="1000" b="1" i="0" u="none" strike="noStrike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|</a:t>
            </a:r>
            <a:r>
              <a:rPr lang="en-US" sz="10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00" b="0" dirty="0">
                <a:solidFill>
                  <a:schemeClr val="bg1"/>
                </a:solidFill>
              </a:rPr>
              <a:t>energy.gov/EM</a:t>
            </a:r>
          </a:p>
        </p:txBody>
      </p:sp>
    </p:spTree>
    <p:extLst>
      <p:ext uri="{BB962C8B-B14F-4D97-AF65-F5344CB8AC3E}">
        <p14:creationId xmlns:p14="http://schemas.microsoft.com/office/powerpoint/2010/main" val="3665558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870"/>
            <a:ext cx="10515600" cy="45600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747084" y="6344948"/>
            <a:ext cx="697833" cy="365125"/>
          </a:xfrm>
        </p:spPr>
        <p:txBody>
          <a:bodyPr/>
          <a:lstStyle>
            <a:lvl1pPr algn="ctr">
              <a:defRPr/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28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056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2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70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637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39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5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390"/>
            <a:ext cx="10515600" cy="43965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94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65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17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68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E4DC4835-A402-414E-B6B3-48D7485470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038" y="1824732"/>
            <a:ext cx="10309773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037" y="3706311"/>
            <a:ext cx="10309774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6273" y="314947"/>
            <a:ext cx="3465095" cy="50218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1048037" y="3706311"/>
            <a:ext cx="10309774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20C0610-DD23-4249-9AB0-6A136CD97891}"/>
              </a:ext>
            </a:extLst>
          </p:cNvPr>
          <p:cNvSpPr/>
          <p:nvPr userDrawn="1"/>
        </p:nvSpPr>
        <p:spPr>
          <a:xfrm>
            <a:off x="433137" y="0"/>
            <a:ext cx="18176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61A5BF-009F-B648-BFDF-9EB6FE3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78423" y="6225235"/>
            <a:ext cx="7202906" cy="313676"/>
          </a:xfr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Dedicated to safety. Committed to the environment. </a:t>
            </a:r>
            <a:r>
              <a:rPr lang="en-US" dirty="0"/>
              <a:t>|</a:t>
            </a:r>
            <a:r>
              <a:rPr lang="en-US" b="0" dirty="0"/>
              <a:t> energy.gov/EM</a:t>
            </a:r>
          </a:p>
        </p:txBody>
      </p:sp>
    </p:spTree>
    <p:extLst>
      <p:ext uri="{BB962C8B-B14F-4D97-AF65-F5344CB8AC3E}">
        <p14:creationId xmlns:p14="http://schemas.microsoft.com/office/powerpoint/2010/main" val="28414108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73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926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908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161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232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7868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88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1740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31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540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0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E4DC4835-A402-414E-B6B3-48D7485470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358170" y="-1763275"/>
            <a:ext cx="10384550" cy="10384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A15D2D-D246-B443-8E1A-7B34C0DED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038" y="1824732"/>
            <a:ext cx="10309773" cy="1881579"/>
          </a:xfrm>
          <a:noFill/>
        </p:spPr>
        <p:txBody>
          <a:bodyPr lIns="0" rIns="0" bIns="18288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8F7D1-B4B4-2E48-A086-EB66E49F5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037" y="3706311"/>
            <a:ext cx="10309774" cy="1149720"/>
          </a:xfrm>
          <a:noFill/>
        </p:spPr>
        <p:txBody>
          <a:bodyPr lIns="0" tIns="182880" r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8963F79-4286-4547-8651-EB33D063B3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6273" y="314947"/>
            <a:ext cx="3465095" cy="50218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49508F-9D58-1E43-BD0C-21C800D55142}"/>
              </a:ext>
            </a:extLst>
          </p:cNvPr>
          <p:cNvCxnSpPr>
            <a:cxnSpLocks/>
          </p:cNvCxnSpPr>
          <p:nvPr userDrawn="1"/>
        </p:nvCxnSpPr>
        <p:spPr>
          <a:xfrm>
            <a:off x="1048037" y="3706311"/>
            <a:ext cx="10309774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20C0610-DD23-4249-9AB0-6A136CD97891}"/>
              </a:ext>
            </a:extLst>
          </p:cNvPr>
          <p:cNvSpPr/>
          <p:nvPr userDrawn="1"/>
        </p:nvSpPr>
        <p:spPr>
          <a:xfrm>
            <a:off x="433137" y="0"/>
            <a:ext cx="18176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61A5BF-009F-B648-BFDF-9EB6FE3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78423" y="6225235"/>
            <a:ext cx="7202906" cy="313676"/>
          </a:xfr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Dedicated to safety. Committed to the environment. </a:t>
            </a:r>
            <a:r>
              <a:rPr lang="en-US" dirty="0"/>
              <a:t>|</a:t>
            </a:r>
            <a:r>
              <a:rPr lang="en-US" b="0" dirty="0"/>
              <a:t> energy.gov/EM</a:t>
            </a:r>
          </a:p>
        </p:txBody>
      </p:sp>
    </p:spTree>
    <p:extLst>
      <p:ext uri="{BB962C8B-B14F-4D97-AF65-F5344CB8AC3E}">
        <p14:creationId xmlns:p14="http://schemas.microsoft.com/office/powerpoint/2010/main" val="37842902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2285-F352-9541-8330-7DC8FD5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2CD3-B617-8E44-B78F-97440E1B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A2B5-D70E-F645-9C3C-E1FA20739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8481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09E8-B747-B84C-A2B2-F829044B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C786F-4AAA-A648-948F-3845C01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4B43F-3B82-374E-B7B1-1092D697B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606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1059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48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3C67A-CC00-C340-9C16-06CFA8CA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EC1FA-C33C-F346-B0F1-70E9E0AB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33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0C6C-8264-404A-9228-B584B8D9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ADC5-8676-9C41-AC90-3D5264FF9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6B68A-50C8-A444-8685-38233DAA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1C963-C785-2F43-B390-FCFF823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51132-F93B-3146-BA0F-2E1CD4CB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EEE66-0AF6-D447-8D5D-F2E6D2A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444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704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287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0337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A270-8783-2C46-8D8B-978C64EE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3D451-0099-A04F-A97B-D774EDF0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65A8-3252-5546-BFBD-D279FF5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C767-0DDD-7040-B5C2-68DFD25E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F3F6-E614-BF4A-9286-44344A4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174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08504-4F69-C24F-8876-DD19703D3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34253-5A6F-E546-AD28-7A369071D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7C47-5E13-7747-A03C-5F4F7C20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04E0-2B5C-FE47-8672-B8C4C446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7DEF-9367-4143-8A4D-DE9F52F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472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F04C2B28-D913-4DCD-9CF5-F7D951D22168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10B35D-5B01-4354-A881-3757FB9A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12333"/>
          </a:xfrm>
        </p:spPr>
        <p:txBody>
          <a:bodyPr anchor="t" anchorCtr="0"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8726006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D4EBD7CD-2776-4AE8-9F2D-BE5F085DCC59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884558B-3976-415B-8E61-348E70A6A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3232"/>
          </a:xfrm>
        </p:spPr>
        <p:txBody>
          <a:bodyPr anchor="t" anchorCtr="0"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0131540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EF45-2ACE-4150-83B3-7991621ECD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16" y="6644081"/>
            <a:ext cx="3389152" cy="22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3B7919B-2598-42BD-85D9-BA08E6A9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3232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22789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sz="quarter" idx="4294967295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 wrap="square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CDD117AA-DEAA-4D9C-A3F2-04686B8AE5FE}" type="slidenum">
              <a:rPr/>
              <a:pPr>
                <a:defRPr/>
              </a:pPr>
              <a:t>‹#›</a:t>
            </a:fld>
            <a:endParaRPr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16" y="6644081"/>
            <a:ext cx="3389152" cy="22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060248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CEC2-F88B-487D-A0B7-249F01F1EB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2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E7AA-7C72-DB4A-85F8-5B66C801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BF5D1-AECA-A14A-8BAC-62435DEAE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8E5F-85D5-7C4B-863C-67E447B8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AD71A-497C-E34D-A050-8556E1C2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50AD3-CA61-7649-A053-B6FD282C2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7DB30-F155-8E4C-A325-A8E88246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386A0-AAC7-DE4F-BCA3-C07D9C4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89C19-BFF5-AD4F-8571-332863DC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235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2935817" y="4170364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>
              <a:defRPr/>
            </a:pPr>
            <a:fld id="{AE00E00B-D318-4394-8D01-D02D949EB308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3889829" y="266698"/>
            <a:ext cx="7895772" cy="560614"/>
          </a:xfrm>
          <a:prstGeom prst="rect">
            <a:avLst/>
          </a:prstGeom>
          <a:noFill/>
          <a:ln>
            <a:noFill/>
          </a:ln>
        </p:spPr>
        <p:txBody>
          <a:bodyPr vert="horz" wrap="square" lIns="82296" tIns="41148" rIns="82296" bIns="41148" anchor="t" anchorCtr="1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0" b="1" i="0" u="none" strike="noStrike" kern="1200" cap="none" spc="0" baseline="0">
                <a:solidFill>
                  <a:schemeClr val="bg1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25031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831769" y="310241"/>
            <a:ext cx="7837715" cy="517071"/>
          </a:xfrm>
          <a:prstGeom prst="rect">
            <a:avLst/>
          </a:prstGeom>
          <a:noFill/>
          <a:ln>
            <a:noFill/>
          </a:ln>
        </p:spPr>
        <p:txBody>
          <a:bodyPr vert="horz" wrap="square" lIns="82296" tIns="41148" rIns="82296" bIns="41148" anchor="t" anchorCtr="1" compatLnSpc="1"/>
          <a:lstStyle>
            <a:lvl1pPr marL="0" marR="0" lvl="0" indent="0" algn="r" defTabSz="914400" rtl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0" b="1" i="0" u="none" strike="noStrike" kern="1200" cap="none" spc="0" baseline="0">
                <a:solidFill>
                  <a:schemeClr val="bg1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14400" y="1485901"/>
            <a:ext cx="10363200" cy="46977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342900" marR="0" lvl="0" indent="-342900" algn="l" defTabSz="914400" rtl="0" fontAlgn="auto" hangingPunct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None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2695044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539-1620-4C97-BA0A-66FA1A89D0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F9F7-3641-C14A-B3A4-5528C2C29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635" y="220830"/>
            <a:ext cx="10739718" cy="8845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B5EEF-0D03-7247-907B-D82A7D26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4305" y="6316908"/>
            <a:ext cx="697833" cy="365125"/>
          </a:xfrm>
        </p:spPr>
        <p:txBody>
          <a:bodyPr/>
          <a:lstStyle>
            <a:lvl1pPr>
              <a:defRPr sz="1100"/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1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9704A-4E2A-0746-81E8-43CDEEE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ADD78-4B36-0042-B347-46CF581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C7ECC-0AFC-D54D-A9B3-35C8BCDD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3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96FF-2F85-C64E-850B-61C0F6F7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B552-6C2E-6A4D-97D0-E561087D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DD02-079A-EF4B-BB7F-AC896956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FB365-676E-8949-913E-8A29DD78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A6927-EFA0-9C45-9E10-A15FF600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13400-FA8A-8243-B9BF-0E15D96A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0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3F50-632A-4D45-986B-71EEE91F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478EC-32E2-5644-92E4-31EC804E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3DD2-3F8D-0841-B436-525A77399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B324A-C68A-8C40-8087-9F01CF55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5388-7A7F-2741-8724-30933FC5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15E3-5712-F340-AD1C-2E4E545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3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6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8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E99538-8466-B14E-AB3B-7B5A2A7E5D59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6" y="238759"/>
            <a:ext cx="11232776" cy="88455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0214" y="1280842"/>
            <a:ext cx="10643586" cy="471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4167" y="627202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32365-9AFB-1E4A-A34C-1A3581DDE969}"/>
              </a:ext>
            </a:extLst>
          </p:cNvPr>
          <p:cNvCxnSpPr>
            <a:cxnSpLocks/>
          </p:cNvCxnSpPr>
          <p:nvPr userDrawn="1"/>
        </p:nvCxnSpPr>
        <p:spPr>
          <a:xfrm>
            <a:off x="710214" y="1123314"/>
            <a:ext cx="11141127" cy="0"/>
          </a:xfrm>
          <a:prstGeom prst="line">
            <a:avLst/>
          </a:prstGeom>
          <a:ln w="25400">
            <a:solidFill>
              <a:srgbClr val="CBB0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>
            <a:extLst>
              <a:ext uri="{FF2B5EF4-FFF2-40B4-BE49-F238E27FC236}">
                <a16:creationId xmlns:a16="http://schemas.microsoft.com/office/drawing/2014/main" id="{E653E15C-5124-AE4D-8B8A-D04817939D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9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E99538-8466-B14E-AB3B-7B5A2A7E5D59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045"/>
            <a:ext cx="10515600" cy="9048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18871"/>
            <a:ext cx="10515600" cy="482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47084" y="6333797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312E8D8-21BC-AA43-8C7E-8583E24F0C7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429590" y="6125006"/>
            <a:ext cx="1553705" cy="62148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5B5E09D-C1C1-614E-90E2-FEE1220AC78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89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578668A-4477-7D41-978D-6547BDB99651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BCE21D-3B79-2D46-BF34-98F46C997FED}"/>
              </a:ext>
            </a:extLst>
          </p:cNvPr>
          <p:cNvSpPr/>
          <p:nvPr userDrawn="1"/>
        </p:nvSpPr>
        <p:spPr>
          <a:xfrm>
            <a:off x="0" y="1"/>
            <a:ext cx="12192000" cy="1036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C3C0A-CAC4-2546-8B51-4D0AB74CE73D}"/>
              </a:ext>
            </a:extLst>
          </p:cNvPr>
          <p:cNvSpPr/>
          <p:nvPr userDrawn="1"/>
        </p:nvSpPr>
        <p:spPr>
          <a:xfrm>
            <a:off x="433137" y="1"/>
            <a:ext cx="156143" cy="1036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061"/>
            <a:ext cx="10515600" cy="907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65380"/>
            <a:ext cx="10515600" cy="5011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9327" y="630373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B1E6BB0-2370-EC43-92B3-74197023E56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0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DBA29FD-3ECF-4443-8D9B-D8B549C3724A}"/>
              </a:ext>
            </a:extLst>
          </p:cNvPr>
          <p:cNvSpPr/>
          <p:nvPr userDrawn="1"/>
        </p:nvSpPr>
        <p:spPr>
          <a:xfrm>
            <a:off x="0" y="1"/>
            <a:ext cx="12192000" cy="1036320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8F9B10-B073-BB45-8F59-F84D04BB3C35}"/>
              </a:ext>
            </a:extLst>
          </p:cNvPr>
          <p:cNvSpPr/>
          <p:nvPr userDrawn="1"/>
        </p:nvSpPr>
        <p:spPr>
          <a:xfrm>
            <a:off x="433137" y="1"/>
            <a:ext cx="156143" cy="1036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8668A-4477-7D41-978D-6547BDB99651}"/>
              </a:ext>
            </a:extLst>
          </p:cNvPr>
          <p:cNvSpPr/>
          <p:nvPr userDrawn="1"/>
        </p:nvSpPr>
        <p:spPr>
          <a:xfrm>
            <a:off x="0" y="6051177"/>
            <a:ext cx="12192000" cy="806824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D2BD5-7469-C442-8F57-677253FD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60"/>
            <a:ext cx="10515600" cy="92192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BF33-2E1A-C34C-82E0-8CB8DEDB3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1210"/>
            <a:ext cx="10515600" cy="4985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BA60-E537-AE4D-9EDA-A6DE122D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9327" y="6303736"/>
            <a:ext cx="697833" cy="365125"/>
          </a:xfrm>
          <a:prstGeom prst="rect">
            <a:avLst/>
          </a:prstGeom>
        </p:spPr>
        <p:txBody>
          <a:bodyPr vert="horz" lIns="91440" tIns="91440" rIns="91440" bIns="91440" rtlCol="0" anchor="ctr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773C8E2-B35B-254F-A137-6F2F570DAA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B1E6BB0-2370-EC43-92B3-74197023E56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274840" y="6208705"/>
            <a:ext cx="2699083" cy="3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4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B6F0BB-A364-43EE-84EF-2ECAF07E07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2058989"/>
            <a:ext cx="10363200" cy="1470025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defRPr sz="3200"/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Click to edit </a:t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r>
              <a:rPr lang="en-US" sz="3200" dirty="0">
                <a:latin typeface="+mj-lt"/>
                <a:ea typeface="+mj-ea"/>
                <a:cs typeface="+mj-cs"/>
              </a:rPr>
              <a:t>Master title style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927100" y="3478214"/>
            <a:ext cx="8534400" cy="60483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+mn-lt"/>
              </a:rPr>
              <a:t>Click to edit Master subtitle style</a:t>
            </a:r>
          </a:p>
        </p:txBody>
      </p:sp>
      <p:pic>
        <p:nvPicPr>
          <p:cNvPr id="1033" name="Picture 8" descr="Iinside header with EM written out.png"/>
          <p:cNvPicPr>
            <a:picLocks noChangeAspect="1"/>
          </p:cNvPicPr>
          <p:nvPr userDrawn="1"/>
        </p:nvPicPr>
        <p:blipFill>
          <a:blip r:embed="rId10" cstate="print"/>
          <a:srcRect b="2367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ChangeArrowheads="1"/>
          </p:cNvSpPr>
          <p:nvPr userDrawn="1"/>
        </p:nvSpPr>
        <p:spPr bwMode="auto">
          <a:xfrm flipH="1">
            <a:off x="0" y="6642100"/>
            <a:ext cx="12192000" cy="215900"/>
          </a:xfrm>
          <a:prstGeom prst="rect">
            <a:avLst/>
          </a:prstGeom>
          <a:solidFill>
            <a:srgbClr val="285C12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ea typeface="ヒラギノ角ゴ ProN W3"/>
              <a:cs typeface="ヒラギノ角ゴ ProN W3"/>
            </a:endParaRPr>
          </a:p>
        </p:txBody>
      </p:sp>
      <p:sp>
        <p:nvSpPr>
          <p:cNvPr id="11" name="Title 1"/>
          <p:cNvSpPr txBox="1">
            <a:spLocks noChangeArrowheads="1"/>
          </p:cNvSpPr>
          <p:nvPr userDrawn="1"/>
        </p:nvSpPr>
        <p:spPr bwMode="auto">
          <a:xfrm>
            <a:off x="0" y="1"/>
            <a:ext cx="9958917" cy="17256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>
              <a:defRPr/>
            </a:pPr>
            <a:endParaRPr lang="en-US" sz="2800" dirty="0">
              <a:solidFill>
                <a:srgbClr val="FFFFFF"/>
              </a:solidFill>
              <a:latin typeface="Helvetica Neue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 userDrawn="1"/>
        </p:nvSpPr>
        <p:spPr bwMode="auto">
          <a:xfrm>
            <a:off x="9884833" y="6619875"/>
            <a:ext cx="1828800" cy="236538"/>
          </a:xfrm>
          <a:prstGeom prst="rect">
            <a:avLst/>
          </a:prstGeom>
          <a:noFill/>
          <a:ln>
            <a:noFill/>
          </a:ln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000" b="1" dirty="0">
                <a:solidFill>
                  <a:srgbClr val="FFE8A6"/>
                </a:solidFill>
                <a:latin typeface="+mj-lt"/>
                <a:ea typeface="ヒラギノ角ゴ ProN W3"/>
                <a:cs typeface="ヒラギノ角ゴ ProN W3"/>
              </a:rPr>
              <a:t>www.energy.gov/EM</a:t>
            </a:r>
          </a:p>
        </p:txBody>
      </p:sp>
      <p:sp>
        <p:nvSpPr>
          <p:cNvPr id="13" name="TextBox 2"/>
          <p:cNvSpPr txBox="1">
            <a:spLocks noChangeArrowheads="1"/>
          </p:cNvSpPr>
          <p:nvPr userDrawn="1"/>
        </p:nvSpPr>
        <p:spPr bwMode="auto">
          <a:xfrm>
            <a:off x="10378017" y="6618288"/>
            <a:ext cx="1727200" cy="246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20CFFCF0-9D86-41D2-814B-6A0FA88C0F69}" type="slidenum">
              <a:rPr lang="en-US" sz="1000" smtClean="0">
                <a:solidFill>
                  <a:srgbClr val="FFFFFF"/>
                </a:solidFill>
                <a:latin typeface="+mn-lt"/>
                <a:ea typeface="ヒラギノ角ゴ ProN W3"/>
                <a:cs typeface="ヒラギノ角ゴ ProN W3"/>
              </a:rPr>
              <a:pPr algn="r" eaLnBrk="1" hangingPunct="1"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+mn-lt"/>
              <a:ea typeface="ヒラギノ角ゴ ProN W3"/>
              <a:cs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3796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5" r:id="rId6"/>
    <p:sldLayoutId id="2147483716" r:id="rId7"/>
    <p:sldLayoutId id="2147483717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9272-CAEE-4A4C-BE08-DA81E4395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188" y="1617696"/>
            <a:ext cx="11129211" cy="1881579"/>
          </a:xfrm>
        </p:spPr>
        <p:txBody>
          <a:bodyPr>
            <a:noAutofit/>
          </a:bodyPr>
          <a:lstStyle/>
          <a:p>
            <a:r>
              <a:rPr lang="en-US" sz="3500" b="1" dirty="0"/>
              <a:t>PRACOP Steering Committee Meeting </a:t>
            </a:r>
            <a:endParaRPr lang="en-US" sz="3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584EE-3F89-7443-B71A-3498ADA94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189" y="3706311"/>
            <a:ext cx="11129210" cy="1881578"/>
          </a:xfrm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600" dirty="0"/>
              <a:t>Office of Environmental Management</a:t>
            </a:r>
          </a:p>
          <a:p>
            <a:pPr>
              <a:spcBef>
                <a:spcPts val="1400"/>
              </a:spcBef>
            </a:pPr>
            <a:r>
              <a:rPr lang="en-US" sz="2600" dirty="0"/>
              <a:t>Nov 2024</a:t>
            </a:r>
          </a:p>
        </p:txBody>
      </p:sp>
    </p:spTree>
    <p:extLst>
      <p:ext uri="{BB962C8B-B14F-4D97-AF65-F5344CB8AC3E}">
        <p14:creationId xmlns:p14="http://schemas.microsoft.com/office/powerpoint/2010/main" val="425478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44" y="238759"/>
            <a:ext cx="11164824" cy="884555"/>
          </a:xfrm>
        </p:spPr>
        <p:txBody>
          <a:bodyPr>
            <a:noAutofit/>
          </a:bodyPr>
          <a:lstStyle/>
          <a:p>
            <a:r>
              <a:rPr lang="en-US" dirty="0"/>
              <a:t>Steering Committee Meeting Agenda </a:t>
            </a:r>
            <a:endParaRPr lang="en-US" dirty="0">
              <a:solidFill>
                <a:srgbClr val="CBB045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AEA666-91B9-4F11-0C0C-1D0FA62F7138}"/>
              </a:ext>
            </a:extLst>
          </p:cNvPr>
          <p:cNvSpPr txBox="1"/>
          <p:nvPr/>
        </p:nvSpPr>
        <p:spPr>
          <a:xfrm>
            <a:off x="944880" y="1297792"/>
            <a:ext cx="10954988" cy="3162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Welcome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December Quarterly Prep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Flyer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Presentations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Waste Management Prep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Annual Meeting (if </a:t>
            </a:r>
            <a:r>
              <a:rPr lang="en-US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 allows)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Closing comments (Co-chair)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0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44" y="238759"/>
            <a:ext cx="11164824" cy="884555"/>
          </a:xfrm>
        </p:spPr>
        <p:txBody>
          <a:bodyPr>
            <a:noAutofit/>
          </a:bodyPr>
          <a:lstStyle/>
          <a:p>
            <a:r>
              <a:rPr lang="en-US" dirty="0"/>
              <a:t>December Quarterly Prep</a:t>
            </a:r>
            <a:endParaRPr lang="en-US" dirty="0">
              <a:solidFill>
                <a:srgbClr val="CBB045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AEA666-91B9-4F11-0C0C-1D0FA62F7138}"/>
              </a:ext>
            </a:extLst>
          </p:cNvPr>
          <p:cNvSpPr txBox="1"/>
          <p:nvPr/>
        </p:nvSpPr>
        <p:spPr>
          <a:xfrm>
            <a:off x="839962" y="1123314"/>
            <a:ext cx="10954988" cy="5773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Presentation Slides for Dec Speakers: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Steven </a:t>
            </a:r>
            <a:r>
              <a:rPr lang="en-US" sz="22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Hommel’s</a:t>
            </a: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i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Performance assessments at Savannah River National Laboratory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Brad Stephenson and Ethan Sweet’s </a:t>
            </a:r>
            <a:r>
              <a:rPr lang="en-US" sz="2200" i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Environmental Management Disposal Facility Groundwater Field Demonstration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Date to send in final and approved (by comms) presentations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Final Dec Agenda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Flyer- </a:t>
            </a:r>
            <a:r>
              <a:rPr lang="en-US" sz="20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SC members to </a:t>
            </a:r>
            <a:r>
              <a:rPr lang="en-US" sz="2000" kern="100">
                <a:latin typeface="Aptos" panose="020B0004020202020204" pitchFamily="34" charset="0"/>
                <a:cs typeface="Times New Roman" panose="02020603050405020304" pitchFamily="18" charset="0"/>
              </a:rPr>
              <a:t>advertise within their </a:t>
            </a:r>
            <a:r>
              <a:rPr lang="en-US" sz="20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organizations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22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22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2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200" b="1" i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332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BE733DB-73A4-E73E-7A24-7C6C6969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5" y="238759"/>
            <a:ext cx="11281303" cy="884555"/>
          </a:xfrm>
        </p:spPr>
        <p:txBody>
          <a:bodyPr>
            <a:normAutofit/>
          </a:bodyPr>
          <a:lstStyle/>
          <a:p>
            <a:r>
              <a:rPr lang="en-US" dirty="0"/>
              <a:t>Waste Management Preparation</a:t>
            </a:r>
            <a:endParaRPr lang="en-US" dirty="0">
              <a:solidFill>
                <a:srgbClr val="CBB045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2421C-5AC2-FCAF-8822-8E763A2C2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460607-345D-B348-D4DF-E7A09DAB8632}"/>
              </a:ext>
            </a:extLst>
          </p:cNvPr>
          <p:cNvSpPr txBox="1"/>
          <p:nvPr/>
        </p:nvSpPr>
        <p:spPr>
          <a:xfrm>
            <a:off x="944880" y="1297792"/>
            <a:ext cx="10954988" cy="5745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Presentation Structure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Time divided into thirds: Presentation/Discussion/Q&amp; As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Presentation topic ideas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Involvement: Who is attending/ likely to attend?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Panelist line up (3-4 people)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Volunteers?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Deadlines for: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Presentation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Panelist line up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4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4B759-28F7-24C1-B422-A555C6B97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Meeting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4F5B2-CC41-DB01-CBB4-ED1E4FCAF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Dates TBD: June/July 2025?</a:t>
            </a:r>
          </a:p>
          <a:p>
            <a:r>
              <a:rPr lang="en-US" dirty="0"/>
              <a:t>Location: DOE or NRC hosted? Hotel? </a:t>
            </a:r>
          </a:p>
          <a:p>
            <a:r>
              <a:rPr lang="en-US" dirty="0"/>
              <a:t>Expected Attendee amount?</a:t>
            </a:r>
          </a:p>
          <a:p>
            <a:r>
              <a:rPr lang="en-US" dirty="0"/>
              <a:t>Format and Structure of Annual Meeting</a:t>
            </a:r>
          </a:p>
          <a:p>
            <a:pPr lvl="1"/>
            <a:r>
              <a:rPr lang="en-US" dirty="0"/>
              <a:t>Hybrid/in-person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17225D-7668-A043-DC1B-A5D1838946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3C8E2-B35B-254F-A137-6F2F570DAAC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31707"/>
      </p:ext>
    </p:extLst>
  </p:cSld>
  <p:clrMapOvr>
    <a:masterClrMapping/>
  </p:clrMapOvr>
</p:sld>
</file>

<file path=ppt/theme/theme1.xml><?xml version="1.0" encoding="utf-8"?>
<a:theme xmlns:a="http://schemas.openxmlformats.org/drawingml/2006/main" name="DOE EM Template Option 1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E EM Template Option 2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OE EM Template Option 3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DOE EM Template Option 4">
  <a:themeElements>
    <a:clrScheme name="DOE Color Scheme">
      <a:dk1>
        <a:srgbClr val="000000"/>
      </a:dk1>
      <a:lt1>
        <a:srgbClr val="FFFFFF"/>
      </a:lt1>
      <a:dk2>
        <a:srgbClr val="323265"/>
      </a:dk2>
      <a:lt2>
        <a:srgbClr val="E7E6E6"/>
      </a:lt2>
      <a:accent1>
        <a:srgbClr val="3E6637"/>
      </a:accent1>
      <a:accent2>
        <a:srgbClr val="46568C"/>
      </a:accent2>
      <a:accent3>
        <a:srgbClr val="CBB045"/>
      </a:accent3>
      <a:accent4>
        <a:srgbClr val="337F89"/>
      </a:accent4>
      <a:accent5>
        <a:srgbClr val="96C53B"/>
      </a:accent5>
      <a:accent6>
        <a:srgbClr val="5E666F"/>
      </a:accent6>
      <a:hlink>
        <a:srgbClr val="37A0D8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174</Words>
  <Application>Microsoft Office PowerPoint</Application>
  <PresentationFormat>Widescreen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Aptos</vt:lpstr>
      <vt:lpstr>Arial</vt:lpstr>
      <vt:lpstr>Arial Black</vt:lpstr>
      <vt:lpstr>Calibri</vt:lpstr>
      <vt:lpstr>Helvetica Neue</vt:lpstr>
      <vt:lpstr>DOE EM Template Option 1</vt:lpstr>
      <vt:lpstr>DOE EM Template Option 2</vt:lpstr>
      <vt:lpstr>DOE EM Template Option 3</vt:lpstr>
      <vt:lpstr>DOE EM Template Option 4</vt:lpstr>
      <vt:lpstr>1_Custom Design</vt:lpstr>
      <vt:lpstr>PRACOP Steering Committee Meeting </vt:lpstr>
      <vt:lpstr>Steering Committee Meeting Agenda </vt:lpstr>
      <vt:lpstr>December Quarterly Prep</vt:lpstr>
      <vt:lpstr>Waste Management Preparation</vt:lpstr>
      <vt:lpstr>Annual Meeting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KOA</dc:creator>
  <cp:keywords/>
  <dc:description/>
  <cp:lastModifiedBy>Melnyk, Alexandra</cp:lastModifiedBy>
  <cp:revision>17</cp:revision>
  <dcterms:created xsi:type="dcterms:W3CDTF">2023-09-05T15:56:43Z</dcterms:created>
  <dcterms:modified xsi:type="dcterms:W3CDTF">2024-11-14T18:42:05Z</dcterms:modified>
  <cp:category/>
</cp:coreProperties>
</file>