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 id="2147483684" r:id="rId2"/>
    <p:sldMasterId id="2147483672" r:id="rId3"/>
    <p:sldMasterId id="2147483696" r:id="rId4"/>
    <p:sldMasterId id="2147483708" r:id="rId5"/>
  </p:sldMasterIdLst>
  <p:notesMasterIdLst>
    <p:notesMasterId r:id="rId11"/>
  </p:notesMasterIdLst>
  <p:sldIdLst>
    <p:sldId id="258" r:id="rId6"/>
    <p:sldId id="898" r:id="rId7"/>
    <p:sldId id="901" r:id="rId8"/>
    <p:sldId id="899" r:id="rId9"/>
    <p:sldId id="90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E3F0A503-0C23-5690-E4F2-F1CEEE520D27}" name="Kathy Adams" initials="KA" userId="68dfc80eb74dcc8e" providerId="Windows Live"/>
  <p188:author id="{CDAF634E-957E-109D-CC47-8B54C7C5DE0A}" name="Chang, Richard" initials="RC" userId="S::richard.chang@em.doe.gov::b3a9a428-65ac-49da-a4df-8b3b91f00a0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D3CE"/>
    <a:srgbClr val="003088"/>
    <a:srgbClr val="CBB045"/>
    <a:srgbClr val="E8EAE8"/>
    <a:srgbClr val="3E6637"/>
    <a:srgbClr val="00364A"/>
    <a:srgbClr val="3D4EA1"/>
    <a:srgbClr val="A9CF83"/>
    <a:srgbClr val="004E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F07A32-8BBD-49DB-AB35-494390D145FC}" v="823" dt="2024-12-13T13:27:52.3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58"/>
  </p:normalViewPr>
  <p:slideViewPr>
    <p:cSldViewPr snapToGrid="0">
      <p:cViewPr varScale="1">
        <p:scale>
          <a:sx n="116" d="100"/>
          <a:sy n="116" d="100"/>
        </p:scale>
        <p:origin x="864" y="17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DF87AB-CF25-EB44-AD36-1ADFB4C5A0B6}" type="datetimeFigureOut">
              <a:rPr lang="en-US" smtClean="0"/>
              <a:t>12/13/24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1A400B-D204-FD43-B8D0-D8C2C41B88FC}" type="slidenum">
              <a:rPr lang="en-US" smtClean="0"/>
              <a:t>‹#›</a:t>
            </a:fld>
            <a:endParaRPr lang="en-US"/>
          </a:p>
        </p:txBody>
      </p:sp>
    </p:spTree>
    <p:extLst>
      <p:ext uri="{BB962C8B-B14F-4D97-AF65-F5344CB8AC3E}">
        <p14:creationId xmlns:p14="http://schemas.microsoft.com/office/powerpoint/2010/main" val="3105837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571A400B-D204-FD43-B8D0-D8C2C41B88FC}" type="slidenum">
              <a:rPr lang="en-US" smtClean="0"/>
              <a:t>1</a:t>
            </a:fld>
            <a:endParaRPr lang="en-US"/>
          </a:p>
        </p:txBody>
      </p:sp>
    </p:spTree>
    <p:extLst>
      <p:ext uri="{BB962C8B-B14F-4D97-AF65-F5344CB8AC3E}">
        <p14:creationId xmlns:p14="http://schemas.microsoft.com/office/powerpoint/2010/main" val="6927342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D645366A-3496-B64C-818D-34C776C902F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3358170" y="-1763275"/>
            <a:ext cx="10384550" cy="10384550"/>
          </a:xfrm>
          <a:prstGeom prst="rect">
            <a:avLst/>
          </a:prstGeom>
        </p:spPr>
      </p:pic>
      <p:sp>
        <p:nvSpPr>
          <p:cNvPr id="2" name="Title 1">
            <a:extLst>
              <a:ext uri="{FF2B5EF4-FFF2-40B4-BE49-F238E27FC236}">
                <a16:creationId xmlns:a16="http://schemas.microsoft.com/office/drawing/2014/main" id="{00A15D2D-D246-B443-8E1A-7B34C0DED6FE}"/>
              </a:ext>
            </a:extLst>
          </p:cNvPr>
          <p:cNvSpPr>
            <a:spLocks noGrp="1"/>
          </p:cNvSpPr>
          <p:nvPr>
            <p:ph type="ctrTitle"/>
          </p:nvPr>
        </p:nvSpPr>
        <p:spPr>
          <a:xfrm>
            <a:off x="834189" y="1824732"/>
            <a:ext cx="10523622" cy="1881579"/>
          </a:xfrm>
          <a:noFill/>
        </p:spPr>
        <p:txBody>
          <a:bodyPr lIns="0" rIns="0" bIns="182880" anchor="b">
            <a:normAutofit/>
          </a:bodyPr>
          <a:lstStyle>
            <a:lvl1pPr algn="l">
              <a:defRPr sz="35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3438F7D1-B4B4-2E48-A086-EB66E49F543C}"/>
              </a:ext>
            </a:extLst>
          </p:cNvPr>
          <p:cNvSpPr>
            <a:spLocks noGrp="1"/>
          </p:cNvSpPr>
          <p:nvPr>
            <p:ph type="subTitle" idx="1"/>
          </p:nvPr>
        </p:nvSpPr>
        <p:spPr>
          <a:xfrm>
            <a:off x="834189" y="3706310"/>
            <a:ext cx="10523622" cy="1194155"/>
          </a:xfrm>
          <a:noFill/>
        </p:spPr>
        <p:txBody>
          <a:bodyPr lIns="0" tIns="182880" rIns="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5" name="Graphic 14">
            <a:extLst>
              <a:ext uri="{FF2B5EF4-FFF2-40B4-BE49-F238E27FC236}">
                <a16:creationId xmlns:a16="http://schemas.microsoft.com/office/drawing/2014/main" id="{38963F79-4286-4547-8651-EB33D063B3E1}"/>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343448" y="5843546"/>
            <a:ext cx="3272589" cy="474288"/>
          </a:xfrm>
          <a:prstGeom prst="rect">
            <a:avLst/>
          </a:prstGeom>
        </p:spPr>
      </p:pic>
      <p:cxnSp>
        <p:nvCxnSpPr>
          <p:cNvPr id="8" name="Straight Connector 7">
            <a:extLst>
              <a:ext uri="{FF2B5EF4-FFF2-40B4-BE49-F238E27FC236}">
                <a16:creationId xmlns:a16="http://schemas.microsoft.com/office/drawing/2014/main" id="{8949508F-9D58-1E43-BD0C-21C800D55142}"/>
              </a:ext>
            </a:extLst>
          </p:cNvPr>
          <p:cNvCxnSpPr>
            <a:cxnSpLocks/>
          </p:cNvCxnSpPr>
          <p:nvPr userDrawn="1"/>
        </p:nvCxnSpPr>
        <p:spPr>
          <a:xfrm>
            <a:off x="834189" y="3706311"/>
            <a:ext cx="10523622" cy="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75D18428-7D24-BE4D-A5AE-67BFA04299ED}"/>
              </a:ext>
            </a:extLst>
          </p:cNvPr>
          <p:cNvSpPr txBox="1">
            <a:spLocks/>
          </p:cNvSpPr>
          <p:nvPr userDrawn="1"/>
        </p:nvSpPr>
        <p:spPr>
          <a:xfrm>
            <a:off x="343448" y="6294684"/>
            <a:ext cx="5670882" cy="365125"/>
          </a:xfrm>
          <a:prstGeom prst="rect">
            <a:avLst/>
          </a:prstGeom>
        </p:spPr>
        <p:txBody>
          <a:bodyPr lIns="0" tIns="91440" rIns="0" bIns="91440" anchor="ctr" anchorCtr="0"/>
          <a:lstStyle>
            <a:defPPr>
              <a:defRPr lang="en-US"/>
            </a:defPPr>
            <a:lvl1pPr marL="0" algn="l" defTabSz="914400" rtl="0" eaLnBrk="1" latinLnBrk="0" hangingPunct="1">
              <a:defRPr sz="14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00" b="0" i="0" u="none" strike="noStrike" kern="1200">
                <a:solidFill>
                  <a:schemeClr val="bg1"/>
                </a:solidFill>
                <a:effectLst/>
                <a:latin typeface="+mn-lt"/>
                <a:ea typeface="+mn-ea"/>
                <a:cs typeface="+mn-cs"/>
              </a:rPr>
              <a:t>Dedicated to safety. Committed to the environment. </a:t>
            </a:r>
            <a:r>
              <a:rPr lang="en-US" sz="1000" b="1" i="0" u="none" strike="noStrike" kern="1200">
                <a:solidFill>
                  <a:schemeClr val="accent3"/>
                </a:solidFill>
                <a:effectLst/>
                <a:latin typeface="+mn-lt"/>
                <a:ea typeface="+mn-ea"/>
                <a:cs typeface="+mn-cs"/>
              </a:rPr>
              <a:t>|</a:t>
            </a:r>
            <a:r>
              <a:rPr lang="en-US" sz="1000" b="0" i="0" u="none" strike="noStrike" kern="1200">
                <a:solidFill>
                  <a:schemeClr val="bg1"/>
                </a:solidFill>
                <a:effectLst/>
                <a:latin typeface="+mn-lt"/>
                <a:ea typeface="+mn-ea"/>
                <a:cs typeface="+mn-cs"/>
              </a:rPr>
              <a:t> </a:t>
            </a:r>
            <a:r>
              <a:rPr lang="en-US" sz="1000" b="0">
                <a:solidFill>
                  <a:schemeClr val="bg1"/>
                </a:solidFill>
              </a:rPr>
              <a:t>energy.gov/EM</a:t>
            </a:r>
          </a:p>
        </p:txBody>
      </p:sp>
    </p:spTree>
    <p:extLst>
      <p:ext uri="{BB962C8B-B14F-4D97-AF65-F5344CB8AC3E}">
        <p14:creationId xmlns:p14="http://schemas.microsoft.com/office/powerpoint/2010/main" val="1422861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AA270-8783-2C46-8D8B-978C64EE332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53D451-0099-A04F-A97B-D774EDF00C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F865A8-3252-5546-BFBD-D279FF5DFF99}"/>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0A8CC767-0DDD-7040-B5C2-68DFD25E923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9FDF3F6-E614-BF4A-9286-44344A48B149}"/>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2220797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D08504-4F69-C24F-8876-DD19703D36F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034253-5A6F-E546-AD28-7A369071D2C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8D7C47-5E13-7747-A03C-5F4F7C201D0E}"/>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69B304E0-2B5C-FE47-8672-B8C4C446F43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0927DEF-9367-4143-8A4D-DE9F52FF477F}"/>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305292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3088"/>
        </a:solidFill>
        <a:effectLst/>
      </p:bgPr>
    </p:bg>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D645366A-3496-B64C-818D-34C776C902F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3358170" y="-1763275"/>
            <a:ext cx="10384550" cy="10384550"/>
          </a:xfrm>
          <a:prstGeom prst="rect">
            <a:avLst/>
          </a:prstGeom>
        </p:spPr>
      </p:pic>
      <p:sp>
        <p:nvSpPr>
          <p:cNvPr id="2" name="Title 1">
            <a:extLst>
              <a:ext uri="{FF2B5EF4-FFF2-40B4-BE49-F238E27FC236}">
                <a16:creationId xmlns:a16="http://schemas.microsoft.com/office/drawing/2014/main" id="{00A15D2D-D246-B443-8E1A-7B34C0DED6FE}"/>
              </a:ext>
            </a:extLst>
          </p:cNvPr>
          <p:cNvSpPr>
            <a:spLocks noGrp="1"/>
          </p:cNvSpPr>
          <p:nvPr>
            <p:ph type="ctrTitle"/>
          </p:nvPr>
        </p:nvSpPr>
        <p:spPr>
          <a:xfrm>
            <a:off x="834189" y="1824732"/>
            <a:ext cx="10523622" cy="1881579"/>
          </a:xfrm>
          <a:noFill/>
        </p:spPr>
        <p:txBody>
          <a:bodyPr lIns="0" rIns="0" bIns="182880" anchor="b">
            <a:normAutofit/>
          </a:bodyPr>
          <a:lstStyle>
            <a:lvl1pPr algn="l">
              <a:defRPr sz="48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3438F7D1-B4B4-2E48-A086-EB66E49F543C}"/>
              </a:ext>
            </a:extLst>
          </p:cNvPr>
          <p:cNvSpPr>
            <a:spLocks noGrp="1"/>
          </p:cNvSpPr>
          <p:nvPr>
            <p:ph type="subTitle" idx="1"/>
          </p:nvPr>
        </p:nvSpPr>
        <p:spPr>
          <a:xfrm>
            <a:off x="834189" y="3706311"/>
            <a:ext cx="10523621" cy="1149720"/>
          </a:xfrm>
          <a:noFill/>
        </p:spPr>
        <p:txBody>
          <a:bodyPr lIns="0" tIns="182880" rIns="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5" name="Graphic 14">
            <a:extLst>
              <a:ext uri="{FF2B5EF4-FFF2-40B4-BE49-F238E27FC236}">
                <a16:creationId xmlns:a16="http://schemas.microsoft.com/office/drawing/2014/main" id="{38963F79-4286-4547-8651-EB33D063B3E1}"/>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370082" y="5843546"/>
            <a:ext cx="3272589" cy="474288"/>
          </a:xfrm>
          <a:prstGeom prst="rect">
            <a:avLst/>
          </a:prstGeom>
        </p:spPr>
      </p:pic>
      <p:cxnSp>
        <p:nvCxnSpPr>
          <p:cNvPr id="8" name="Straight Connector 7">
            <a:extLst>
              <a:ext uri="{FF2B5EF4-FFF2-40B4-BE49-F238E27FC236}">
                <a16:creationId xmlns:a16="http://schemas.microsoft.com/office/drawing/2014/main" id="{8949508F-9D58-1E43-BD0C-21C800D55142}"/>
              </a:ext>
            </a:extLst>
          </p:cNvPr>
          <p:cNvCxnSpPr>
            <a:cxnSpLocks/>
          </p:cNvCxnSpPr>
          <p:nvPr userDrawn="1"/>
        </p:nvCxnSpPr>
        <p:spPr>
          <a:xfrm>
            <a:off x="834189" y="3706311"/>
            <a:ext cx="10523622" cy="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75D18428-7D24-BE4D-A5AE-67BFA04299ED}"/>
              </a:ext>
            </a:extLst>
          </p:cNvPr>
          <p:cNvSpPr txBox="1">
            <a:spLocks/>
          </p:cNvSpPr>
          <p:nvPr userDrawn="1"/>
        </p:nvSpPr>
        <p:spPr>
          <a:xfrm>
            <a:off x="370082" y="6294684"/>
            <a:ext cx="5670882" cy="365125"/>
          </a:xfrm>
          <a:prstGeom prst="rect">
            <a:avLst/>
          </a:prstGeom>
        </p:spPr>
        <p:txBody>
          <a:bodyPr lIns="0" tIns="91440" rIns="0" bIns="91440" anchor="ctr" anchorCtr="0"/>
          <a:lstStyle>
            <a:defPPr>
              <a:defRPr lang="en-US"/>
            </a:defPPr>
            <a:lvl1pPr marL="0" algn="l" defTabSz="914400" rtl="0" eaLnBrk="1" latinLnBrk="0" hangingPunct="1">
              <a:defRPr sz="14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00" b="0" i="0" u="none" strike="noStrike" kern="1200">
                <a:solidFill>
                  <a:schemeClr val="bg1"/>
                </a:solidFill>
                <a:effectLst/>
                <a:latin typeface="+mn-lt"/>
                <a:ea typeface="+mn-ea"/>
                <a:cs typeface="+mn-cs"/>
              </a:rPr>
              <a:t>Dedicated to safety. Committed to the environment. </a:t>
            </a:r>
            <a:r>
              <a:rPr lang="en-US" sz="1000" b="1" i="0" u="none" strike="noStrike" kern="1200">
                <a:solidFill>
                  <a:schemeClr val="accent3"/>
                </a:solidFill>
                <a:effectLst/>
                <a:latin typeface="+mn-lt"/>
                <a:ea typeface="+mn-ea"/>
                <a:cs typeface="+mn-cs"/>
              </a:rPr>
              <a:t>|</a:t>
            </a:r>
            <a:r>
              <a:rPr lang="en-US" sz="1000" b="0" i="0" u="none" strike="noStrike" kern="1200">
                <a:solidFill>
                  <a:schemeClr val="bg1"/>
                </a:solidFill>
                <a:effectLst/>
                <a:latin typeface="+mn-lt"/>
                <a:ea typeface="+mn-ea"/>
                <a:cs typeface="+mn-cs"/>
              </a:rPr>
              <a:t> </a:t>
            </a:r>
            <a:r>
              <a:rPr lang="en-US" sz="1000" b="0">
                <a:solidFill>
                  <a:schemeClr val="bg1"/>
                </a:solidFill>
              </a:rPr>
              <a:t>energy.gov/EM</a:t>
            </a:r>
          </a:p>
        </p:txBody>
      </p:sp>
    </p:spTree>
    <p:extLst>
      <p:ext uri="{BB962C8B-B14F-4D97-AF65-F5344CB8AC3E}">
        <p14:creationId xmlns:p14="http://schemas.microsoft.com/office/powerpoint/2010/main" val="3665558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2285-F352-9541-8330-7DC8FD581F09}"/>
              </a:ext>
            </a:extLst>
          </p:cNvPr>
          <p:cNvSpPr>
            <a:spLocks noGrp="1"/>
          </p:cNvSpPr>
          <p:nvPr>
            <p:ph type="title"/>
          </p:nvPr>
        </p:nvSpPr>
        <p:spPr/>
        <p:txBody>
          <a:bodyPr anchor="ctr" anchorCtr="0"/>
          <a:lstStyle/>
          <a:p>
            <a:r>
              <a:rPr lang="en-US"/>
              <a:t>Click to edit Master title style</a:t>
            </a:r>
          </a:p>
        </p:txBody>
      </p:sp>
      <p:sp>
        <p:nvSpPr>
          <p:cNvPr id="3" name="Content Placeholder 2">
            <a:extLst>
              <a:ext uri="{FF2B5EF4-FFF2-40B4-BE49-F238E27FC236}">
                <a16:creationId xmlns:a16="http://schemas.microsoft.com/office/drawing/2014/main" id="{77E32CD3-B617-8E44-B78F-97440E1B200C}"/>
              </a:ext>
            </a:extLst>
          </p:cNvPr>
          <p:cNvSpPr>
            <a:spLocks noGrp="1"/>
          </p:cNvSpPr>
          <p:nvPr>
            <p:ph idx="1"/>
          </p:nvPr>
        </p:nvSpPr>
        <p:spPr>
          <a:xfrm>
            <a:off x="838200" y="1118870"/>
            <a:ext cx="10515600" cy="45600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5C94A2B5-D70E-F645-9C3C-E1FA2073931E}"/>
              </a:ext>
            </a:extLst>
          </p:cNvPr>
          <p:cNvSpPr>
            <a:spLocks noGrp="1"/>
          </p:cNvSpPr>
          <p:nvPr>
            <p:ph type="sldNum" sz="quarter" idx="10"/>
          </p:nvPr>
        </p:nvSpPr>
        <p:spPr>
          <a:xfrm>
            <a:off x="5747084" y="6344948"/>
            <a:ext cx="697833" cy="365125"/>
          </a:xfrm>
        </p:spPr>
        <p:txBody>
          <a:bodyPr/>
          <a:lstStyle>
            <a:lvl1pPr algn="ctr">
              <a:defRPr/>
            </a:lvl1pPr>
          </a:lstStyle>
          <a:p>
            <a:fld id="{E773C8E2-B35B-254F-A137-6F2F570DAACB}" type="slidenum">
              <a:rPr lang="en-US" smtClean="0"/>
              <a:pPr/>
              <a:t>‹#›</a:t>
            </a:fld>
            <a:endParaRPr lang="en-US"/>
          </a:p>
        </p:txBody>
      </p:sp>
    </p:spTree>
    <p:extLst>
      <p:ext uri="{BB962C8B-B14F-4D97-AF65-F5344CB8AC3E}">
        <p14:creationId xmlns:p14="http://schemas.microsoft.com/office/powerpoint/2010/main" val="3210286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F09E8-B747-B84C-A2B2-F829044B9C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03C786F-4AAA-A648-948F-3845C01361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Slide Number Placeholder 6">
            <a:extLst>
              <a:ext uri="{FF2B5EF4-FFF2-40B4-BE49-F238E27FC236}">
                <a16:creationId xmlns:a16="http://schemas.microsoft.com/office/drawing/2014/main" id="{FD94B43F-3B82-374E-B7B1-1092D697BBBC}"/>
              </a:ext>
            </a:extLst>
          </p:cNvPr>
          <p:cNvSpPr>
            <a:spLocks noGrp="1"/>
          </p:cNvSpPr>
          <p:nvPr>
            <p:ph type="sldNum" sz="quarter" idx="10"/>
          </p:nvPr>
        </p:nvSpPr>
        <p:spPr/>
        <p:txBody>
          <a:bodyPr/>
          <a:lstStyle/>
          <a:p>
            <a:fld id="{E773C8E2-B35B-254F-A137-6F2F570DAACB}" type="slidenum">
              <a:rPr lang="en-US" smtClean="0"/>
              <a:pPr/>
              <a:t>‹#›</a:t>
            </a:fld>
            <a:endParaRPr lang="en-US"/>
          </a:p>
        </p:txBody>
      </p:sp>
    </p:spTree>
    <p:extLst>
      <p:ext uri="{BB962C8B-B14F-4D97-AF65-F5344CB8AC3E}">
        <p14:creationId xmlns:p14="http://schemas.microsoft.com/office/powerpoint/2010/main" val="19500567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B0C6C-8264-404A-9228-B584B8D99A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4AADC5-8676-9C41-AC90-3D5264FF93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B6B68A-50C8-A444-8685-38233DAAAC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51C963-C785-2F43-B390-FCFF823714CB}"/>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CD951132-F93B-3146-BA0F-2E1CD4CB0F8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A7EEE66-0AF6-D447-8D5D-F2E6D2A1E34B}"/>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27163229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DE7AA-7C72-DB4A-85F8-5B66C80194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5BF5D1-AECA-A14A-8BAC-62435DEAEF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738E5F-85D5-7C4B-863C-67E447B824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1AD71A-497C-E34D-A050-8556E1C20C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150AD3-CA61-7649-A053-B6FD282C2C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77DB30-F155-8E4C-A325-A8E88246E556}"/>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CD2386A0-AAC7-DE4F-BCA3-C07D9C4799E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C9189C19-BFF5-AD4F-8571-332863DCCAFA}"/>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40029707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0F9F7-3641-C14A-B3A4-5528C2C2912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463C67A-CC00-C340-9C16-06CFA8CA772C}"/>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4" name="Footer Placeholder 3">
            <a:extLst>
              <a:ext uri="{FF2B5EF4-FFF2-40B4-BE49-F238E27FC236}">
                <a16:creationId xmlns:a16="http://schemas.microsoft.com/office/drawing/2014/main" id="{83BEC1FA-C33C-F346-B0F1-70E9E0ABB84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658B5EEF-0D03-7247-907B-D82A7D269864}"/>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42696372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09704A-4E2A-0746-81E8-43CDEEEEC676}"/>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3" name="Footer Placeholder 2">
            <a:extLst>
              <a:ext uri="{FF2B5EF4-FFF2-40B4-BE49-F238E27FC236}">
                <a16:creationId xmlns:a16="http://schemas.microsoft.com/office/drawing/2014/main" id="{BE1ADD78-4B36-0042-B347-46CF581F7D4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1F2C7ECC-0AFC-D54D-A9B3-35C8BCDD8800}"/>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24354392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696FF-2F85-C64E-850B-61C0F6F72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12B552-6C2E-6A4D-97D0-E561087DC0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A6DD02-079A-EF4B-BB7F-AC896956FF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4FB365-676E-8949-913E-8A29DD786B45}"/>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065A6927-EFA0-9C45-9E10-A15FF60057F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B0A13400-FA8A-8243-B9BF-0E15D96A9E96}"/>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2003358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2285-F352-9541-8330-7DC8FD581F09}"/>
              </a:ext>
            </a:extLst>
          </p:cNvPr>
          <p:cNvSpPr>
            <a:spLocks noGrp="1"/>
          </p:cNvSpPr>
          <p:nvPr>
            <p:ph type="title"/>
          </p:nvPr>
        </p:nvSpPr>
        <p:spPr/>
        <p:txBody>
          <a:bodyPr anchor="ctr" anchorCtr="0"/>
          <a:lstStyle/>
          <a:p>
            <a:r>
              <a:rPr lang="en-US"/>
              <a:t>Click to edit Master title style</a:t>
            </a:r>
          </a:p>
        </p:txBody>
      </p:sp>
      <p:sp>
        <p:nvSpPr>
          <p:cNvPr id="3" name="Content Placeholder 2">
            <a:extLst>
              <a:ext uri="{FF2B5EF4-FFF2-40B4-BE49-F238E27FC236}">
                <a16:creationId xmlns:a16="http://schemas.microsoft.com/office/drawing/2014/main" id="{77E32CD3-B617-8E44-B78F-97440E1B200C}"/>
              </a:ext>
            </a:extLst>
          </p:cNvPr>
          <p:cNvSpPr>
            <a:spLocks noGrp="1"/>
          </p:cNvSpPr>
          <p:nvPr>
            <p:ph idx="1"/>
          </p:nvPr>
        </p:nvSpPr>
        <p:spPr>
          <a:xfrm>
            <a:off x="838200" y="1282390"/>
            <a:ext cx="10515600" cy="43965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5C94A2B5-D70E-F645-9C3C-E1FA2073931E}"/>
              </a:ext>
            </a:extLst>
          </p:cNvPr>
          <p:cNvSpPr>
            <a:spLocks noGrp="1"/>
          </p:cNvSpPr>
          <p:nvPr>
            <p:ph type="sldNum" sz="quarter" idx="10"/>
          </p:nvPr>
        </p:nvSpPr>
        <p:spPr/>
        <p:txBody>
          <a:bodyPr/>
          <a:lstStyle/>
          <a:p>
            <a:fld id="{E773C8E2-B35B-254F-A137-6F2F570DAACB}" type="slidenum">
              <a:rPr lang="en-US" smtClean="0"/>
              <a:pPr/>
              <a:t>‹#›</a:t>
            </a:fld>
            <a:endParaRPr lang="en-US"/>
          </a:p>
        </p:txBody>
      </p:sp>
    </p:spTree>
    <p:extLst>
      <p:ext uri="{BB962C8B-B14F-4D97-AF65-F5344CB8AC3E}">
        <p14:creationId xmlns:p14="http://schemas.microsoft.com/office/powerpoint/2010/main" val="37633943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A3F50-632A-4D45-986B-71EEE91FF9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5478EC-32E2-5644-92E4-31EC804ED4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393DD2-3F8D-0841-B436-525A77399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3B324A-C68A-8C40-8087-9F01CF55C873}"/>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412C5388-7A7F-2741-8724-30933FC5AA2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F1A15E3-5712-F340-AD1C-2E4E54588482}"/>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27013655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AA270-8783-2C46-8D8B-978C64EE332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53D451-0099-A04F-A97B-D774EDF00C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F865A8-3252-5546-BFBD-D279FF5DFF99}"/>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0A8CC767-0DDD-7040-B5C2-68DFD25E923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9FDF3F6-E614-BF4A-9286-44344A48B149}"/>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39967173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D08504-4F69-C24F-8876-DD19703D36F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034253-5A6F-E546-AD28-7A369071D2C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8D7C47-5E13-7747-A03C-5F4F7C201D0E}"/>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69B304E0-2B5C-FE47-8672-B8C4C446F43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0927DEF-9367-4143-8A4D-DE9F52FF477F}"/>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32939688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pic>
        <p:nvPicPr>
          <p:cNvPr id="13" name="Graphic 12">
            <a:extLst>
              <a:ext uri="{FF2B5EF4-FFF2-40B4-BE49-F238E27FC236}">
                <a16:creationId xmlns:a16="http://schemas.microsoft.com/office/drawing/2014/main" id="{E4DC4835-A402-414E-B6B3-48D748547098}"/>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3358170" y="-1763275"/>
            <a:ext cx="10384550" cy="10384550"/>
          </a:xfrm>
          <a:prstGeom prst="rect">
            <a:avLst/>
          </a:prstGeom>
        </p:spPr>
      </p:pic>
      <p:sp>
        <p:nvSpPr>
          <p:cNvPr id="2" name="Title 1">
            <a:extLst>
              <a:ext uri="{FF2B5EF4-FFF2-40B4-BE49-F238E27FC236}">
                <a16:creationId xmlns:a16="http://schemas.microsoft.com/office/drawing/2014/main" id="{00A15D2D-D246-B443-8E1A-7B34C0DED6FE}"/>
              </a:ext>
            </a:extLst>
          </p:cNvPr>
          <p:cNvSpPr>
            <a:spLocks noGrp="1"/>
          </p:cNvSpPr>
          <p:nvPr>
            <p:ph type="ctrTitle"/>
          </p:nvPr>
        </p:nvSpPr>
        <p:spPr>
          <a:xfrm>
            <a:off x="1048038" y="1824732"/>
            <a:ext cx="10309773" cy="1881579"/>
          </a:xfrm>
          <a:noFill/>
        </p:spPr>
        <p:txBody>
          <a:bodyPr lIns="0" rIns="0" bIns="182880" anchor="b">
            <a:normAutofit/>
          </a:bodyPr>
          <a:lstStyle>
            <a:lvl1pPr algn="l">
              <a:defRPr sz="48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3438F7D1-B4B4-2E48-A086-EB66E49F543C}"/>
              </a:ext>
            </a:extLst>
          </p:cNvPr>
          <p:cNvSpPr>
            <a:spLocks noGrp="1"/>
          </p:cNvSpPr>
          <p:nvPr>
            <p:ph type="subTitle" idx="1"/>
          </p:nvPr>
        </p:nvSpPr>
        <p:spPr>
          <a:xfrm>
            <a:off x="1048037" y="3706311"/>
            <a:ext cx="10309774" cy="1149720"/>
          </a:xfrm>
          <a:noFill/>
        </p:spPr>
        <p:txBody>
          <a:bodyPr lIns="0" tIns="182880" rIns="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5" name="Graphic 14">
            <a:extLst>
              <a:ext uri="{FF2B5EF4-FFF2-40B4-BE49-F238E27FC236}">
                <a16:creationId xmlns:a16="http://schemas.microsoft.com/office/drawing/2014/main" id="{38963F79-4286-4547-8651-EB33D063B3E1}"/>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866273" y="314947"/>
            <a:ext cx="3465095" cy="502187"/>
          </a:xfrm>
          <a:prstGeom prst="rect">
            <a:avLst/>
          </a:prstGeom>
        </p:spPr>
      </p:pic>
      <p:cxnSp>
        <p:nvCxnSpPr>
          <p:cNvPr id="8" name="Straight Connector 7">
            <a:extLst>
              <a:ext uri="{FF2B5EF4-FFF2-40B4-BE49-F238E27FC236}">
                <a16:creationId xmlns:a16="http://schemas.microsoft.com/office/drawing/2014/main" id="{8949508F-9D58-1E43-BD0C-21C800D55142}"/>
              </a:ext>
            </a:extLst>
          </p:cNvPr>
          <p:cNvCxnSpPr>
            <a:cxnSpLocks/>
          </p:cNvCxnSpPr>
          <p:nvPr userDrawn="1"/>
        </p:nvCxnSpPr>
        <p:spPr>
          <a:xfrm>
            <a:off x="1048037" y="3706311"/>
            <a:ext cx="10309774" cy="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A20C0610-DD23-4249-9AB0-6A136CD97891}"/>
              </a:ext>
            </a:extLst>
          </p:cNvPr>
          <p:cNvSpPr/>
          <p:nvPr userDrawn="1"/>
        </p:nvSpPr>
        <p:spPr>
          <a:xfrm>
            <a:off x="433137" y="0"/>
            <a:ext cx="1817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lide Number Placeholder 5">
            <a:extLst>
              <a:ext uri="{FF2B5EF4-FFF2-40B4-BE49-F238E27FC236}">
                <a16:creationId xmlns:a16="http://schemas.microsoft.com/office/drawing/2014/main" id="{0461A5BF-009F-B648-BFDF-9EB6FE3E1231}"/>
              </a:ext>
            </a:extLst>
          </p:cNvPr>
          <p:cNvSpPr>
            <a:spLocks noGrp="1"/>
          </p:cNvSpPr>
          <p:nvPr>
            <p:ph type="sldNum" sz="quarter" idx="12"/>
          </p:nvPr>
        </p:nvSpPr>
        <p:spPr>
          <a:xfrm>
            <a:off x="4778423" y="6225235"/>
            <a:ext cx="7202906" cy="313676"/>
          </a:xfrm>
        </p:spPr>
        <p:txBody>
          <a:bodyPr/>
          <a:lstStyle>
            <a:lvl1pPr algn="r">
              <a:defRPr sz="1400" b="1">
                <a:solidFill>
                  <a:schemeClr val="bg1"/>
                </a:solidFill>
              </a:defRPr>
            </a:lvl1pPr>
          </a:lstStyle>
          <a:p>
            <a:r>
              <a:rPr lang="en-US" b="0"/>
              <a:t>Dedicated to safety. Committed to the environment. </a:t>
            </a:r>
            <a:r>
              <a:rPr lang="en-US"/>
              <a:t>|</a:t>
            </a:r>
            <a:r>
              <a:rPr lang="en-US" b="0"/>
              <a:t> energy.gov/EM</a:t>
            </a:r>
          </a:p>
        </p:txBody>
      </p:sp>
    </p:spTree>
    <p:extLst>
      <p:ext uri="{BB962C8B-B14F-4D97-AF65-F5344CB8AC3E}">
        <p14:creationId xmlns:p14="http://schemas.microsoft.com/office/powerpoint/2010/main" val="28414108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2285-F352-9541-8330-7DC8FD581F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E32CD3-B617-8E44-B78F-97440E1B20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5C94A2B5-D70E-F645-9C3C-E1FA2073931E}"/>
              </a:ext>
            </a:extLst>
          </p:cNvPr>
          <p:cNvSpPr>
            <a:spLocks noGrp="1"/>
          </p:cNvSpPr>
          <p:nvPr>
            <p:ph type="sldNum" sz="quarter" idx="10"/>
          </p:nvPr>
        </p:nvSpPr>
        <p:spPr/>
        <p:txBody>
          <a:bodyPr/>
          <a:lstStyle/>
          <a:p>
            <a:fld id="{E773C8E2-B35B-254F-A137-6F2F570DAACB}" type="slidenum">
              <a:rPr lang="en-US" smtClean="0"/>
              <a:pPr/>
              <a:t>‹#›</a:t>
            </a:fld>
            <a:endParaRPr lang="en-US"/>
          </a:p>
        </p:txBody>
      </p:sp>
    </p:spTree>
    <p:extLst>
      <p:ext uri="{BB962C8B-B14F-4D97-AF65-F5344CB8AC3E}">
        <p14:creationId xmlns:p14="http://schemas.microsoft.com/office/powerpoint/2010/main" val="18172732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F09E8-B747-B84C-A2B2-F829044B9C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03C786F-4AAA-A648-948F-3845C01361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Slide Number Placeholder 6">
            <a:extLst>
              <a:ext uri="{FF2B5EF4-FFF2-40B4-BE49-F238E27FC236}">
                <a16:creationId xmlns:a16="http://schemas.microsoft.com/office/drawing/2014/main" id="{FD94B43F-3B82-374E-B7B1-1092D697BBBC}"/>
              </a:ext>
            </a:extLst>
          </p:cNvPr>
          <p:cNvSpPr>
            <a:spLocks noGrp="1"/>
          </p:cNvSpPr>
          <p:nvPr>
            <p:ph type="sldNum" sz="quarter" idx="10"/>
          </p:nvPr>
        </p:nvSpPr>
        <p:spPr/>
        <p:txBody>
          <a:bodyPr/>
          <a:lstStyle/>
          <a:p>
            <a:fld id="{E773C8E2-B35B-254F-A137-6F2F570DAACB}" type="slidenum">
              <a:rPr lang="en-US" smtClean="0"/>
              <a:pPr/>
              <a:t>‹#›</a:t>
            </a:fld>
            <a:endParaRPr lang="en-US"/>
          </a:p>
        </p:txBody>
      </p:sp>
    </p:spTree>
    <p:extLst>
      <p:ext uri="{BB962C8B-B14F-4D97-AF65-F5344CB8AC3E}">
        <p14:creationId xmlns:p14="http://schemas.microsoft.com/office/powerpoint/2010/main" val="334179267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B0C6C-8264-404A-9228-B584B8D99A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4AADC5-8676-9C41-AC90-3D5264FF93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B6B68A-50C8-A444-8685-38233DAAAC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51C963-C785-2F43-B390-FCFF823714CB}"/>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CD951132-F93B-3146-BA0F-2E1CD4CB0F8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A7EEE66-0AF6-D447-8D5D-F2E6D2A1E34B}"/>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39767908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DE7AA-7C72-DB4A-85F8-5B66C80194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5BF5D1-AECA-A14A-8BAC-62435DEAEF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738E5F-85D5-7C4B-863C-67E447B824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1AD71A-497C-E34D-A050-8556E1C20C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150AD3-CA61-7649-A053-B6FD282C2C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77DB30-F155-8E4C-A325-A8E88246E556}"/>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CD2386A0-AAC7-DE4F-BCA3-C07D9C4799E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C9189C19-BFF5-AD4F-8571-332863DCCAFA}"/>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168771613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0F9F7-3641-C14A-B3A4-5528C2C2912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463C67A-CC00-C340-9C16-06CFA8CA772C}"/>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4" name="Footer Placeholder 3">
            <a:extLst>
              <a:ext uri="{FF2B5EF4-FFF2-40B4-BE49-F238E27FC236}">
                <a16:creationId xmlns:a16="http://schemas.microsoft.com/office/drawing/2014/main" id="{83BEC1FA-C33C-F346-B0F1-70E9E0ABB84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658B5EEF-0D03-7247-907B-D82A7D269864}"/>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21885232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09704A-4E2A-0746-81E8-43CDEEEEC676}"/>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3" name="Footer Placeholder 2">
            <a:extLst>
              <a:ext uri="{FF2B5EF4-FFF2-40B4-BE49-F238E27FC236}">
                <a16:creationId xmlns:a16="http://schemas.microsoft.com/office/drawing/2014/main" id="{BE1ADD78-4B36-0042-B347-46CF581F7D4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1F2C7ECC-0AFC-D54D-A9B3-35C8BCDD8800}"/>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2847454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F09E8-B747-B84C-A2B2-F829044B9C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03C786F-4AAA-A648-948F-3845C01361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Slide Number Placeholder 6">
            <a:extLst>
              <a:ext uri="{FF2B5EF4-FFF2-40B4-BE49-F238E27FC236}">
                <a16:creationId xmlns:a16="http://schemas.microsoft.com/office/drawing/2014/main" id="{FD94B43F-3B82-374E-B7B1-1092D697BBBC}"/>
              </a:ext>
            </a:extLst>
          </p:cNvPr>
          <p:cNvSpPr>
            <a:spLocks noGrp="1"/>
          </p:cNvSpPr>
          <p:nvPr>
            <p:ph type="sldNum" sz="quarter" idx="10"/>
          </p:nvPr>
        </p:nvSpPr>
        <p:spPr/>
        <p:txBody>
          <a:bodyPr/>
          <a:lstStyle/>
          <a:p>
            <a:fld id="{E773C8E2-B35B-254F-A137-6F2F570DAACB}" type="slidenum">
              <a:rPr lang="en-US" smtClean="0"/>
              <a:pPr/>
              <a:t>‹#›</a:t>
            </a:fld>
            <a:endParaRPr lang="en-US"/>
          </a:p>
        </p:txBody>
      </p:sp>
    </p:spTree>
    <p:extLst>
      <p:ext uri="{BB962C8B-B14F-4D97-AF65-F5344CB8AC3E}">
        <p14:creationId xmlns:p14="http://schemas.microsoft.com/office/powerpoint/2010/main" val="28767868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696FF-2F85-C64E-850B-61C0F6F72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12B552-6C2E-6A4D-97D0-E561087DC0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A6DD02-079A-EF4B-BB7F-AC896956FF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4FB365-676E-8949-913E-8A29DD786B45}"/>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065A6927-EFA0-9C45-9E10-A15FF60057F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B0A13400-FA8A-8243-B9BF-0E15D96A9E96}"/>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42300886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A3F50-632A-4D45-986B-71EEE91FF9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5478EC-32E2-5644-92E4-31EC804ED4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393DD2-3F8D-0841-B436-525A77399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3B324A-C68A-8C40-8087-9F01CF55C873}"/>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412C5388-7A7F-2741-8724-30933FC5AA2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F1A15E3-5712-F340-AD1C-2E4E54588482}"/>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214917405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AA270-8783-2C46-8D8B-978C64EE332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53D451-0099-A04F-A97B-D774EDF00C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F865A8-3252-5546-BFBD-D279FF5DFF99}"/>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0A8CC767-0DDD-7040-B5C2-68DFD25E923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9FDF3F6-E614-BF4A-9286-44344A48B149}"/>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277123172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D08504-4F69-C24F-8876-DD19703D36F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034253-5A6F-E546-AD28-7A369071D2C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8D7C47-5E13-7747-A03C-5F4F7C201D0E}"/>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69B304E0-2B5C-FE47-8672-B8C4C446F43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0927DEF-9367-4143-8A4D-DE9F52FF477F}"/>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18605404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3088"/>
        </a:solidFill>
        <a:effectLst/>
      </p:bgPr>
    </p:bg>
    <p:spTree>
      <p:nvGrpSpPr>
        <p:cNvPr id="1" name=""/>
        <p:cNvGrpSpPr/>
        <p:nvPr/>
      </p:nvGrpSpPr>
      <p:grpSpPr>
        <a:xfrm>
          <a:off x="0" y="0"/>
          <a:ext cx="0" cy="0"/>
          <a:chOff x="0" y="0"/>
          <a:chExt cx="0" cy="0"/>
        </a:xfrm>
      </p:grpSpPr>
      <p:pic>
        <p:nvPicPr>
          <p:cNvPr id="13" name="Graphic 12">
            <a:extLst>
              <a:ext uri="{FF2B5EF4-FFF2-40B4-BE49-F238E27FC236}">
                <a16:creationId xmlns:a16="http://schemas.microsoft.com/office/drawing/2014/main" id="{E4DC4835-A402-414E-B6B3-48D748547098}"/>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3358170" y="-1763275"/>
            <a:ext cx="10384550" cy="10384550"/>
          </a:xfrm>
          <a:prstGeom prst="rect">
            <a:avLst/>
          </a:prstGeom>
        </p:spPr>
      </p:pic>
      <p:sp>
        <p:nvSpPr>
          <p:cNvPr id="2" name="Title 1">
            <a:extLst>
              <a:ext uri="{FF2B5EF4-FFF2-40B4-BE49-F238E27FC236}">
                <a16:creationId xmlns:a16="http://schemas.microsoft.com/office/drawing/2014/main" id="{00A15D2D-D246-B443-8E1A-7B34C0DED6FE}"/>
              </a:ext>
            </a:extLst>
          </p:cNvPr>
          <p:cNvSpPr>
            <a:spLocks noGrp="1"/>
          </p:cNvSpPr>
          <p:nvPr>
            <p:ph type="ctrTitle"/>
          </p:nvPr>
        </p:nvSpPr>
        <p:spPr>
          <a:xfrm>
            <a:off x="1048038" y="1824732"/>
            <a:ext cx="10309773" cy="1881579"/>
          </a:xfrm>
          <a:noFill/>
        </p:spPr>
        <p:txBody>
          <a:bodyPr lIns="0" rIns="0" bIns="182880" anchor="b">
            <a:normAutofit/>
          </a:bodyPr>
          <a:lstStyle>
            <a:lvl1pPr algn="l">
              <a:defRPr sz="48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3438F7D1-B4B4-2E48-A086-EB66E49F543C}"/>
              </a:ext>
            </a:extLst>
          </p:cNvPr>
          <p:cNvSpPr>
            <a:spLocks noGrp="1"/>
          </p:cNvSpPr>
          <p:nvPr>
            <p:ph type="subTitle" idx="1"/>
          </p:nvPr>
        </p:nvSpPr>
        <p:spPr>
          <a:xfrm>
            <a:off x="1048037" y="3706311"/>
            <a:ext cx="10309774" cy="1149720"/>
          </a:xfrm>
          <a:noFill/>
        </p:spPr>
        <p:txBody>
          <a:bodyPr lIns="0" tIns="182880" rIns="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5" name="Graphic 14">
            <a:extLst>
              <a:ext uri="{FF2B5EF4-FFF2-40B4-BE49-F238E27FC236}">
                <a16:creationId xmlns:a16="http://schemas.microsoft.com/office/drawing/2014/main" id="{38963F79-4286-4547-8651-EB33D063B3E1}"/>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866273" y="314947"/>
            <a:ext cx="3465095" cy="502187"/>
          </a:xfrm>
          <a:prstGeom prst="rect">
            <a:avLst/>
          </a:prstGeom>
        </p:spPr>
      </p:pic>
      <p:cxnSp>
        <p:nvCxnSpPr>
          <p:cNvPr id="8" name="Straight Connector 7">
            <a:extLst>
              <a:ext uri="{FF2B5EF4-FFF2-40B4-BE49-F238E27FC236}">
                <a16:creationId xmlns:a16="http://schemas.microsoft.com/office/drawing/2014/main" id="{8949508F-9D58-1E43-BD0C-21C800D55142}"/>
              </a:ext>
            </a:extLst>
          </p:cNvPr>
          <p:cNvCxnSpPr>
            <a:cxnSpLocks/>
          </p:cNvCxnSpPr>
          <p:nvPr userDrawn="1"/>
        </p:nvCxnSpPr>
        <p:spPr>
          <a:xfrm>
            <a:off x="1048037" y="3706311"/>
            <a:ext cx="10309774" cy="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A20C0610-DD23-4249-9AB0-6A136CD97891}"/>
              </a:ext>
            </a:extLst>
          </p:cNvPr>
          <p:cNvSpPr/>
          <p:nvPr userDrawn="1"/>
        </p:nvSpPr>
        <p:spPr>
          <a:xfrm>
            <a:off x="433137" y="0"/>
            <a:ext cx="1817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lide Number Placeholder 5">
            <a:extLst>
              <a:ext uri="{FF2B5EF4-FFF2-40B4-BE49-F238E27FC236}">
                <a16:creationId xmlns:a16="http://schemas.microsoft.com/office/drawing/2014/main" id="{0461A5BF-009F-B648-BFDF-9EB6FE3E1231}"/>
              </a:ext>
            </a:extLst>
          </p:cNvPr>
          <p:cNvSpPr>
            <a:spLocks noGrp="1"/>
          </p:cNvSpPr>
          <p:nvPr>
            <p:ph type="sldNum" sz="quarter" idx="12"/>
          </p:nvPr>
        </p:nvSpPr>
        <p:spPr>
          <a:xfrm>
            <a:off x="4778423" y="6225235"/>
            <a:ext cx="7202906" cy="313676"/>
          </a:xfrm>
        </p:spPr>
        <p:txBody>
          <a:bodyPr/>
          <a:lstStyle>
            <a:lvl1pPr algn="r">
              <a:defRPr sz="1400" b="1">
                <a:solidFill>
                  <a:schemeClr val="bg1"/>
                </a:solidFill>
              </a:defRPr>
            </a:lvl1pPr>
          </a:lstStyle>
          <a:p>
            <a:r>
              <a:rPr lang="en-US" b="0"/>
              <a:t>Dedicated to safety. Committed to the environment. </a:t>
            </a:r>
            <a:r>
              <a:rPr lang="en-US"/>
              <a:t>|</a:t>
            </a:r>
            <a:r>
              <a:rPr lang="en-US" b="0"/>
              <a:t> energy.gov/EM</a:t>
            </a:r>
          </a:p>
        </p:txBody>
      </p:sp>
    </p:spTree>
    <p:extLst>
      <p:ext uri="{BB962C8B-B14F-4D97-AF65-F5344CB8AC3E}">
        <p14:creationId xmlns:p14="http://schemas.microsoft.com/office/powerpoint/2010/main" val="378429023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2285-F352-9541-8330-7DC8FD581F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E32CD3-B617-8E44-B78F-97440E1B20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5C94A2B5-D70E-F645-9C3C-E1FA2073931E}"/>
              </a:ext>
            </a:extLst>
          </p:cNvPr>
          <p:cNvSpPr>
            <a:spLocks noGrp="1"/>
          </p:cNvSpPr>
          <p:nvPr>
            <p:ph type="sldNum" sz="quarter" idx="10"/>
          </p:nvPr>
        </p:nvSpPr>
        <p:spPr/>
        <p:txBody>
          <a:bodyPr/>
          <a:lstStyle/>
          <a:p>
            <a:fld id="{E773C8E2-B35B-254F-A137-6F2F570DAACB}" type="slidenum">
              <a:rPr lang="en-US" smtClean="0"/>
              <a:pPr/>
              <a:t>‹#›</a:t>
            </a:fld>
            <a:endParaRPr lang="en-US"/>
          </a:p>
        </p:txBody>
      </p:sp>
    </p:spTree>
    <p:extLst>
      <p:ext uri="{BB962C8B-B14F-4D97-AF65-F5344CB8AC3E}">
        <p14:creationId xmlns:p14="http://schemas.microsoft.com/office/powerpoint/2010/main" val="190684817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F09E8-B747-B84C-A2B2-F829044B9C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03C786F-4AAA-A648-948F-3845C01361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Slide Number Placeholder 6">
            <a:extLst>
              <a:ext uri="{FF2B5EF4-FFF2-40B4-BE49-F238E27FC236}">
                <a16:creationId xmlns:a16="http://schemas.microsoft.com/office/drawing/2014/main" id="{FD94B43F-3B82-374E-B7B1-1092D697BBBC}"/>
              </a:ext>
            </a:extLst>
          </p:cNvPr>
          <p:cNvSpPr>
            <a:spLocks noGrp="1"/>
          </p:cNvSpPr>
          <p:nvPr>
            <p:ph type="sldNum" sz="quarter" idx="10"/>
          </p:nvPr>
        </p:nvSpPr>
        <p:spPr/>
        <p:txBody>
          <a:bodyPr/>
          <a:lstStyle/>
          <a:p>
            <a:fld id="{E773C8E2-B35B-254F-A137-6F2F570DAACB}" type="slidenum">
              <a:rPr lang="en-US" smtClean="0"/>
              <a:pPr/>
              <a:t>‹#›</a:t>
            </a:fld>
            <a:endParaRPr lang="en-US"/>
          </a:p>
        </p:txBody>
      </p:sp>
    </p:spTree>
    <p:extLst>
      <p:ext uri="{BB962C8B-B14F-4D97-AF65-F5344CB8AC3E}">
        <p14:creationId xmlns:p14="http://schemas.microsoft.com/office/powerpoint/2010/main" val="58136063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B0C6C-8264-404A-9228-B584B8D99A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4AADC5-8676-9C41-AC90-3D5264FF93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B6B68A-50C8-A444-8685-38233DAAAC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51C963-C785-2F43-B390-FCFF823714CB}"/>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CD951132-F93B-3146-BA0F-2E1CD4CB0F8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A7EEE66-0AF6-D447-8D5D-F2E6D2A1E34B}"/>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301710597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DE7AA-7C72-DB4A-85F8-5B66C80194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5BF5D1-AECA-A14A-8BAC-62435DEAEF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738E5F-85D5-7C4B-863C-67E447B824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1AD71A-497C-E34D-A050-8556E1C20C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150AD3-CA61-7649-A053-B6FD282C2C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77DB30-F155-8E4C-A325-A8E88246E556}"/>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CD2386A0-AAC7-DE4F-BCA3-C07D9C4799E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C9189C19-BFF5-AD4F-8571-332863DCCAFA}"/>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340504875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0F9F7-3641-C14A-B3A4-5528C2C2912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463C67A-CC00-C340-9C16-06CFA8CA772C}"/>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4" name="Footer Placeholder 3">
            <a:extLst>
              <a:ext uri="{FF2B5EF4-FFF2-40B4-BE49-F238E27FC236}">
                <a16:creationId xmlns:a16="http://schemas.microsoft.com/office/drawing/2014/main" id="{83BEC1FA-C33C-F346-B0F1-70E9E0ABB84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658B5EEF-0D03-7247-907B-D82A7D269864}"/>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4167335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B0C6C-8264-404A-9228-B584B8D99A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4AADC5-8676-9C41-AC90-3D5264FF93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B6B68A-50C8-A444-8685-38233DAAAC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51C963-C785-2F43-B390-FCFF823714CB}"/>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CD951132-F93B-3146-BA0F-2E1CD4CB0F8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A7EEE66-0AF6-D447-8D5D-F2E6D2A1E34B}"/>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48424440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09704A-4E2A-0746-81E8-43CDEEEEC676}"/>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3" name="Footer Placeholder 2">
            <a:extLst>
              <a:ext uri="{FF2B5EF4-FFF2-40B4-BE49-F238E27FC236}">
                <a16:creationId xmlns:a16="http://schemas.microsoft.com/office/drawing/2014/main" id="{BE1ADD78-4B36-0042-B347-46CF581F7D4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1F2C7ECC-0AFC-D54D-A9B3-35C8BCDD8800}"/>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251097049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696FF-2F85-C64E-850B-61C0F6F72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12B552-6C2E-6A4D-97D0-E561087DC0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A6DD02-079A-EF4B-BB7F-AC896956FF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4FB365-676E-8949-913E-8A29DD786B45}"/>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065A6927-EFA0-9C45-9E10-A15FF60057F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B0A13400-FA8A-8243-B9BF-0E15D96A9E96}"/>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186072874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A3F50-632A-4D45-986B-71EEE91FF9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5478EC-32E2-5644-92E4-31EC804ED4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393DD2-3F8D-0841-B436-525A77399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3B324A-C68A-8C40-8087-9F01CF55C873}"/>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412C5388-7A7F-2741-8724-30933FC5AA2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F1A15E3-5712-F340-AD1C-2E4E54588482}"/>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348103373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AA270-8783-2C46-8D8B-978C64EE332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53D451-0099-A04F-A97B-D774EDF00C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F865A8-3252-5546-BFBD-D279FF5DFF99}"/>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0A8CC767-0DDD-7040-B5C2-68DFD25E923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9FDF3F6-E614-BF4A-9286-44344A48B149}"/>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384081741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D08504-4F69-C24F-8876-DD19703D36F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034253-5A6F-E546-AD28-7A369071D2C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8D7C47-5E13-7747-A03C-5F4F7C201D0E}"/>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69B304E0-2B5C-FE47-8672-B8C4C446F43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0927DEF-9367-4143-8A4D-DE9F52FF477F}"/>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208484725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Content Placeholder 2"/>
          <p:cNvSpPr txBox="1">
            <a:spLocks noGrp="1"/>
          </p:cNvSpPr>
          <p:nvPr>
            <p:ph sz="quarter" idx="4294967295"/>
          </p:nvPr>
        </p:nvSpPr>
        <p:spPr>
          <a:xfrm>
            <a:off x="609600" y="1600201"/>
            <a:ext cx="10972800" cy="4525959"/>
          </a:xfrm>
          <a:prstGeom prst="rect">
            <a:avLst/>
          </a:prstGeom>
          <a:noFill/>
          <a:ln>
            <a:noFill/>
          </a:ln>
        </p:spPr>
        <p:txBody>
          <a:bodyPr>
            <a:normAutofit/>
          </a:bodyPr>
          <a:lstStyle>
            <a:lvl1pPr marL="342900" marR="0" lvl="0" indent="-342900" algn="l" defTabSz="914400" rtl="0" fontAlgn="auto" hangingPunct="0">
              <a:lnSpc>
                <a:spcPct val="100000"/>
              </a:lnSpc>
              <a:spcBef>
                <a:spcPts val="800"/>
              </a:spcBef>
              <a:spcAft>
                <a:spcPts val="0"/>
              </a:spcAft>
              <a:buSzPct val="100000"/>
              <a:buFont typeface="Arial" pitchFamily="34"/>
              <a:buChar char="•"/>
              <a:tabLst/>
              <a:defRPr lang="en-US" sz="3200" b="0" i="0" u="none" strike="noStrike" kern="1200" cap="none" spc="0" baseline="0">
                <a:solidFill>
                  <a:srgbClr val="000000"/>
                </a:solidFill>
                <a:uFillTx/>
                <a:latin typeface="Calibri"/>
              </a:defRPr>
            </a:lvl1pPr>
            <a:lvl2pPr marL="742950" marR="0" lvl="1" indent="-285750" algn="l" defTabSz="914400" rtl="0" fontAlgn="auto" hangingPunct="0">
              <a:lnSpc>
                <a:spcPct val="100000"/>
              </a:lnSpc>
              <a:spcBef>
                <a:spcPts val="7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2pPr>
            <a:lvl3pPr marL="1143000" marR="0" lvl="2" indent="-228600" algn="l" defTabSz="914400" rtl="0" fontAlgn="auto" hangingPunct="0">
              <a:lnSpc>
                <a:spcPct val="100000"/>
              </a:lnSpc>
              <a:spcBef>
                <a:spcPts val="6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3pPr>
            <a:lvl4pPr marL="1600200" marR="0" lvl="3" indent="-228600" algn="l" defTabSz="914400" rtl="0" fontAlgn="auto" hangingPunct="0">
              <a:lnSpc>
                <a:spcPct val="10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4pPr>
            <a:lvl5pPr marL="2057400" marR="0" lvl="4" indent="-228600" algn="l" defTabSz="914400" rtl="0" fontAlgn="auto" hangingPunct="0">
              <a:lnSpc>
                <a:spcPct val="10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3"/>
          <p:cNvSpPr txBox="1">
            <a:spLocks noGrp="1"/>
          </p:cNvSpPr>
          <p:nvPr>
            <p:ph type="dt" sz="half" idx="10"/>
          </p:nvPr>
        </p:nvSpPr>
        <p:spPr>
          <a:xfrm>
            <a:off x="2935817" y="4170364"/>
            <a:ext cx="2844800" cy="365125"/>
          </a:xfrm>
        </p:spPr>
        <p:txBody>
          <a:bodyPr/>
          <a:lstStyle>
            <a:lvl1pPr fontAlgn="base">
              <a:spcBef>
                <a:spcPct val="0"/>
              </a:spcBef>
              <a:spcAft>
                <a:spcPct val="0"/>
              </a:spcAft>
              <a:defRPr>
                <a:solidFill>
                  <a:prstClr val="black"/>
                </a:solidFill>
                <a:latin typeface="Arial" pitchFamily="34" charset="0"/>
              </a:defRPr>
            </a:lvl1pPr>
          </a:lstStyle>
          <a:p>
            <a:pPr>
              <a:defRPr/>
            </a:pPr>
            <a:endParaRPr/>
          </a:p>
        </p:txBody>
      </p:sp>
      <p:sp>
        <p:nvSpPr>
          <p:cNvPr id="4" name="Slide Number Placeholder 5"/>
          <p:cNvSpPr txBox="1">
            <a:spLocks noGrp="1"/>
          </p:cNvSpPr>
          <p:nvPr>
            <p:ph type="sldNum" sz="quarter" idx="11"/>
          </p:nvPr>
        </p:nvSpPr>
        <p:spPr/>
        <p:txBody>
          <a:bodyPr wrap="square" anchor="t" anchorCtr="0" compatLnSpc="1"/>
          <a:lstStyle>
            <a:lvl1pPr marL="0" marR="0" lvl="0" indent="0" algn="l" defTabSz="914400" rtl="0" fontAlgn="auto" hangingPunct="1">
              <a:lnSpc>
                <a:spcPct val="100000"/>
              </a:lnSpc>
              <a:spcBef>
                <a:spcPts val="0"/>
              </a:spcBef>
              <a:spcAft>
                <a:spcPts val="0"/>
              </a:spcAft>
              <a:buNone/>
              <a:tabLst/>
              <a:defRPr lang="en-US" sz="1800" b="0" i="0" u="none" strike="noStrike" kern="1200" cap="none" spc="0" baseline="0">
                <a:solidFill>
                  <a:srgbClr val="000000"/>
                </a:solidFill>
                <a:uFillTx/>
                <a:latin typeface="Arial"/>
              </a:defRPr>
            </a:lvl1pPr>
          </a:lstStyle>
          <a:p>
            <a:pPr>
              <a:defRPr/>
            </a:pPr>
            <a:fld id="{F04C2B28-D913-4DCD-9CF5-F7D951D22168}" type="slidenum">
              <a:rPr/>
              <a:pPr>
                <a:defRPr/>
              </a:pPr>
              <a:t>‹#›</a:t>
            </a:fld>
            <a:endParaRPr/>
          </a:p>
        </p:txBody>
      </p:sp>
      <p:sp>
        <p:nvSpPr>
          <p:cNvPr id="5" name="Title 4">
            <a:extLst>
              <a:ext uri="{FF2B5EF4-FFF2-40B4-BE49-F238E27FC236}">
                <a16:creationId xmlns:a16="http://schemas.microsoft.com/office/drawing/2014/main" id="{7B10B35D-5B01-4354-A881-3757FB9A0BF4}"/>
              </a:ext>
            </a:extLst>
          </p:cNvPr>
          <p:cNvSpPr>
            <a:spLocks noGrp="1"/>
          </p:cNvSpPr>
          <p:nvPr>
            <p:ph type="title"/>
          </p:nvPr>
        </p:nvSpPr>
        <p:spPr>
          <a:xfrm>
            <a:off x="609600" y="274639"/>
            <a:ext cx="10972800" cy="712333"/>
          </a:xfrm>
        </p:spPr>
        <p:txBody>
          <a:bodyPr anchor="t" anchorCtr="0"/>
          <a:lstStyle>
            <a:lvl1pPr algn="r">
              <a:defRPr sz="2800" b="1">
                <a:solidFill>
                  <a:schemeClr val="bg1"/>
                </a:solidFill>
              </a:defRPr>
            </a:lvl1pPr>
          </a:lstStyle>
          <a:p>
            <a:r>
              <a:rPr lang="en-US"/>
              <a:t>Click to edit Master title style</a:t>
            </a:r>
          </a:p>
        </p:txBody>
      </p:sp>
    </p:spTree>
    <p:extLst>
      <p:ext uri="{BB962C8B-B14F-4D97-AF65-F5344CB8AC3E}">
        <p14:creationId xmlns:p14="http://schemas.microsoft.com/office/powerpoint/2010/main" val="4288726006"/>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2" name="Content Placeholder 2"/>
          <p:cNvSpPr txBox="1">
            <a:spLocks noGrp="1"/>
          </p:cNvSpPr>
          <p:nvPr>
            <p:ph sz="quarter" idx="4294967295"/>
          </p:nvPr>
        </p:nvSpPr>
        <p:spPr>
          <a:xfrm>
            <a:off x="609600" y="1600201"/>
            <a:ext cx="10972800" cy="4525959"/>
          </a:xfrm>
          <a:prstGeom prst="rect">
            <a:avLst/>
          </a:prstGeom>
          <a:noFill/>
          <a:ln>
            <a:noFill/>
          </a:ln>
        </p:spPr>
        <p:txBody>
          <a:bodyPr/>
          <a:lstStyle>
            <a:lvl1pPr marL="342900" marR="0" lvl="0" indent="-342900" algn="l" defTabSz="914400" rtl="0" fontAlgn="auto" hangingPunct="0">
              <a:lnSpc>
                <a:spcPct val="100000"/>
              </a:lnSpc>
              <a:spcBef>
                <a:spcPts val="800"/>
              </a:spcBef>
              <a:spcAft>
                <a:spcPts val="0"/>
              </a:spcAft>
              <a:buSzPct val="100000"/>
              <a:buFont typeface="Arial" pitchFamily="34"/>
              <a:buChar char="•"/>
              <a:tabLst/>
              <a:defRPr lang="en-US" sz="3200" b="0" i="0" u="none" strike="noStrike" kern="1200" cap="none" spc="0" baseline="0">
                <a:solidFill>
                  <a:srgbClr val="000000"/>
                </a:solidFill>
                <a:uFillTx/>
                <a:latin typeface="Calibri"/>
              </a:defRPr>
            </a:lvl1pPr>
            <a:lvl2pPr marL="742950" marR="0" lvl="1" indent="-285750" algn="l" defTabSz="914400" rtl="0" fontAlgn="auto" hangingPunct="0">
              <a:lnSpc>
                <a:spcPct val="100000"/>
              </a:lnSpc>
              <a:spcBef>
                <a:spcPts val="7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2pPr>
            <a:lvl3pPr marL="1143000" marR="0" lvl="2" indent="-228600" algn="l" defTabSz="914400" rtl="0" fontAlgn="auto" hangingPunct="0">
              <a:lnSpc>
                <a:spcPct val="100000"/>
              </a:lnSpc>
              <a:spcBef>
                <a:spcPts val="6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3pPr>
            <a:lvl4pPr marL="1600200" marR="0" lvl="3" indent="-228600" algn="l" defTabSz="914400" rtl="0" fontAlgn="auto" hangingPunct="0">
              <a:lnSpc>
                <a:spcPct val="10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4pPr>
            <a:lvl5pPr marL="2057400" marR="0" lvl="4" indent="-228600" algn="l" defTabSz="914400" rtl="0" fontAlgn="auto" hangingPunct="0">
              <a:lnSpc>
                <a:spcPct val="10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3"/>
          <p:cNvSpPr txBox="1">
            <a:spLocks noGrp="1"/>
          </p:cNvSpPr>
          <p:nvPr>
            <p:ph type="dt" sz="half" idx="10"/>
          </p:nvPr>
        </p:nvSpPr>
        <p:spPr>
          <a:xfrm>
            <a:off x="2935817" y="4170364"/>
            <a:ext cx="2844800" cy="365125"/>
          </a:xfrm>
        </p:spPr>
        <p:txBody>
          <a:bodyPr/>
          <a:lstStyle>
            <a:lvl1pPr fontAlgn="base">
              <a:spcBef>
                <a:spcPct val="0"/>
              </a:spcBef>
              <a:spcAft>
                <a:spcPct val="0"/>
              </a:spcAft>
              <a:defRPr>
                <a:solidFill>
                  <a:prstClr val="black"/>
                </a:solidFill>
                <a:latin typeface="Arial" pitchFamily="34" charset="0"/>
              </a:defRPr>
            </a:lvl1pPr>
          </a:lstStyle>
          <a:p>
            <a:pPr>
              <a:defRPr/>
            </a:pPr>
            <a:endParaRPr/>
          </a:p>
        </p:txBody>
      </p:sp>
      <p:sp>
        <p:nvSpPr>
          <p:cNvPr id="4" name="Slide Number Placeholder 5"/>
          <p:cNvSpPr txBox="1">
            <a:spLocks noGrp="1"/>
          </p:cNvSpPr>
          <p:nvPr>
            <p:ph type="sldNum" sz="quarter" idx="11"/>
          </p:nvPr>
        </p:nvSpPr>
        <p:spPr/>
        <p:txBody>
          <a:bodyPr wrap="square" anchor="t" anchorCtr="0" compatLnSpc="1"/>
          <a:lstStyle>
            <a:lvl1pPr marL="0" marR="0" lvl="0" indent="0" algn="l" defTabSz="914400" rtl="0" fontAlgn="auto" hangingPunct="1">
              <a:lnSpc>
                <a:spcPct val="100000"/>
              </a:lnSpc>
              <a:spcBef>
                <a:spcPts val="0"/>
              </a:spcBef>
              <a:spcAft>
                <a:spcPts val="0"/>
              </a:spcAft>
              <a:buNone/>
              <a:tabLst/>
              <a:defRPr lang="en-US" sz="1800" b="0" i="0" u="none" strike="noStrike" kern="1200" cap="none" spc="0" baseline="0">
                <a:solidFill>
                  <a:srgbClr val="000000"/>
                </a:solidFill>
                <a:uFillTx/>
                <a:latin typeface="Arial"/>
              </a:defRPr>
            </a:lvl1pPr>
          </a:lstStyle>
          <a:p>
            <a:pPr>
              <a:defRPr/>
            </a:pPr>
            <a:fld id="{D4EBD7CD-2776-4AE8-9F2D-BE5F085DCC59}" type="slidenum">
              <a:rPr/>
              <a:pPr>
                <a:defRPr/>
              </a:pPr>
              <a:t>‹#›</a:t>
            </a:fld>
            <a:endParaRPr/>
          </a:p>
        </p:txBody>
      </p:sp>
      <p:sp>
        <p:nvSpPr>
          <p:cNvPr id="5" name="Title 4">
            <a:extLst>
              <a:ext uri="{FF2B5EF4-FFF2-40B4-BE49-F238E27FC236}">
                <a16:creationId xmlns:a16="http://schemas.microsoft.com/office/drawing/2014/main" id="{8884558B-3976-415B-8E61-348E70A6A058}"/>
              </a:ext>
            </a:extLst>
          </p:cNvPr>
          <p:cNvSpPr>
            <a:spLocks noGrp="1"/>
          </p:cNvSpPr>
          <p:nvPr>
            <p:ph type="title"/>
          </p:nvPr>
        </p:nvSpPr>
        <p:spPr>
          <a:xfrm>
            <a:off x="609600" y="274638"/>
            <a:ext cx="10972800" cy="713232"/>
          </a:xfrm>
        </p:spPr>
        <p:txBody>
          <a:bodyPr anchor="t" anchorCtr="0"/>
          <a:lstStyle>
            <a:lvl1pPr algn="r">
              <a:defRPr sz="2800" b="1">
                <a:solidFill>
                  <a:schemeClr val="bg1"/>
                </a:solidFill>
              </a:defRPr>
            </a:lvl1pPr>
          </a:lstStyle>
          <a:p>
            <a:r>
              <a:rPr lang="en-US"/>
              <a:t>Click to edit Master title style</a:t>
            </a:r>
          </a:p>
        </p:txBody>
      </p:sp>
    </p:spTree>
    <p:extLst>
      <p:ext uri="{BB962C8B-B14F-4D97-AF65-F5344CB8AC3E}">
        <p14:creationId xmlns:p14="http://schemas.microsoft.com/office/powerpoint/2010/main" val="2980131540"/>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DDBEF45-2ACE-4150-83B3-7991621ECD78}" type="slidenum">
              <a:rPr lang="en-US"/>
              <a:pPr>
                <a:defRPr/>
              </a:pPr>
              <a:t>‹#›</a:t>
            </a:fld>
            <a:endParaRPr lang="en-US"/>
          </a:p>
        </p:txBody>
      </p:sp>
      <p:pic>
        <p:nvPicPr>
          <p:cNvPr id="5"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69116" y="6644081"/>
            <a:ext cx="3389152" cy="2223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5">
            <a:extLst>
              <a:ext uri="{FF2B5EF4-FFF2-40B4-BE49-F238E27FC236}">
                <a16:creationId xmlns:a16="http://schemas.microsoft.com/office/drawing/2014/main" id="{83B7919B-2598-42BD-85D9-BA08E6A95AD9}"/>
              </a:ext>
            </a:extLst>
          </p:cNvPr>
          <p:cNvSpPr>
            <a:spLocks noGrp="1"/>
          </p:cNvSpPr>
          <p:nvPr>
            <p:ph type="title"/>
          </p:nvPr>
        </p:nvSpPr>
        <p:spPr>
          <a:xfrm>
            <a:off x="609600" y="274638"/>
            <a:ext cx="10972800" cy="713232"/>
          </a:xfrm>
        </p:spPr>
        <p:txBody>
          <a:bodyPr/>
          <a:lstStyle>
            <a:lvl1pPr algn="r">
              <a:defRPr sz="2800" b="1">
                <a:solidFill>
                  <a:schemeClr val="bg1"/>
                </a:solidFill>
              </a:defRPr>
            </a:lvl1pPr>
          </a:lstStyle>
          <a:p>
            <a:r>
              <a:rPr lang="en-US"/>
              <a:t>Click to edit Master title style</a:t>
            </a:r>
          </a:p>
        </p:txBody>
      </p:sp>
    </p:spTree>
    <p:extLst>
      <p:ext uri="{BB962C8B-B14F-4D97-AF65-F5344CB8AC3E}">
        <p14:creationId xmlns:p14="http://schemas.microsoft.com/office/powerpoint/2010/main" val="145227892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Content Placeholder 2"/>
          <p:cNvSpPr txBox="1">
            <a:spLocks noGrp="1"/>
          </p:cNvSpPr>
          <p:nvPr>
            <p:ph sz="quarter" idx="4294967295"/>
          </p:nvPr>
        </p:nvSpPr>
        <p:spPr>
          <a:xfrm>
            <a:off x="609600" y="1600201"/>
            <a:ext cx="10972800" cy="4525959"/>
          </a:xfrm>
          <a:prstGeom prst="rect">
            <a:avLst/>
          </a:prstGeom>
          <a:noFill/>
          <a:ln>
            <a:noFill/>
          </a:ln>
        </p:spPr>
        <p:txBody>
          <a:bodyPr/>
          <a:lstStyle>
            <a:lvl1pPr marL="342900" marR="0" lvl="0" indent="-342900" algn="l" defTabSz="914400" rtl="0" fontAlgn="auto" hangingPunct="0">
              <a:lnSpc>
                <a:spcPct val="100000"/>
              </a:lnSpc>
              <a:spcBef>
                <a:spcPts val="800"/>
              </a:spcBef>
              <a:spcAft>
                <a:spcPts val="0"/>
              </a:spcAft>
              <a:buSzPct val="100000"/>
              <a:buFont typeface="Arial" pitchFamily="34"/>
              <a:buChar char="•"/>
              <a:tabLst/>
              <a:defRPr lang="en-US" sz="3200" b="0" i="0" u="none" strike="noStrike" kern="1200" cap="none" spc="0" baseline="0">
                <a:solidFill>
                  <a:srgbClr val="000000"/>
                </a:solidFill>
                <a:uFillTx/>
                <a:latin typeface="Calibri"/>
              </a:defRPr>
            </a:lvl1pPr>
            <a:lvl2pPr marL="742950" marR="0" lvl="1" indent="-285750" algn="l" defTabSz="914400" rtl="0" fontAlgn="auto" hangingPunct="0">
              <a:lnSpc>
                <a:spcPct val="100000"/>
              </a:lnSpc>
              <a:spcBef>
                <a:spcPts val="7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2pPr>
            <a:lvl3pPr marL="1143000" marR="0" lvl="2" indent="-228600" algn="l" defTabSz="914400" rtl="0" fontAlgn="auto" hangingPunct="0">
              <a:lnSpc>
                <a:spcPct val="100000"/>
              </a:lnSpc>
              <a:spcBef>
                <a:spcPts val="6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3pPr>
            <a:lvl4pPr marL="1600200" marR="0" lvl="3" indent="-228600" algn="l" defTabSz="914400" rtl="0" fontAlgn="auto" hangingPunct="0">
              <a:lnSpc>
                <a:spcPct val="10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4pPr>
            <a:lvl5pPr marL="2057400" marR="0" lvl="4" indent="-228600" algn="l" defTabSz="914400" rtl="0" fontAlgn="auto" hangingPunct="0">
              <a:lnSpc>
                <a:spcPct val="10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3"/>
          <p:cNvSpPr txBox="1">
            <a:spLocks noGrp="1"/>
          </p:cNvSpPr>
          <p:nvPr>
            <p:ph type="dt" sz="half" idx="10"/>
          </p:nvPr>
        </p:nvSpPr>
        <p:spPr>
          <a:xfrm>
            <a:off x="2935817" y="4170364"/>
            <a:ext cx="2844800" cy="365125"/>
          </a:xfrm>
        </p:spPr>
        <p:txBody>
          <a:bodyPr/>
          <a:lstStyle>
            <a:lvl1pPr fontAlgn="base">
              <a:spcBef>
                <a:spcPct val="0"/>
              </a:spcBef>
              <a:spcAft>
                <a:spcPct val="0"/>
              </a:spcAft>
              <a:defRPr>
                <a:solidFill>
                  <a:prstClr val="black"/>
                </a:solidFill>
                <a:latin typeface="Arial" pitchFamily="34" charset="0"/>
              </a:defRPr>
            </a:lvl1pPr>
          </a:lstStyle>
          <a:p>
            <a:pPr>
              <a:defRPr/>
            </a:pPr>
            <a:endParaRPr/>
          </a:p>
        </p:txBody>
      </p:sp>
      <p:sp>
        <p:nvSpPr>
          <p:cNvPr id="4" name="Slide Number Placeholder 5"/>
          <p:cNvSpPr txBox="1">
            <a:spLocks noGrp="1"/>
          </p:cNvSpPr>
          <p:nvPr>
            <p:ph type="sldNum" sz="quarter" idx="11"/>
          </p:nvPr>
        </p:nvSpPr>
        <p:spPr/>
        <p:txBody>
          <a:bodyPr wrap="square" anchor="t" anchorCtr="0" compatLnSpc="1"/>
          <a:lstStyle>
            <a:lvl1pPr marL="0" marR="0" lvl="0" indent="0" algn="l" defTabSz="914400" rtl="0" fontAlgn="auto" hangingPunct="1">
              <a:lnSpc>
                <a:spcPct val="100000"/>
              </a:lnSpc>
              <a:spcBef>
                <a:spcPts val="0"/>
              </a:spcBef>
              <a:spcAft>
                <a:spcPts val="0"/>
              </a:spcAft>
              <a:buNone/>
              <a:tabLst/>
              <a:defRPr lang="en-US" sz="1800" b="0" i="0" u="none" strike="noStrike" kern="1200" cap="none" spc="0" baseline="0">
                <a:solidFill>
                  <a:srgbClr val="000000"/>
                </a:solidFill>
                <a:uFillTx/>
                <a:latin typeface="Arial"/>
              </a:defRPr>
            </a:lvl1pPr>
          </a:lstStyle>
          <a:p>
            <a:pPr>
              <a:defRPr/>
            </a:pPr>
            <a:fld id="{CDD117AA-DEAA-4D9C-A3F2-04686B8AE5FE}" type="slidenum">
              <a:rPr/>
              <a:pPr>
                <a:defRPr/>
              </a:pPr>
              <a:t>‹#›</a:t>
            </a:fld>
            <a:endParaRPr/>
          </a:p>
        </p:txBody>
      </p:sp>
      <p:pic>
        <p:nvPicPr>
          <p:cNvPr id="5"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69116" y="6644081"/>
            <a:ext cx="3389152" cy="2223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2060248"/>
      </p:ext>
    </p:extLst>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482CEC2-F88B-487D-A0B7-249F01F1EBE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73624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DE7AA-7C72-DB4A-85F8-5B66C80194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5BF5D1-AECA-A14A-8BAC-62435DEAEF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738E5F-85D5-7C4B-863C-67E447B824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1AD71A-497C-E34D-A050-8556E1C20C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150AD3-CA61-7649-A053-B6FD282C2C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77DB30-F155-8E4C-A325-A8E88246E556}"/>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CD2386A0-AAC7-DE4F-BCA3-C07D9C4799E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C9189C19-BFF5-AD4F-8571-332863DCCAFA}"/>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205282359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sp>
        <p:nvSpPr>
          <p:cNvPr id="2" name="Date Placeholder 3"/>
          <p:cNvSpPr txBox="1">
            <a:spLocks noGrp="1"/>
          </p:cNvSpPr>
          <p:nvPr>
            <p:ph type="dt" sz="half" idx="10"/>
          </p:nvPr>
        </p:nvSpPr>
        <p:spPr>
          <a:xfrm>
            <a:off x="2935817" y="4170364"/>
            <a:ext cx="2844800" cy="365125"/>
          </a:xfrm>
          <a:prstGeom prst="rect">
            <a:avLst/>
          </a:prstGeom>
        </p:spPr>
        <p:txBody>
          <a:bodyPr/>
          <a:lstStyle>
            <a:lvl1pPr>
              <a:defRPr dirty="0"/>
            </a:lvl1pPr>
          </a:lstStyle>
          <a:p>
            <a:pPr fontAlgn="base">
              <a:spcBef>
                <a:spcPct val="0"/>
              </a:spcBef>
              <a:spcAft>
                <a:spcPct val="0"/>
              </a:spcAft>
              <a:defRPr/>
            </a:pPr>
            <a:endParaRPr>
              <a:solidFill>
                <a:prstClr val="black"/>
              </a:solidFill>
              <a:latin typeface="Arial" pitchFamily="34" charset="0"/>
            </a:endParaRPr>
          </a:p>
        </p:txBody>
      </p:sp>
      <p:sp>
        <p:nvSpPr>
          <p:cNvPr id="3" name="Footer Placeholder 4"/>
          <p:cNvSpPr txBox="1">
            <a:spLocks noGrp="1"/>
          </p:cNvSpPr>
          <p:nvPr>
            <p:ph type="ftr" sz="quarter" idx="11"/>
          </p:nvPr>
        </p:nvSpPr>
        <p:spPr>
          <a:xfrm>
            <a:off x="4165600" y="6356351"/>
            <a:ext cx="3860800" cy="365125"/>
          </a:xfrm>
          <a:prstGeom prst="rect">
            <a:avLst/>
          </a:prstGeom>
        </p:spPr>
        <p:txBody>
          <a:bodyPr vert="horz" wrap="square" lIns="91440" tIns="45720" rIns="91440" bIns="45720" anchor="t" anchorCtr="0" compatLnSpc="1"/>
          <a:lstStyle>
            <a:lvl1pPr marL="0" marR="0" lvl="0" indent="0" algn="l" defTabSz="914400" rtl="0" fontAlgn="auto" hangingPunct="1">
              <a:lnSpc>
                <a:spcPct val="100000"/>
              </a:lnSpc>
              <a:spcBef>
                <a:spcPts val="0"/>
              </a:spcBef>
              <a:spcAft>
                <a:spcPts val="0"/>
              </a:spcAft>
              <a:buNone/>
              <a:tabLst/>
              <a:defRPr lang="en-US" sz="1800" b="0" i="0" u="none" strike="noStrike" kern="1200" cap="none" spc="0" baseline="0" dirty="0">
                <a:solidFill>
                  <a:srgbClr val="000000"/>
                </a:solidFill>
                <a:uFillTx/>
                <a:latin typeface="Arial"/>
              </a:defRPr>
            </a:lvl1pPr>
          </a:lstStyle>
          <a:p>
            <a:pPr>
              <a:defRPr/>
            </a:pPr>
            <a:endParaRPr/>
          </a:p>
        </p:txBody>
      </p:sp>
      <p:sp>
        <p:nvSpPr>
          <p:cNvPr id="4" name="Slide Number Placeholder 5"/>
          <p:cNvSpPr txBox="1">
            <a:spLocks noGrp="1"/>
          </p:cNvSpPr>
          <p:nvPr>
            <p:ph type="sldNum" sz="quarter" idx="12"/>
          </p:nvPr>
        </p:nvSpPr>
        <p:spPr>
          <a:xfrm>
            <a:off x="8737600" y="6356351"/>
            <a:ext cx="2844800" cy="365125"/>
          </a:xfrm>
          <a:prstGeom prst="rect">
            <a:avLst/>
          </a:prstGeom>
        </p:spPr>
        <p:txBody>
          <a:bodyPr vert="horz" wrap="square" lIns="91440" tIns="45720" rIns="91440" bIns="45720" anchor="t" anchorCtr="0" compatLnSpc="1"/>
          <a:lstStyle>
            <a:lvl1pPr marL="0" marR="0" lvl="0" indent="0" algn="l" defTabSz="914400" rtl="0" fontAlgn="auto" hangingPunct="1">
              <a:lnSpc>
                <a:spcPct val="100000"/>
              </a:lnSpc>
              <a:spcBef>
                <a:spcPts val="0"/>
              </a:spcBef>
              <a:spcAft>
                <a:spcPts val="0"/>
              </a:spcAft>
              <a:buNone/>
              <a:tabLst/>
              <a:defRPr lang="en-US" sz="1800" b="0" i="0" u="none" strike="noStrike" kern="1200" cap="none" spc="0" baseline="0">
                <a:solidFill>
                  <a:srgbClr val="000000"/>
                </a:solidFill>
                <a:uFillTx/>
                <a:latin typeface="Arial"/>
              </a:defRPr>
            </a:lvl1pPr>
          </a:lstStyle>
          <a:p>
            <a:pPr>
              <a:defRPr/>
            </a:pPr>
            <a:fld id="{AE00E00B-D318-4394-8D01-D02D949EB308}" type="slidenum">
              <a:rPr/>
              <a:pPr>
                <a:defRPr/>
              </a:pPr>
              <a:t>‹#›</a:t>
            </a:fld>
            <a:endParaRPr/>
          </a:p>
        </p:txBody>
      </p:sp>
      <p:sp>
        <p:nvSpPr>
          <p:cNvPr id="5" name="Title 1"/>
          <p:cNvSpPr txBox="1">
            <a:spLocks noGrp="1"/>
          </p:cNvSpPr>
          <p:nvPr>
            <p:ph type="title"/>
          </p:nvPr>
        </p:nvSpPr>
        <p:spPr>
          <a:xfrm>
            <a:off x="3889829" y="266698"/>
            <a:ext cx="7895772" cy="560614"/>
          </a:xfrm>
          <a:prstGeom prst="rect">
            <a:avLst/>
          </a:prstGeom>
          <a:noFill/>
          <a:ln>
            <a:noFill/>
          </a:ln>
        </p:spPr>
        <p:txBody>
          <a:bodyPr vert="horz" wrap="square" lIns="82296" tIns="41148" rIns="82296" bIns="41148" anchor="t" anchorCtr="1" compatLnSpc="1"/>
          <a:lstStyle>
            <a:lvl1pPr marL="0" marR="0" lvl="0" indent="0" algn="r" defTabSz="914400" rtl="0" fontAlgn="auto" hangingPunct="0">
              <a:lnSpc>
                <a:spcPct val="100000"/>
              </a:lnSpc>
              <a:spcBef>
                <a:spcPts val="0"/>
              </a:spcBef>
              <a:spcAft>
                <a:spcPts val="0"/>
              </a:spcAft>
              <a:buNone/>
              <a:tabLst/>
              <a:defRPr lang="en-US" sz="2800" b="1" i="0" u="none" strike="noStrike" kern="1200" cap="none" spc="0" baseline="0">
                <a:solidFill>
                  <a:schemeClr val="bg1"/>
                </a:solidFill>
                <a:uFillTx/>
                <a:latin typeface="Calibri"/>
              </a:defRPr>
            </a:lvl1pPr>
          </a:lstStyle>
          <a:p>
            <a:pPr lvl="0"/>
            <a:r>
              <a:rPr lang="en-US"/>
              <a:t>Click to edit Master title style</a:t>
            </a:r>
          </a:p>
        </p:txBody>
      </p:sp>
    </p:spTree>
    <p:extLst>
      <p:ext uri="{BB962C8B-B14F-4D97-AF65-F5344CB8AC3E}">
        <p14:creationId xmlns:p14="http://schemas.microsoft.com/office/powerpoint/2010/main" val="4015025031"/>
      </p:ext>
    </p:extLst>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a:xfrm>
            <a:off x="3831769" y="310241"/>
            <a:ext cx="7837715" cy="517071"/>
          </a:xfrm>
          <a:prstGeom prst="rect">
            <a:avLst/>
          </a:prstGeom>
          <a:noFill/>
          <a:ln>
            <a:noFill/>
          </a:ln>
        </p:spPr>
        <p:txBody>
          <a:bodyPr vert="horz" wrap="square" lIns="82296" tIns="41148" rIns="82296" bIns="41148" anchor="t" anchorCtr="1" compatLnSpc="1"/>
          <a:lstStyle>
            <a:lvl1pPr marL="0" marR="0" lvl="0" indent="0" algn="r" defTabSz="914400" rtl="0" fontAlgn="auto" hangingPunct="0">
              <a:lnSpc>
                <a:spcPct val="90000"/>
              </a:lnSpc>
              <a:spcBef>
                <a:spcPts val="0"/>
              </a:spcBef>
              <a:spcAft>
                <a:spcPts val="0"/>
              </a:spcAft>
              <a:buNone/>
              <a:tabLst/>
              <a:defRPr lang="en-US" sz="2800" b="1" i="0" u="none" strike="noStrike" kern="1200" cap="none" spc="0" baseline="0">
                <a:solidFill>
                  <a:schemeClr val="bg1"/>
                </a:solidFill>
                <a:uFillTx/>
                <a:latin typeface="Calibri"/>
              </a:defRPr>
            </a:lvl1pPr>
          </a:lstStyle>
          <a:p>
            <a:pPr lvl="0"/>
            <a:r>
              <a:rPr lang="en-US"/>
              <a:t>Click to edit Master title style</a:t>
            </a:r>
          </a:p>
        </p:txBody>
      </p:sp>
      <p:sp>
        <p:nvSpPr>
          <p:cNvPr id="3" name="Content Placeholder 2"/>
          <p:cNvSpPr txBox="1">
            <a:spLocks noGrp="1"/>
          </p:cNvSpPr>
          <p:nvPr>
            <p:ph idx="1"/>
          </p:nvPr>
        </p:nvSpPr>
        <p:spPr>
          <a:xfrm>
            <a:off x="914400" y="1485901"/>
            <a:ext cx="10363200" cy="4697729"/>
          </a:xfrm>
          <a:prstGeom prst="rect">
            <a:avLst/>
          </a:prstGeom>
          <a:noFill/>
          <a:ln>
            <a:noFill/>
          </a:ln>
        </p:spPr>
        <p:txBody>
          <a:bodyPr vert="horz" wrap="square" lIns="91440" tIns="45720" rIns="91440" bIns="45720" anchor="t" anchorCtr="0" compatLnSpc="1"/>
          <a:lstStyle>
            <a:lvl1pPr marL="342900" marR="0" lvl="0" indent="-342900" algn="l" defTabSz="914400" rtl="0" fontAlgn="auto" hangingPunct="0">
              <a:lnSpc>
                <a:spcPct val="100000"/>
              </a:lnSpc>
              <a:spcBef>
                <a:spcPts val="8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1pPr>
            <a:lvl2pPr marL="742950" marR="0" lvl="1" indent="-285750" algn="l" defTabSz="914400" rtl="0" fontAlgn="auto" hangingPunct="0">
              <a:lnSpc>
                <a:spcPct val="100000"/>
              </a:lnSpc>
              <a:spcBef>
                <a:spcPts val="700"/>
              </a:spcBef>
              <a:spcAft>
                <a:spcPts val="0"/>
              </a:spcAft>
              <a:buSzPct val="100000"/>
              <a:buFont typeface="Arial" pitchFamily="34"/>
              <a:buChar char="–"/>
              <a:tabLst/>
              <a:defRPr lang="en-US" sz="2200" b="0" i="0" u="none" strike="noStrike" kern="1200" cap="none" spc="0" baseline="0">
                <a:solidFill>
                  <a:srgbClr val="000000"/>
                </a:solidFill>
                <a:uFillTx/>
                <a:latin typeface="Calibri"/>
              </a:defRPr>
            </a:lvl2pPr>
            <a:lvl3pPr marL="1143000" marR="0" lvl="2" indent="-228600" algn="l" defTabSz="914400" rtl="0" fontAlgn="auto" hangingPunct="0">
              <a:lnSpc>
                <a:spcPct val="100000"/>
              </a:lnSpc>
              <a:spcBef>
                <a:spcPts val="600"/>
              </a:spcBef>
              <a:spcAft>
                <a:spcPts val="0"/>
              </a:spcAft>
              <a:buSzPct val="100000"/>
              <a:buFont typeface="Arial" pitchFamily="34"/>
              <a:buChar char="•"/>
              <a:tabLst/>
              <a:defRPr lang="en-US" sz="2100" b="0" i="0" u="none" strike="noStrike" kern="1200" cap="none" spc="0" baseline="0">
                <a:solidFill>
                  <a:srgbClr val="000000"/>
                </a:solidFill>
                <a:uFillTx/>
                <a:latin typeface="Calibri"/>
              </a:defRPr>
            </a:lvl3pPr>
            <a:lvl4pPr marL="1600200" marR="0" lvl="3" indent="-228600" algn="l" defTabSz="914400" rtl="0" fontAlgn="auto" hangingPunct="0">
              <a:lnSpc>
                <a:spcPct val="10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0">
              <a:lnSpc>
                <a:spcPct val="100000"/>
              </a:lnSpc>
              <a:spcBef>
                <a:spcPts val="500"/>
              </a:spcBef>
              <a:spcAft>
                <a:spcPts val="0"/>
              </a:spcAft>
              <a:buSzPct val="100000"/>
              <a:buFont typeface="Arial" pitchFamily="34"/>
              <a:buNone/>
              <a:tabLst/>
              <a:defRPr lang="en-US" sz="2000" b="0" i="0" u="none" strike="noStrike" kern="1200" cap="none" spc="0" baseline="0">
                <a:solidFill>
                  <a:srgbClr val="000000"/>
                </a:solidFill>
                <a:uFillTx/>
                <a:latin typeface="Calibri"/>
              </a:defRPr>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126950449"/>
      </p:ext>
    </p:extLst>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blank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a:xfrm>
            <a:off x="4165600" y="6356355"/>
            <a:ext cx="3860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F16ED539-1620-4C97-BA0A-66FA1A89D0A6}" type="slidenum">
              <a:rPr lang="en-US" smtClean="0"/>
              <a:pPr/>
              <a:t>‹#›</a:t>
            </a:fld>
            <a:endParaRPr lang="en-US"/>
          </a:p>
        </p:txBody>
      </p:sp>
    </p:spTree>
    <p:extLst>
      <p:ext uri="{BB962C8B-B14F-4D97-AF65-F5344CB8AC3E}">
        <p14:creationId xmlns:p14="http://schemas.microsoft.com/office/powerpoint/2010/main" val="43167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0F9F7-3641-C14A-B3A4-5528C2C29124}"/>
              </a:ext>
            </a:extLst>
          </p:cNvPr>
          <p:cNvSpPr>
            <a:spLocks noGrp="1"/>
          </p:cNvSpPr>
          <p:nvPr>
            <p:ph type="title"/>
          </p:nvPr>
        </p:nvSpPr>
        <p:spPr>
          <a:xfrm>
            <a:off x="600635" y="220830"/>
            <a:ext cx="10739718" cy="884555"/>
          </a:xfrm>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658B5EEF-0D03-7247-907B-D82A7D269864}"/>
              </a:ext>
            </a:extLst>
          </p:cNvPr>
          <p:cNvSpPr>
            <a:spLocks noGrp="1"/>
          </p:cNvSpPr>
          <p:nvPr>
            <p:ph type="sldNum" sz="quarter" idx="12"/>
          </p:nvPr>
        </p:nvSpPr>
        <p:spPr>
          <a:xfrm>
            <a:off x="11464305" y="6316908"/>
            <a:ext cx="697833" cy="365125"/>
          </a:xfrm>
        </p:spPr>
        <p:txBody>
          <a:bodyPr/>
          <a:lstStyle>
            <a:lvl1pPr>
              <a:defRPr sz="1100"/>
            </a:lvl1pPr>
          </a:lstStyle>
          <a:p>
            <a:fld id="{E773C8E2-B35B-254F-A137-6F2F570DAACB}" type="slidenum">
              <a:rPr lang="en-US" smtClean="0"/>
              <a:pPr/>
              <a:t>‹#›</a:t>
            </a:fld>
            <a:endParaRPr lang="en-US"/>
          </a:p>
        </p:txBody>
      </p:sp>
    </p:spTree>
    <p:extLst>
      <p:ext uri="{BB962C8B-B14F-4D97-AF65-F5344CB8AC3E}">
        <p14:creationId xmlns:p14="http://schemas.microsoft.com/office/powerpoint/2010/main" val="2848217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09704A-4E2A-0746-81E8-43CDEEEEC676}"/>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3" name="Footer Placeholder 2">
            <a:extLst>
              <a:ext uri="{FF2B5EF4-FFF2-40B4-BE49-F238E27FC236}">
                <a16:creationId xmlns:a16="http://schemas.microsoft.com/office/drawing/2014/main" id="{BE1ADD78-4B36-0042-B347-46CF581F7D4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1F2C7ECC-0AFC-D54D-A9B3-35C8BCDD8800}"/>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1532930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696FF-2F85-C64E-850B-61C0F6F72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12B552-6C2E-6A4D-97D0-E561087DC0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A6DD02-079A-EF4B-BB7F-AC896956FF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4FB365-676E-8949-913E-8A29DD786B45}"/>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065A6927-EFA0-9C45-9E10-A15FF60057F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B0A13400-FA8A-8243-B9BF-0E15D96A9E96}"/>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2222001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A3F50-632A-4D45-986B-71EEE91FF9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5478EC-32E2-5644-92E4-31EC804ED4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393DD2-3F8D-0841-B436-525A77399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3B324A-C68A-8C40-8087-9F01CF55C873}"/>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412C5388-7A7F-2741-8724-30933FC5AA2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F1A15E3-5712-F340-AD1C-2E4E54588482}"/>
              </a:ext>
            </a:extLst>
          </p:cNvPr>
          <p:cNvSpPr>
            <a:spLocks noGrp="1"/>
          </p:cNvSpPr>
          <p:nvPr>
            <p:ph type="sldNum" sz="quarter" idx="12"/>
          </p:nvPr>
        </p:nvSpPr>
        <p:spPr/>
        <p:txBody>
          <a:bodyPr/>
          <a:lstStyle/>
          <a:p>
            <a:fld id="{E773C8E2-B35B-254F-A137-6F2F570DAACB}" type="slidenum">
              <a:rPr lang="en-US" smtClean="0"/>
              <a:t>‹#›</a:t>
            </a:fld>
            <a:endParaRPr lang="en-US"/>
          </a:p>
        </p:txBody>
      </p:sp>
    </p:spTree>
    <p:extLst>
      <p:ext uri="{BB962C8B-B14F-4D97-AF65-F5344CB8AC3E}">
        <p14:creationId xmlns:p14="http://schemas.microsoft.com/office/powerpoint/2010/main" val="2887839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5.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image" Target="../media/image2.sv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6.sv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sv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sv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5" Type="http://schemas.openxmlformats.org/officeDocument/2006/relationships/slideLayout" Target="../slideLayouts/slideLayout49.xml"/><Relationship Id="rId10" Type="http://schemas.openxmlformats.org/officeDocument/2006/relationships/image" Target="../media/image7.png"/><Relationship Id="rId4" Type="http://schemas.openxmlformats.org/officeDocument/2006/relationships/slideLayout" Target="../slideLayouts/slideLayout48.xml"/><Relationship Id="rId9"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E99538-8466-B14E-AB3B-7B5A2A7E5D59}"/>
              </a:ext>
            </a:extLst>
          </p:cNvPr>
          <p:cNvSpPr/>
          <p:nvPr userDrawn="1"/>
        </p:nvSpPr>
        <p:spPr>
          <a:xfrm>
            <a:off x="0" y="6051177"/>
            <a:ext cx="12192000" cy="806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219D2BD5-7469-C442-8F57-677253FD7D15}"/>
              </a:ext>
            </a:extLst>
          </p:cNvPr>
          <p:cNvSpPr>
            <a:spLocks noGrp="1"/>
          </p:cNvSpPr>
          <p:nvPr>
            <p:ph type="title"/>
          </p:nvPr>
        </p:nvSpPr>
        <p:spPr>
          <a:xfrm>
            <a:off x="618566" y="238759"/>
            <a:ext cx="11232776" cy="884555"/>
          </a:xfrm>
          <a:prstGeom prst="rect">
            <a:avLst/>
          </a:prstGeom>
        </p:spPr>
        <p:txBody>
          <a:bodyPr vert="horz" lIns="91440" tIns="45720" rIns="91440" bIns="45720" rtlCol="0" anchor="ctr" anchorCtr="0">
            <a:normAutofit/>
          </a:bodyPr>
          <a:lstStyle/>
          <a:p>
            <a:r>
              <a:rPr lang="en-US"/>
              <a:t>Click to edit Master title style</a:t>
            </a:r>
          </a:p>
        </p:txBody>
      </p:sp>
      <p:sp>
        <p:nvSpPr>
          <p:cNvPr id="3" name="Text Placeholder 2">
            <a:extLst>
              <a:ext uri="{FF2B5EF4-FFF2-40B4-BE49-F238E27FC236}">
                <a16:creationId xmlns:a16="http://schemas.microsoft.com/office/drawing/2014/main" id="{8906BF33-2E1A-C34C-82E0-8CB8DEDB33F4}"/>
              </a:ext>
            </a:extLst>
          </p:cNvPr>
          <p:cNvSpPr>
            <a:spLocks noGrp="1"/>
          </p:cNvSpPr>
          <p:nvPr>
            <p:ph type="body" idx="1"/>
          </p:nvPr>
        </p:nvSpPr>
        <p:spPr>
          <a:xfrm>
            <a:off x="710214" y="1280842"/>
            <a:ext cx="10643586" cy="471541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07BBA60-E537-AE4D-9EDA-A6DE122D42DB}"/>
              </a:ext>
            </a:extLst>
          </p:cNvPr>
          <p:cNvSpPr>
            <a:spLocks noGrp="1"/>
          </p:cNvSpPr>
          <p:nvPr>
            <p:ph type="sldNum" sz="quarter" idx="4"/>
          </p:nvPr>
        </p:nvSpPr>
        <p:spPr>
          <a:xfrm>
            <a:off x="11494167" y="6272026"/>
            <a:ext cx="697833" cy="365125"/>
          </a:xfrm>
          <a:prstGeom prst="rect">
            <a:avLst/>
          </a:prstGeom>
        </p:spPr>
        <p:txBody>
          <a:bodyPr vert="horz" lIns="91440" tIns="91440" rIns="91440" bIns="91440" rtlCol="0" anchor="ctr" anchorCtr="0"/>
          <a:lstStyle>
            <a:lvl1pPr algn="ctr">
              <a:defRPr sz="1200">
                <a:solidFill>
                  <a:schemeClr val="bg1"/>
                </a:solidFill>
              </a:defRPr>
            </a:lvl1pPr>
          </a:lstStyle>
          <a:p>
            <a:fld id="{E773C8E2-B35B-254F-A137-6F2F570DAACB}" type="slidenum">
              <a:rPr lang="en-US" smtClean="0"/>
              <a:pPr/>
              <a:t>‹#›</a:t>
            </a:fld>
            <a:endParaRPr lang="en-US"/>
          </a:p>
        </p:txBody>
      </p:sp>
      <p:cxnSp>
        <p:nvCxnSpPr>
          <p:cNvPr id="9" name="Straight Connector 8">
            <a:extLst>
              <a:ext uri="{FF2B5EF4-FFF2-40B4-BE49-F238E27FC236}">
                <a16:creationId xmlns:a16="http://schemas.microsoft.com/office/drawing/2014/main" id="{6C132365-9AFB-1E4A-A34C-1A3581DDE969}"/>
              </a:ext>
            </a:extLst>
          </p:cNvPr>
          <p:cNvCxnSpPr>
            <a:cxnSpLocks/>
          </p:cNvCxnSpPr>
          <p:nvPr userDrawn="1"/>
        </p:nvCxnSpPr>
        <p:spPr>
          <a:xfrm>
            <a:off x="710214" y="1123314"/>
            <a:ext cx="11141127" cy="0"/>
          </a:xfrm>
          <a:prstGeom prst="line">
            <a:avLst/>
          </a:prstGeom>
          <a:ln w="25400">
            <a:solidFill>
              <a:srgbClr val="CBB045"/>
            </a:solidFill>
          </a:ln>
        </p:spPr>
        <p:style>
          <a:lnRef idx="1">
            <a:schemeClr val="accent1"/>
          </a:lnRef>
          <a:fillRef idx="0">
            <a:schemeClr val="accent1"/>
          </a:fillRef>
          <a:effectRef idx="0">
            <a:schemeClr val="accent1"/>
          </a:effectRef>
          <a:fontRef idx="minor">
            <a:schemeClr val="tx1"/>
          </a:fontRef>
        </p:style>
      </p:cxnSp>
      <p:pic>
        <p:nvPicPr>
          <p:cNvPr id="10" name="Graphic 9">
            <a:extLst>
              <a:ext uri="{FF2B5EF4-FFF2-40B4-BE49-F238E27FC236}">
                <a16:creationId xmlns:a16="http://schemas.microsoft.com/office/drawing/2014/main" id="{E653E15C-5124-AE4D-8B8A-D04817939D0D}"/>
              </a:ext>
            </a:extLst>
          </p:cNvPr>
          <p:cNvPicPr>
            <a:picLocks noChangeAspect="1"/>
          </p:cNvPicPr>
          <p:nvPr userDrawn="1"/>
        </p:nvPicPr>
        <p:blipFill>
          <a:blip r:embed="rId13" cstate="screen">
            <a:extLst>
              <a:ext uri="{28A0092B-C50C-407E-A947-70E740481C1C}">
                <a14:useLocalDpi xmlns:a14="http://schemas.microsoft.com/office/drawing/2010/main"/>
              </a:ext>
              <a:ext uri="{96DAC541-7B7A-43D3-8B79-37D633B846F1}">
                <asvg:svgBlip xmlns:asvg="http://schemas.microsoft.com/office/drawing/2016/SVG/main" r:embed="rId14"/>
              </a:ext>
            </a:extLst>
          </a:blip>
          <a:srcRect/>
          <a:stretch/>
        </p:blipFill>
        <p:spPr>
          <a:xfrm>
            <a:off x="274840" y="6208705"/>
            <a:ext cx="2699083" cy="391171"/>
          </a:xfrm>
          <a:prstGeom prst="rect">
            <a:avLst/>
          </a:prstGeom>
        </p:spPr>
      </p:pic>
    </p:spTree>
    <p:extLst>
      <p:ext uri="{BB962C8B-B14F-4D97-AF65-F5344CB8AC3E}">
        <p14:creationId xmlns:p14="http://schemas.microsoft.com/office/powerpoint/2010/main" val="38953915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30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E99538-8466-B14E-AB3B-7B5A2A7E5D59}"/>
              </a:ext>
            </a:extLst>
          </p:cNvPr>
          <p:cNvSpPr/>
          <p:nvPr userDrawn="1"/>
        </p:nvSpPr>
        <p:spPr>
          <a:xfrm>
            <a:off x="0" y="6051177"/>
            <a:ext cx="12192000" cy="806824"/>
          </a:xfrm>
          <a:prstGeom prst="rect">
            <a:avLst/>
          </a:prstGeom>
          <a:solidFill>
            <a:srgbClr val="0030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219D2BD5-7469-C442-8F57-677253FD7D15}"/>
              </a:ext>
            </a:extLst>
          </p:cNvPr>
          <p:cNvSpPr>
            <a:spLocks noGrp="1"/>
          </p:cNvSpPr>
          <p:nvPr>
            <p:ph type="title"/>
          </p:nvPr>
        </p:nvSpPr>
        <p:spPr>
          <a:xfrm>
            <a:off x="838200" y="214045"/>
            <a:ext cx="10515600" cy="904825"/>
          </a:xfrm>
          <a:prstGeom prst="rect">
            <a:avLst/>
          </a:prstGeom>
        </p:spPr>
        <p:txBody>
          <a:bodyPr vert="horz" lIns="91440" tIns="45720" rIns="91440" bIns="45720" rtlCol="0" anchor="ctr" anchorCtr="0">
            <a:normAutofit/>
          </a:bodyPr>
          <a:lstStyle/>
          <a:p>
            <a:r>
              <a:rPr lang="en-US"/>
              <a:t>Click to edit Master title style</a:t>
            </a:r>
          </a:p>
        </p:txBody>
      </p:sp>
      <p:sp>
        <p:nvSpPr>
          <p:cNvPr id="3" name="Text Placeholder 2">
            <a:extLst>
              <a:ext uri="{FF2B5EF4-FFF2-40B4-BE49-F238E27FC236}">
                <a16:creationId xmlns:a16="http://schemas.microsoft.com/office/drawing/2014/main" id="{8906BF33-2E1A-C34C-82E0-8CB8DEDB33F4}"/>
              </a:ext>
            </a:extLst>
          </p:cNvPr>
          <p:cNvSpPr>
            <a:spLocks noGrp="1"/>
          </p:cNvSpPr>
          <p:nvPr>
            <p:ph type="body" idx="1"/>
          </p:nvPr>
        </p:nvSpPr>
        <p:spPr>
          <a:xfrm>
            <a:off x="838200" y="1118871"/>
            <a:ext cx="10515600" cy="48207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07BBA60-E537-AE4D-9EDA-A6DE122D42DB}"/>
              </a:ext>
            </a:extLst>
          </p:cNvPr>
          <p:cNvSpPr>
            <a:spLocks noGrp="1"/>
          </p:cNvSpPr>
          <p:nvPr>
            <p:ph type="sldNum" sz="quarter" idx="4"/>
          </p:nvPr>
        </p:nvSpPr>
        <p:spPr>
          <a:xfrm>
            <a:off x="5747084" y="6333797"/>
            <a:ext cx="697833" cy="365125"/>
          </a:xfrm>
          <a:prstGeom prst="rect">
            <a:avLst/>
          </a:prstGeom>
        </p:spPr>
        <p:txBody>
          <a:bodyPr vert="horz" lIns="91440" tIns="91440" rIns="91440" bIns="91440" rtlCol="0" anchor="ctr" anchorCtr="0"/>
          <a:lstStyle>
            <a:lvl1pPr algn="ctr">
              <a:defRPr sz="1200">
                <a:solidFill>
                  <a:schemeClr val="bg1"/>
                </a:solidFill>
              </a:defRPr>
            </a:lvl1pPr>
          </a:lstStyle>
          <a:p>
            <a:fld id="{E773C8E2-B35B-254F-A137-6F2F570DAACB}" type="slidenum">
              <a:rPr lang="en-US" smtClean="0"/>
              <a:pPr/>
              <a:t>‹#›</a:t>
            </a:fld>
            <a:endParaRPr lang="en-US"/>
          </a:p>
        </p:txBody>
      </p:sp>
      <p:pic>
        <p:nvPicPr>
          <p:cNvPr id="7" name="Graphic 6">
            <a:extLst>
              <a:ext uri="{FF2B5EF4-FFF2-40B4-BE49-F238E27FC236}">
                <a16:creationId xmlns:a16="http://schemas.microsoft.com/office/drawing/2014/main" id="{D312E8D8-21BC-AA43-8C7E-8583E24F0C76}"/>
              </a:ext>
            </a:extLst>
          </p:cNvPr>
          <p:cNvPicPr>
            <a:picLocks noChangeAspect="1"/>
          </p:cNvPicPr>
          <p:nvPr userDrawn="1"/>
        </p:nvPicPr>
        <p:blipFill>
          <a:blip r:embed="rId13" cstate="screen">
            <a:extLst>
              <a:ext uri="{28A0092B-C50C-407E-A947-70E740481C1C}">
                <a14:useLocalDpi xmlns:a14="http://schemas.microsoft.com/office/drawing/2010/main"/>
              </a:ext>
              <a:ext uri="{96DAC541-7B7A-43D3-8B79-37D633B846F1}">
                <asvg:svgBlip xmlns:asvg="http://schemas.microsoft.com/office/drawing/2016/SVG/main" r:embed="rId14"/>
              </a:ext>
            </a:extLst>
          </a:blip>
          <a:srcRect/>
          <a:stretch/>
        </p:blipFill>
        <p:spPr>
          <a:xfrm>
            <a:off x="10429590" y="6125006"/>
            <a:ext cx="1553705" cy="621482"/>
          </a:xfrm>
          <a:prstGeom prst="rect">
            <a:avLst/>
          </a:prstGeom>
        </p:spPr>
      </p:pic>
      <p:pic>
        <p:nvPicPr>
          <p:cNvPr id="10" name="Graphic 9">
            <a:extLst>
              <a:ext uri="{FF2B5EF4-FFF2-40B4-BE49-F238E27FC236}">
                <a16:creationId xmlns:a16="http://schemas.microsoft.com/office/drawing/2014/main" id="{15B5E09D-C1C1-614E-90E2-FEE1220AC789}"/>
              </a:ext>
            </a:extLst>
          </p:cNvPr>
          <p:cNvPicPr>
            <a:picLocks noChangeAspect="1"/>
          </p:cNvPicPr>
          <p:nvPr userDrawn="1"/>
        </p:nvPicPr>
        <p:blipFill>
          <a:blip r:embed="rId15" cstate="screen">
            <a:extLst>
              <a:ext uri="{28A0092B-C50C-407E-A947-70E740481C1C}">
                <a14:useLocalDpi xmlns:a14="http://schemas.microsoft.com/office/drawing/2010/main"/>
              </a:ext>
              <a:ext uri="{96DAC541-7B7A-43D3-8B79-37D633B846F1}">
                <asvg:svgBlip xmlns:asvg="http://schemas.microsoft.com/office/drawing/2016/SVG/main" r:embed="rId16"/>
              </a:ext>
            </a:extLst>
          </a:blip>
          <a:srcRect/>
          <a:stretch/>
        </p:blipFill>
        <p:spPr>
          <a:xfrm>
            <a:off x="274840" y="6208705"/>
            <a:ext cx="2699083" cy="391171"/>
          </a:xfrm>
          <a:prstGeom prst="rect">
            <a:avLst/>
          </a:prstGeom>
        </p:spPr>
      </p:pic>
    </p:spTree>
    <p:extLst>
      <p:ext uri="{BB962C8B-B14F-4D97-AF65-F5344CB8AC3E}">
        <p14:creationId xmlns:p14="http://schemas.microsoft.com/office/powerpoint/2010/main" val="133289931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30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578668A-4477-7D41-978D-6547BDB99651}"/>
              </a:ext>
            </a:extLst>
          </p:cNvPr>
          <p:cNvSpPr/>
          <p:nvPr userDrawn="1"/>
        </p:nvSpPr>
        <p:spPr>
          <a:xfrm>
            <a:off x="0" y="6051177"/>
            <a:ext cx="12192000" cy="806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6ABCE21D-3B79-2D46-BF34-98F46C997FED}"/>
              </a:ext>
            </a:extLst>
          </p:cNvPr>
          <p:cNvSpPr/>
          <p:nvPr userDrawn="1"/>
        </p:nvSpPr>
        <p:spPr>
          <a:xfrm>
            <a:off x="0" y="1"/>
            <a:ext cx="12192000" cy="10363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83C3C0A-CAC4-2546-8B51-4D0AB74CE73D}"/>
              </a:ext>
            </a:extLst>
          </p:cNvPr>
          <p:cNvSpPr/>
          <p:nvPr userDrawn="1"/>
        </p:nvSpPr>
        <p:spPr>
          <a:xfrm>
            <a:off x="433137" y="1"/>
            <a:ext cx="156143" cy="103632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219D2BD5-7469-C442-8F57-677253FD7D15}"/>
              </a:ext>
            </a:extLst>
          </p:cNvPr>
          <p:cNvSpPr>
            <a:spLocks noGrp="1"/>
          </p:cNvSpPr>
          <p:nvPr>
            <p:ph type="title"/>
          </p:nvPr>
        </p:nvSpPr>
        <p:spPr>
          <a:xfrm>
            <a:off x="838200" y="129061"/>
            <a:ext cx="10515600" cy="907259"/>
          </a:xfrm>
          <a:prstGeom prst="rect">
            <a:avLst/>
          </a:prstGeom>
        </p:spPr>
        <p:txBody>
          <a:bodyPr vert="horz" lIns="91440" tIns="45720" rIns="91440" bIns="45720" rtlCol="0" anchor="ctr" anchorCtr="0">
            <a:normAutofit/>
          </a:bodyPr>
          <a:lstStyle/>
          <a:p>
            <a:r>
              <a:rPr lang="en-US"/>
              <a:t>Click to edit Master title style</a:t>
            </a:r>
          </a:p>
        </p:txBody>
      </p:sp>
      <p:sp>
        <p:nvSpPr>
          <p:cNvPr id="3" name="Text Placeholder 2">
            <a:extLst>
              <a:ext uri="{FF2B5EF4-FFF2-40B4-BE49-F238E27FC236}">
                <a16:creationId xmlns:a16="http://schemas.microsoft.com/office/drawing/2014/main" id="{8906BF33-2E1A-C34C-82E0-8CB8DEDB33F4}"/>
              </a:ext>
            </a:extLst>
          </p:cNvPr>
          <p:cNvSpPr>
            <a:spLocks noGrp="1"/>
          </p:cNvSpPr>
          <p:nvPr>
            <p:ph type="body" idx="1"/>
          </p:nvPr>
        </p:nvSpPr>
        <p:spPr>
          <a:xfrm>
            <a:off x="838200" y="1165380"/>
            <a:ext cx="10515600" cy="50115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07BBA60-E537-AE4D-9EDA-A6DE122D42DB}"/>
              </a:ext>
            </a:extLst>
          </p:cNvPr>
          <p:cNvSpPr>
            <a:spLocks noGrp="1"/>
          </p:cNvSpPr>
          <p:nvPr>
            <p:ph type="sldNum" sz="quarter" idx="4"/>
          </p:nvPr>
        </p:nvSpPr>
        <p:spPr>
          <a:xfrm>
            <a:off x="11219327" y="6303736"/>
            <a:ext cx="697833" cy="365125"/>
          </a:xfrm>
          <a:prstGeom prst="rect">
            <a:avLst/>
          </a:prstGeom>
        </p:spPr>
        <p:txBody>
          <a:bodyPr vert="horz" lIns="91440" tIns="91440" rIns="91440" bIns="91440" rtlCol="0" anchor="ctr" anchorCtr="0"/>
          <a:lstStyle>
            <a:lvl1pPr algn="r">
              <a:defRPr sz="1200">
                <a:solidFill>
                  <a:schemeClr val="bg1"/>
                </a:solidFill>
              </a:defRPr>
            </a:lvl1pPr>
          </a:lstStyle>
          <a:p>
            <a:fld id="{E773C8E2-B35B-254F-A137-6F2F570DAACB}" type="slidenum">
              <a:rPr lang="en-US" smtClean="0"/>
              <a:pPr/>
              <a:t>‹#›</a:t>
            </a:fld>
            <a:endParaRPr lang="en-US"/>
          </a:p>
        </p:txBody>
      </p:sp>
      <p:pic>
        <p:nvPicPr>
          <p:cNvPr id="11" name="Graphic 10">
            <a:extLst>
              <a:ext uri="{FF2B5EF4-FFF2-40B4-BE49-F238E27FC236}">
                <a16:creationId xmlns:a16="http://schemas.microsoft.com/office/drawing/2014/main" id="{6B1E6BB0-2370-EC43-92B3-74197023E56D}"/>
              </a:ext>
            </a:extLst>
          </p:cNvPr>
          <p:cNvPicPr>
            <a:picLocks noChangeAspect="1"/>
          </p:cNvPicPr>
          <p:nvPr userDrawn="1"/>
        </p:nvPicPr>
        <p:blipFill>
          <a:blip r:embed="rId13" cstate="screen">
            <a:extLst>
              <a:ext uri="{28A0092B-C50C-407E-A947-70E740481C1C}">
                <a14:useLocalDpi xmlns:a14="http://schemas.microsoft.com/office/drawing/2010/main"/>
              </a:ext>
              <a:ext uri="{96DAC541-7B7A-43D3-8B79-37D633B846F1}">
                <asvg:svgBlip xmlns:asvg="http://schemas.microsoft.com/office/drawing/2016/SVG/main" r:embed="rId14"/>
              </a:ext>
            </a:extLst>
          </a:blip>
          <a:srcRect/>
          <a:stretch/>
        </p:blipFill>
        <p:spPr>
          <a:xfrm>
            <a:off x="274840" y="6208705"/>
            <a:ext cx="2699083" cy="391171"/>
          </a:xfrm>
          <a:prstGeom prst="rect">
            <a:avLst/>
          </a:prstGeom>
        </p:spPr>
      </p:pic>
    </p:spTree>
    <p:extLst>
      <p:ext uri="{BB962C8B-B14F-4D97-AF65-F5344CB8AC3E}">
        <p14:creationId xmlns:p14="http://schemas.microsoft.com/office/powerpoint/2010/main" val="175890335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30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DBA29FD-3ECF-4443-8D9B-D8B549C3724A}"/>
              </a:ext>
            </a:extLst>
          </p:cNvPr>
          <p:cNvSpPr/>
          <p:nvPr userDrawn="1"/>
        </p:nvSpPr>
        <p:spPr>
          <a:xfrm>
            <a:off x="0" y="1"/>
            <a:ext cx="12192000" cy="1036320"/>
          </a:xfrm>
          <a:prstGeom prst="rect">
            <a:avLst/>
          </a:prstGeom>
          <a:solidFill>
            <a:srgbClr val="0030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18F9B10-B073-BB45-8F59-F84D04BB3C35}"/>
              </a:ext>
            </a:extLst>
          </p:cNvPr>
          <p:cNvSpPr/>
          <p:nvPr userDrawn="1"/>
        </p:nvSpPr>
        <p:spPr>
          <a:xfrm>
            <a:off x="433137" y="1"/>
            <a:ext cx="156143" cy="103632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578668A-4477-7D41-978D-6547BDB99651}"/>
              </a:ext>
            </a:extLst>
          </p:cNvPr>
          <p:cNvSpPr/>
          <p:nvPr userDrawn="1"/>
        </p:nvSpPr>
        <p:spPr>
          <a:xfrm>
            <a:off x="0" y="6051177"/>
            <a:ext cx="12192000" cy="806824"/>
          </a:xfrm>
          <a:prstGeom prst="rect">
            <a:avLst/>
          </a:prstGeom>
          <a:solidFill>
            <a:srgbClr val="0030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219D2BD5-7469-C442-8F57-677253FD7D15}"/>
              </a:ext>
            </a:extLst>
          </p:cNvPr>
          <p:cNvSpPr>
            <a:spLocks noGrp="1"/>
          </p:cNvSpPr>
          <p:nvPr>
            <p:ph type="title"/>
          </p:nvPr>
        </p:nvSpPr>
        <p:spPr>
          <a:xfrm>
            <a:off x="838200" y="111760"/>
            <a:ext cx="10515600" cy="921922"/>
          </a:xfrm>
          <a:prstGeom prst="rect">
            <a:avLst/>
          </a:prstGeom>
        </p:spPr>
        <p:txBody>
          <a:bodyPr vert="horz" lIns="91440" tIns="45720" rIns="91440" bIns="45720" rtlCol="0" anchor="ctr" anchorCtr="0">
            <a:normAutofit/>
          </a:bodyPr>
          <a:lstStyle/>
          <a:p>
            <a:r>
              <a:rPr lang="en-US"/>
              <a:t>Click to edit Master title style</a:t>
            </a:r>
          </a:p>
        </p:txBody>
      </p:sp>
      <p:sp>
        <p:nvSpPr>
          <p:cNvPr id="3" name="Text Placeholder 2">
            <a:extLst>
              <a:ext uri="{FF2B5EF4-FFF2-40B4-BE49-F238E27FC236}">
                <a16:creationId xmlns:a16="http://schemas.microsoft.com/office/drawing/2014/main" id="{8906BF33-2E1A-C34C-82E0-8CB8DEDB33F4}"/>
              </a:ext>
            </a:extLst>
          </p:cNvPr>
          <p:cNvSpPr>
            <a:spLocks noGrp="1"/>
          </p:cNvSpPr>
          <p:nvPr>
            <p:ph type="body" idx="1"/>
          </p:nvPr>
        </p:nvSpPr>
        <p:spPr>
          <a:xfrm>
            <a:off x="838200" y="1191210"/>
            <a:ext cx="10515600" cy="498575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07BBA60-E537-AE4D-9EDA-A6DE122D42DB}"/>
              </a:ext>
            </a:extLst>
          </p:cNvPr>
          <p:cNvSpPr>
            <a:spLocks noGrp="1"/>
          </p:cNvSpPr>
          <p:nvPr>
            <p:ph type="sldNum" sz="quarter" idx="4"/>
          </p:nvPr>
        </p:nvSpPr>
        <p:spPr>
          <a:xfrm>
            <a:off x="11219327" y="6303736"/>
            <a:ext cx="697833" cy="365125"/>
          </a:xfrm>
          <a:prstGeom prst="rect">
            <a:avLst/>
          </a:prstGeom>
        </p:spPr>
        <p:txBody>
          <a:bodyPr vert="horz" lIns="91440" tIns="91440" rIns="91440" bIns="91440" rtlCol="0" anchor="ctr" anchorCtr="0"/>
          <a:lstStyle>
            <a:lvl1pPr algn="r">
              <a:defRPr sz="1200">
                <a:solidFill>
                  <a:schemeClr val="bg1"/>
                </a:solidFill>
              </a:defRPr>
            </a:lvl1pPr>
          </a:lstStyle>
          <a:p>
            <a:fld id="{E773C8E2-B35B-254F-A137-6F2F570DAACB}" type="slidenum">
              <a:rPr lang="en-US" smtClean="0"/>
              <a:pPr/>
              <a:t>‹#›</a:t>
            </a:fld>
            <a:endParaRPr lang="en-US"/>
          </a:p>
        </p:txBody>
      </p:sp>
      <p:pic>
        <p:nvPicPr>
          <p:cNvPr id="11" name="Graphic 10">
            <a:extLst>
              <a:ext uri="{FF2B5EF4-FFF2-40B4-BE49-F238E27FC236}">
                <a16:creationId xmlns:a16="http://schemas.microsoft.com/office/drawing/2014/main" id="{6B1E6BB0-2370-EC43-92B3-74197023E56D}"/>
              </a:ext>
            </a:extLst>
          </p:cNvPr>
          <p:cNvPicPr>
            <a:picLocks noChangeAspect="1"/>
          </p:cNvPicPr>
          <p:nvPr userDrawn="1"/>
        </p:nvPicPr>
        <p:blipFill>
          <a:blip r:embed="rId13" cstate="screen">
            <a:extLst>
              <a:ext uri="{28A0092B-C50C-407E-A947-70E740481C1C}">
                <a14:useLocalDpi xmlns:a14="http://schemas.microsoft.com/office/drawing/2010/main"/>
              </a:ext>
              <a:ext uri="{96DAC541-7B7A-43D3-8B79-37D633B846F1}">
                <asvg:svgBlip xmlns:asvg="http://schemas.microsoft.com/office/drawing/2016/SVG/main" r:embed="rId14"/>
              </a:ext>
            </a:extLst>
          </a:blip>
          <a:srcRect/>
          <a:stretch/>
        </p:blipFill>
        <p:spPr>
          <a:xfrm>
            <a:off x="274840" y="6208705"/>
            <a:ext cx="2699083" cy="391171"/>
          </a:xfrm>
          <a:prstGeom prst="rect">
            <a:avLst/>
          </a:prstGeom>
        </p:spPr>
      </p:pic>
    </p:spTree>
    <p:extLst>
      <p:ext uri="{BB962C8B-B14F-4D97-AF65-F5344CB8AC3E}">
        <p14:creationId xmlns:p14="http://schemas.microsoft.com/office/powerpoint/2010/main" val="303146784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sz="30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50B6F0BB-A364-43EE-84EF-2ECAF07E07B2}" type="slidenum">
              <a:rPr lang="en-US"/>
              <a:pPr>
                <a:defRPr/>
              </a:pPr>
              <a:t>‹#›</a:t>
            </a:fld>
            <a:endParaRPr lang="en-US"/>
          </a:p>
        </p:txBody>
      </p:sp>
      <p:sp>
        <p:nvSpPr>
          <p:cNvPr id="7" name="Title 1"/>
          <p:cNvSpPr txBox="1">
            <a:spLocks/>
          </p:cNvSpPr>
          <p:nvPr userDrawn="1"/>
        </p:nvSpPr>
        <p:spPr>
          <a:xfrm>
            <a:off x="914400" y="2058989"/>
            <a:ext cx="10363200" cy="1470025"/>
          </a:xfrm>
          <a:prstGeom prst="rect">
            <a:avLst/>
          </a:prstGeom>
        </p:spPr>
        <p:txBody>
          <a:bodyPr/>
          <a:lstStyle>
            <a:lvl1pPr algn="l">
              <a:lnSpc>
                <a:spcPct val="90000"/>
              </a:lnSpc>
              <a:defRPr sz="3200"/>
            </a:lvl1pPr>
          </a:lstStyle>
          <a:p>
            <a:pPr fontAlgn="auto">
              <a:spcAft>
                <a:spcPts val="0"/>
              </a:spcAft>
              <a:defRPr/>
            </a:pPr>
            <a:r>
              <a:rPr lang="en-US" sz="3200">
                <a:latin typeface="+mj-lt"/>
                <a:ea typeface="+mj-ea"/>
                <a:cs typeface="+mj-cs"/>
              </a:rPr>
              <a:t>Click to edit </a:t>
            </a:r>
            <a:br>
              <a:rPr lang="en-US" sz="3200">
                <a:latin typeface="+mj-lt"/>
                <a:ea typeface="+mj-ea"/>
                <a:cs typeface="+mj-cs"/>
              </a:rPr>
            </a:br>
            <a:r>
              <a:rPr lang="en-US" sz="3200">
                <a:latin typeface="+mj-lt"/>
                <a:ea typeface="+mj-ea"/>
                <a:cs typeface="+mj-cs"/>
              </a:rPr>
              <a:t>Master title style</a:t>
            </a:r>
          </a:p>
        </p:txBody>
      </p:sp>
      <p:sp>
        <p:nvSpPr>
          <p:cNvPr id="8" name="Subtitle 2"/>
          <p:cNvSpPr txBox="1">
            <a:spLocks/>
          </p:cNvSpPr>
          <p:nvPr userDrawn="1"/>
        </p:nvSpPr>
        <p:spPr>
          <a:xfrm>
            <a:off x="927100" y="3478214"/>
            <a:ext cx="8534400" cy="604837"/>
          </a:xfrm>
          <a:prstGeom prst="rect">
            <a:avLst/>
          </a:prstGeom>
        </p:spPr>
        <p:txBody>
          <a:bodyPr anchor="ctr"/>
          <a:lstStyle>
            <a:lvl1pPr marL="0" indent="0" algn="l">
              <a:buNone/>
              <a:defRPr sz="2400" b="1" i="1">
                <a:solidFill>
                  <a:schemeClr val="tx1">
                    <a:lumMod val="50000"/>
                    <a:lumOff val="50000"/>
                  </a:schemeClr>
                </a:solidFill>
              </a:defRPr>
            </a:lvl1pPr>
          </a:lstStyle>
          <a:p>
            <a:pPr fontAlgn="auto">
              <a:spcBef>
                <a:spcPct val="20000"/>
              </a:spcBef>
              <a:spcAft>
                <a:spcPts val="0"/>
              </a:spcAft>
              <a:buFont typeface="Arial" pitchFamily="34" charset="0"/>
              <a:buNone/>
              <a:defRPr/>
            </a:pPr>
            <a:r>
              <a:rPr lang="en-US" sz="2400">
                <a:latin typeface="+mn-lt"/>
              </a:rPr>
              <a:t>Click to edit Master subtitle style</a:t>
            </a:r>
          </a:p>
        </p:txBody>
      </p:sp>
      <p:pic>
        <p:nvPicPr>
          <p:cNvPr id="1033" name="Picture 8" descr="Iinside header with EM written out.png"/>
          <p:cNvPicPr>
            <a:picLocks noChangeAspect="1"/>
          </p:cNvPicPr>
          <p:nvPr userDrawn="1"/>
        </p:nvPicPr>
        <p:blipFill>
          <a:blip r:embed="rId10" cstate="print"/>
          <a:srcRect b="2367"/>
          <a:stretch>
            <a:fillRect/>
          </a:stretch>
        </p:blipFill>
        <p:spPr bwMode="auto">
          <a:xfrm>
            <a:off x="0" y="0"/>
            <a:ext cx="12192000" cy="6858000"/>
          </a:xfrm>
          <a:prstGeom prst="rect">
            <a:avLst/>
          </a:prstGeom>
          <a:noFill/>
          <a:ln w="9525">
            <a:noFill/>
            <a:miter lim="800000"/>
            <a:headEnd/>
            <a:tailEnd/>
          </a:ln>
        </p:spPr>
      </p:pic>
      <p:sp>
        <p:nvSpPr>
          <p:cNvPr id="10" name="Rectangle 2"/>
          <p:cNvSpPr>
            <a:spLocks noChangeArrowheads="1"/>
          </p:cNvSpPr>
          <p:nvPr userDrawn="1"/>
        </p:nvSpPr>
        <p:spPr bwMode="auto">
          <a:xfrm flipH="1">
            <a:off x="0" y="6642100"/>
            <a:ext cx="12192000" cy="215900"/>
          </a:xfrm>
          <a:prstGeom prst="rect">
            <a:avLst/>
          </a:prstGeom>
          <a:solidFill>
            <a:srgbClr val="285C12"/>
          </a:solidFill>
          <a:ln w="9525">
            <a:noFill/>
            <a:miter lim="800000"/>
            <a:headEnd/>
            <a:tailEnd/>
          </a:ln>
        </p:spPr>
        <p:txBody>
          <a:bodyPr lIns="0" tIns="0" rIns="0" bIns="0"/>
          <a:lstStyle/>
          <a:p>
            <a:pPr>
              <a:defRPr/>
            </a:pPr>
            <a:endParaRPr lang="en-US" sz="1800">
              <a:solidFill>
                <a:srgbClr val="000000"/>
              </a:solidFill>
              <a:ea typeface="ヒラギノ角ゴ ProN W3"/>
              <a:cs typeface="ヒラギノ角ゴ ProN W3"/>
            </a:endParaRPr>
          </a:p>
        </p:txBody>
      </p:sp>
      <p:sp>
        <p:nvSpPr>
          <p:cNvPr id="11" name="Title 1"/>
          <p:cNvSpPr txBox="1">
            <a:spLocks noChangeArrowheads="1"/>
          </p:cNvSpPr>
          <p:nvPr userDrawn="1"/>
        </p:nvSpPr>
        <p:spPr bwMode="auto">
          <a:xfrm>
            <a:off x="0" y="1"/>
            <a:ext cx="9958917" cy="1725613"/>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a:defRPr/>
            </a:pPr>
            <a:endParaRPr lang="en-US" sz="2800">
              <a:solidFill>
                <a:srgbClr val="FFFFFF"/>
              </a:solidFill>
              <a:latin typeface="Helvetica Neue"/>
            </a:endParaRPr>
          </a:p>
        </p:txBody>
      </p:sp>
      <p:sp>
        <p:nvSpPr>
          <p:cNvPr id="12" name="TextBox 1"/>
          <p:cNvSpPr txBox="1">
            <a:spLocks noChangeArrowheads="1"/>
          </p:cNvSpPr>
          <p:nvPr userDrawn="1"/>
        </p:nvSpPr>
        <p:spPr bwMode="auto">
          <a:xfrm>
            <a:off x="9884833" y="6619875"/>
            <a:ext cx="1828800" cy="236538"/>
          </a:xfrm>
          <a:prstGeom prst="rect">
            <a:avLst/>
          </a:prstGeom>
          <a:noFill/>
          <a:ln>
            <a:noFill/>
          </a:ln>
        </p:spPr>
        <p:txBody>
          <a:bodyPr lIns="82296" tIns="41148" rIns="82296" bIns="41148">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r>
              <a:rPr lang="en-US" sz="1000" b="1">
                <a:solidFill>
                  <a:srgbClr val="FFE8A6"/>
                </a:solidFill>
                <a:latin typeface="+mj-lt"/>
                <a:ea typeface="ヒラギノ角ゴ ProN W3"/>
                <a:cs typeface="ヒラギノ角ゴ ProN W3"/>
              </a:rPr>
              <a:t>www.energy.gov/EM</a:t>
            </a:r>
          </a:p>
        </p:txBody>
      </p:sp>
      <p:sp>
        <p:nvSpPr>
          <p:cNvPr id="13" name="TextBox 2"/>
          <p:cNvSpPr txBox="1">
            <a:spLocks noChangeArrowheads="1"/>
          </p:cNvSpPr>
          <p:nvPr userDrawn="1"/>
        </p:nvSpPr>
        <p:spPr bwMode="auto">
          <a:xfrm>
            <a:off x="10378017" y="6618288"/>
            <a:ext cx="1727200" cy="246062"/>
          </a:xfrm>
          <a:prstGeom prst="rect">
            <a:avLst/>
          </a:prstGeom>
          <a:noFill/>
          <a:ln>
            <a:noFill/>
          </a:ln>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defRPr/>
            </a:pPr>
            <a:fld id="{20CFFCF0-9D86-41D2-814B-6A0FA88C0F69}" type="slidenum">
              <a:rPr lang="en-US" sz="1000" smtClean="0">
                <a:solidFill>
                  <a:srgbClr val="FFFFFF"/>
                </a:solidFill>
                <a:latin typeface="+mn-lt"/>
                <a:ea typeface="ヒラギノ角ゴ ProN W3"/>
                <a:cs typeface="ヒラギノ角ゴ ProN W3"/>
              </a:rPr>
              <a:pPr algn="r" eaLnBrk="1" hangingPunct="1">
                <a:defRPr/>
              </a:pPr>
              <a:t>‹#›</a:t>
            </a:fld>
            <a:endParaRPr lang="en-US" sz="1000">
              <a:solidFill>
                <a:srgbClr val="FFFFFF"/>
              </a:solidFill>
              <a:latin typeface="+mn-lt"/>
              <a:ea typeface="ヒラギノ角ゴ ProN W3"/>
              <a:cs typeface="ヒラギノ角ゴ ProN W3"/>
            </a:endParaRPr>
          </a:p>
        </p:txBody>
      </p:sp>
    </p:spTree>
    <p:extLst>
      <p:ext uri="{BB962C8B-B14F-4D97-AF65-F5344CB8AC3E}">
        <p14:creationId xmlns:p14="http://schemas.microsoft.com/office/powerpoint/2010/main" val="237963524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5" r:id="rId6"/>
    <p:sldLayoutId id="2147483716" r:id="rId7"/>
    <p:sldLayoutId id="2147483717"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lparenti@wmsym.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B9272-CAEE-4A4C-BE08-DA81E4395172}"/>
              </a:ext>
            </a:extLst>
          </p:cNvPr>
          <p:cNvSpPr>
            <a:spLocks noGrp="1"/>
          </p:cNvSpPr>
          <p:nvPr>
            <p:ph type="ctrTitle"/>
          </p:nvPr>
        </p:nvSpPr>
        <p:spPr>
          <a:xfrm>
            <a:off x="834188" y="1617696"/>
            <a:ext cx="11129211" cy="1881579"/>
          </a:xfrm>
        </p:spPr>
        <p:txBody>
          <a:bodyPr>
            <a:noAutofit/>
          </a:bodyPr>
          <a:lstStyle/>
          <a:p>
            <a:r>
              <a:rPr lang="en-US" sz="3500" b="1"/>
              <a:t>PRACOP Steering Committee Meeting </a:t>
            </a:r>
            <a:endParaRPr lang="en-US" sz="3500"/>
          </a:p>
        </p:txBody>
      </p:sp>
      <p:sp>
        <p:nvSpPr>
          <p:cNvPr id="3" name="Subtitle 2">
            <a:extLst>
              <a:ext uri="{FF2B5EF4-FFF2-40B4-BE49-F238E27FC236}">
                <a16:creationId xmlns:a16="http://schemas.microsoft.com/office/drawing/2014/main" id="{1E2584EE-3F89-7443-B71A-3498ADA94192}"/>
              </a:ext>
            </a:extLst>
          </p:cNvPr>
          <p:cNvSpPr>
            <a:spLocks noGrp="1"/>
          </p:cNvSpPr>
          <p:nvPr>
            <p:ph type="subTitle" idx="1"/>
          </p:nvPr>
        </p:nvSpPr>
        <p:spPr>
          <a:xfrm>
            <a:off x="834189" y="3706311"/>
            <a:ext cx="11129210" cy="1881578"/>
          </a:xfrm>
        </p:spPr>
        <p:txBody>
          <a:bodyPr>
            <a:normAutofit/>
          </a:bodyPr>
          <a:lstStyle/>
          <a:p>
            <a:pPr>
              <a:spcBef>
                <a:spcPts val="1400"/>
              </a:spcBef>
            </a:pPr>
            <a:r>
              <a:rPr lang="en-US" sz="2600"/>
              <a:t>Office of Environmental Management</a:t>
            </a:r>
          </a:p>
          <a:p>
            <a:pPr>
              <a:spcBef>
                <a:spcPts val="1400"/>
              </a:spcBef>
            </a:pPr>
            <a:r>
              <a:rPr lang="en-US" sz="2600"/>
              <a:t>DEC 2024</a:t>
            </a:r>
          </a:p>
        </p:txBody>
      </p:sp>
    </p:spTree>
    <p:extLst>
      <p:ext uri="{BB962C8B-B14F-4D97-AF65-F5344CB8AC3E}">
        <p14:creationId xmlns:p14="http://schemas.microsoft.com/office/powerpoint/2010/main" val="4254788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ABE733DB-73A4-E73E-7A24-7C6C69697729}"/>
              </a:ext>
            </a:extLst>
          </p:cNvPr>
          <p:cNvSpPr>
            <a:spLocks noGrp="1"/>
          </p:cNvSpPr>
          <p:nvPr>
            <p:ph type="title"/>
          </p:nvPr>
        </p:nvSpPr>
        <p:spPr>
          <a:xfrm>
            <a:off x="735044" y="238759"/>
            <a:ext cx="11164824" cy="884555"/>
          </a:xfrm>
        </p:spPr>
        <p:txBody>
          <a:bodyPr>
            <a:noAutofit/>
          </a:bodyPr>
          <a:lstStyle/>
          <a:p>
            <a:r>
              <a:rPr lang="en-US"/>
              <a:t>Steering Committee Meeting Agenda </a:t>
            </a:r>
            <a:endParaRPr lang="en-US">
              <a:solidFill>
                <a:srgbClr val="CBB045"/>
              </a:solidFill>
            </a:endParaRPr>
          </a:p>
        </p:txBody>
      </p:sp>
      <p:sp>
        <p:nvSpPr>
          <p:cNvPr id="7" name="Slide Number Placeholder 6">
            <a:extLst>
              <a:ext uri="{FF2B5EF4-FFF2-40B4-BE49-F238E27FC236}">
                <a16:creationId xmlns:a16="http://schemas.microsoft.com/office/drawing/2014/main" id="{1D12421C-5AC2-FCAF-8822-8E763A2C2949}"/>
              </a:ext>
            </a:extLst>
          </p:cNvPr>
          <p:cNvSpPr>
            <a:spLocks noGrp="1"/>
          </p:cNvSpPr>
          <p:nvPr>
            <p:ph type="sldNum" sz="quarter" idx="10"/>
          </p:nvPr>
        </p:nvSpPr>
        <p:spPr/>
        <p:txBody>
          <a:bodyPr/>
          <a:lstStyle/>
          <a:p>
            <a:fld id="{E773C8E2-B35B-254F-A137-6F2F570DAACB}" type="slidenum">
              <a:rPr lang="en-US" smtClean="0"/>
              <a:t>2</a:t>
            </a:fld>
            <a:endParaRPr lang="en-US"/>
          </a:p>
        </p:txBody>
      </p:sp>
      <p:sp>
        <p:nvSpPr>
          <p:cNvPr id="3" name="TextBox 2">
            <a:extLst>
              <a:ext uri="{FF2B5EF4-FFF2-40B4-BE49-F238E27FC236}">
                <a16:creationId xmlns:a16="http://schemas.microsoft.com/office/drawing/2014/main" id="{9AAEA666-91B9-4F11-0C0C-1D0FA62F7138}"/>
              </a:ext>
            </a:extLst>
          </p:cNvPr>
          <p:cNvSpPr txBox="1"/>
          <p:nvPr/>
        </p:nvSpPr>
        <p:spPr>
          <a:xfrm>
            <a:off x="742859" y="1542343"/>
            <a:ext cx="10954988" cy="3857594"/>
          </a:xfrm>
          <a:prstGeom prst="rect">
            <a:avLst/>
          </a:prstGeom>
          <a:noFill/>
        </p:spPr>
        <p:txBody>
          <a:bodyPr wrap="square" rtlCol="0">
            <a:spAutoFit/>
          </a:bodyPr>
          <a:lstStyle/>
          <a:p>
            <a:pPr marL="342900" marR="0" lvl="0" indent="-342900">
              <a:lnSpc>
                <a:spcPct val="107000"/>
              </a:lnSpc>
              <a:spcBef>
                <a:spcPts val="0"/>
              </a:spcBef>
              <a:spcAft>
                <a:spcPts val="800"/>
              </a:spcAft>
              <a:buFont typeface="+mj-lt"/>
              <a:buAutoNum type="arabicPeriod"/>
            </a:pPr>
            <a:r>
              <a:rPr lang="en-US" sz="2100" b="1" kern="100">
                <a:effectLst/>
                <a:latin typeface="Aptos" panose="020B0004020202020204" pitchFamily="34" charset="0"/>
                <a:ea typeface="Aptos" panose="020B0004020202020204" pitchFamily="34" charset="0"/>
                <a:cs typeface="Times New Roman" panose="02020603050405020304" pitchFamily="18" charset="0"/>
              </a:rPr>
              <a:t>Welcome </a:t>
            </a:r>
          </a:p>
          <a:p>
            <a:pPr marL="342900" marR="0" lvl="0" indent="-342900">
              <a:lnSpc>
                <a:spcPct val="107000"/>
              </a:lnSpc>
              <a:spcBef>
                <a:spcPts val="0"/>
              </a:spcBef>
              <a:spcAft>
                <a:spcPts val="800"/>
              </a:spcAft>
              <a:buFont typeface="+mj-lt"/>
              <a:buAutoNum type="arabicPeriod"/>
            </a:pPr>
            <a:r>
              <a:rPr lang="en-US" sz="2100" b="1" kern="100">
                <a:latin typeface="Aptos" panose="020B0004020202020204" pitchFamily="34" charset="0"/>
                <a:ea typeface="Aptos" panose="020B0004020202020204" pitchFamily="34" charset="0"/>
                <a:cs typeface="Times New Roman" panose="02020603050405020304" pitchFamily="18" charset="0"/>
              </a:rPr>
              <a:t>March/April</a:t>
            </a:r>
            <a:r>
              <a:rPr lang="en-US" sz="2100" b="1" kern="100">
                <a:effectLst/>
                <a:latin typeface="Aptos" panose="020B0004020202020204" pitchFamily="34" charset="0"/>
                <a:ea typeface="Aptos" panose="020B0004020202020204" pitchFamily="34" charset="0"/>
                <a:cs typeface="Times New Roman" panose="02020603050405020304" pitchFamily="18" charset="0"/>
              </a:rPr>
              <a:t> Quarterly Prep</a:t>
            </a:r>
          </a:p>
          <a:p>
            <a:pPr marL="742950" lvl="1" indent="-285750">
              <a:lnSpc>
                <a:spcPct val="107000"/>
              </a:lnSpc>
              <a:spcAft>
                <a:spcPts val="800"/>
              </a:spcAft>
              <a:buFont typeface="Arial" panose="020B0604020202020204" pitchFamily="34" charset="0"/>
              <a:buChar char="•"/>
            </a:pPr>
            <a:r>
              <a:rPr lang="en-US" b="1" kern="100">
                <a:latin typeface="Aptos" panose="020B0004020202020204" pitchFamily="34" charset="0"/>
                <a:ea typeface="Aptos" panose="020B0004020202020204" pitchFamily="34" charset="0"/>
                <a:cs typeface="Times New Roman" panose="02020603050405020304" pitchFamily="18" charset="0"/>
              </a:rPr>
              <a:t>Flyer</a:t>
            </a:r>
          </a:p>
          <a:p>
            <a:pPr marL="742950" lvl="1" indent="-285750">
              <a:lnSpc>
                <a:spcPct val="107000"/>
              </a:lnSpc>
              <a:spcAft>
                <a:spcPts val="800"/>
              </a:spcAft>
              <a:buFont typeface="Arial" panose="020B0604020202020204" pitchFamily="34" charset="0"/>
              <a:buChar char="•"/>
            </a:pPr>
            <a:r>
              <a:rPr lang="en-US" b="1" kern="100">
                <a:effectLst/>
                <a:latin typeface="Aptos" panose="020B0004020202020204" pitchFamily="34" charset="0"/>
                <a:ea typeface="Aptos" panose="020B0004020202020204" pitchFamily="34" charset="0"/>
                <a:cs typeface="Times New Roman" panose="02020603050405020304" pitchFamily="18" charset="0"/>
              </a:rPr>
              <a:t>Presentations</a:t>
            </a:r>
            <a:endParaRPr lang="en-US"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2100" b="1" kern="100">
                <a:effectLst/>
                <a:latin typeface="Aptos" panose="020B0004020202020204" pitchFamily="34" charset="0"/>
                <a:ea typeface="Aptos" panose="020B0004020202020204" pitchFamily="34" charset="0"/>
                <a:cs typeface="Times New Roman" panose="02020603050405020304" pitchFamily="18" charset="0"/>
              </a:rPr>
              <a:t>Waste Management Prep</a:t>
            </a:r>
          </a:p>
          <a:p>
            <a:pPr marL="342900" marR="0" lvl="0" indent="-342900">
              <a:lnSpc>
                <a:spcPct val="107000"/>
              </a:lnSpc>
              <a:spcBef>
                <a:spcPts val="0"/>
              </a:spcBef>
              <a:spcAft>
                <a:spcPts val="800"/>
              </a:spcAft>
              <a:buFont typeface="+mj-lt"/>
              <a:buAutoNum type="arabicPeriod"/>
            </a:pPr>
            <a:r>
              <a:rPr lang="en-US" sz="2100" b="1" kern="100">
                <a:latin typeface="Aptos" panose="020B0004020202020204" pitchFamily="34" charset="0"/>
                <a:ea typeface="Aptos" panose="020B0004020202020204" pitchFamily="34" charset="0"/>
                <a:cs typeface="Times New Roman" panose="02020603050405020304" pitchFamily="18" charset="0"/>
              </a:rPr>
              <a:t>Annual Meeting Feasible (location and funding)?</a:t>
            </a:r>
          </a:p>
          <a:p>
            <a:pPr marL="342900" marR="0" lvl="0" indent="-342900">
              <a:lnSpc>
                <a:spcPct val="107000"/>
              </a:lnSpc>
              <a:spcBef>
                <a:spcPts val="0"/>
              </a:spcBef>
              <a:spcAft>
                <a:spcPts val="800"/>
              </a:spcAft>
              <a:buFont typeface="+mj-lt"/>
              <a:buAutoNum type="arabicPeriod"/>
            </a:pPr>
            <a:r>
              <a:rPr lang="en-US" sz="2100" b="1" kern="100">
                <a:effectLst/>
                <a:latin typeface="Aptos" panose="020B0004020202020204" pitchFamily="34" charset="0"/>
                <a:ea typeface="Aptos" panose="020B0004020202020204" pitchFamily="34" charset="0"/>
                <a:cs typeface="Times New Roman" panose="02020603050405020304" pitchFamily="18" charset="0"/>
              </a:rPr>
              <a:t>Voting</a:t>
            </a:r>
            <a:endParaRPr lang="en-US" sz="21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2100" b="1" kern="100">
                <a:effectLst/>
                <a:latin typeface="Aptos" panose="020B0004020202020204" pitchFamily="34" charset="0"/>
                <a:ea typeface="Aptos" panose="020B0004020202020204" pitchFamily="34" charset="0"/>
                <a:cs typeface="Times New Roman" panose="02020603050405020304" pitchFamily="18" charset="0"/>
              </a:rPr>
              <a:t>Closing comments (Co-chair)</a:t>
            </a:r>
            <a:endParaRPr lang="en-US" sz="2100" kern="100">
              <a:effectLst/>
              <a:latin typeface="Aptos" panose="020B0004020202020204" pitchFamily="34" charset="0"/>
              <a:ea typeface="Aptos" panose="020B000402020202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1057407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ABE733DB-73A4-E73E-7A24-7C6C69697729}"/>
              </a:ext>
            </a:extLst>
          </p:cNvPr>
          <p:cNvSpPr>
            <a:spLocks noGrp="1"/>
          </p:cNvSpPr>
          <p:nvPr>
            <p:ph type="title"/>
          </p:nvPr>
        </p:nvSpPr>
        <p:spPr>
          <a:xfrm>
            <a:off x="735044" y="238759"/>
            <a:ext cx="11164824" cy="884555"/>
          </a:xfrm>
        </p:spPr>
        <p:txBody>
          <a:bodyPr>
            <a:noAutofit/>
          </a:bodyPr>
          <a:lstStyle/>
          <a:p>
            <a:r>
              <a:rPr lang="en-US"/>
              <a:t>March/April Quarterly Prep</a:t>
            </a:r>
            <a:endParaRPr lang="en-US">
              <a:solidFill>
                <a:srgbClr val="CBB045"/>
              </a:solidFill>
            </a:endParaRPr>
          </a:p>
        </p:txBody>
      </p:sp>
      <p:sp>
        <p:nvSpPr>
          <p:cNvPr id="7" name="Slide Number Placeholder 6">
            <a:extLst>
              <a:ext uri="{FF2B5EF4-FFF2-40B4-BE49-F238E27FC236}">
                <a16:creationId xmlns:a16="http://schemas.microsoft.com/office/drawing/2014/main" id="{1D12421C-5AC2-FCAF-8822-8E763A2C2949}"/>
              </a:ext>
            </a:extLst>
          </p:cNvPr>
          <p:cNvSpPr>
            <a:spLocks noGrp="1"/>
          </p:cNvSpPr>
          <p:nvPr>
            <p:ph type="sldNum" sz="quarter" idx="10"/>
          </p:nvPr>
        </p:nvSpPr>
        <p:spPr/>
        <p:txBody>
          <a:bodyPr/>
          <a:lstStyle/>
          <a:p>
            <a:fld id="{E773C8E2-B35B-254F-A137-6F2F570DAACB}" type="slidenum">
              <a:rPr lang="en-US" smtClean="0"/>
              <a:t>3</a:t>
            </a:fld>
            <a:endParaRPr lang="en-US"/>
          </a:p>
        </p:txBody>
      </p:sp>
      <p:sp>
        <p:nvSpPr>
          <p:cNvPr id="3" name="TextBox 2">
            <a:extLst>
              <a:ext uri="{FF2B5EF4-FFF2-40B4-BE49-F238E27FC236}">
                <a16:creationId xmlns:a16="http://schemas.microsoft.com/office/drawing/2014/main" id="{9AAEA666-91B9-4F11-0C0C-1D0FA62F7138}"/>
              </a:ext>
            </a:extLst>
          </p:cNvPr>
          <p:cNvSpPr txBox="1"/>
          <p:nvPr/>
        </p:nvSpPr>
        <p:spPr>
          <a:xfrm>
            <a:off x="637941" y="1314703"/>
            <a:ext cx="10954988" cy="3565015"/>
          </a:xfrm>
          <a:prstGeom prst="rect">
            <a:avLst/>
          </a:prstGeom>
          <a:noFill/>
        </p:spPr>
        <p:txBody>
          <a:bodyPr wrap="square" rtlCol="0">
            <a:spAutoFit/>
          </a:bodyPr>
          <a:lstStyle/>
          <a:p>
            <a:pPr marL="342900" indent="-342900">
              <a:lnSpc>
                <a:spcPct val="107000"/>
              </a:lnSpc>
              <a:spcAft>
                <a:spcPts val="800"/>
              </a:spcAft>
              <a:buFont typeface="Arial" panose="020B0604020202020204" pitchFamily="34" charset="0"/>
              <a:buChar char="•"/>
            </a:pPr>
            <a:r>
              <a:rPr lang="en-US" sz="2100" b="1" kern="100">
                <a:latin typeface="Aptos" panose="020B0004020202020204" pitchFamily="34" charset="0"/>
                <a:cs typeface="Times New Roman" panose="02020603050405020304" pitchFamily="18" charset="0"/>
              </a:rPr>
              <a:t>Should we skip March Quarterly since having WM Symposium?</a:t>
            </a:r>
            <a:endParaRPr lang="en-US" sz="2100" b="1">
              <a:latin typeface="Aptos" panose="020B0004020202020204" pitchFamily="34" charset="0"/>
            </a:endParaRPr>
          </a:p>
          <a:p>
            <a:pPr marL="342900" marR="0" lvl="0" indent="-342900">
              <a:lnSpc>
                <a:spcPct val="107000"/>
              </a:lnSpc>
              <a:spcBef>
                <a:spcPts val="0"/>
              </a:spcBef>
              <a:spcAft>
                <a:spcPts val="800"/>
              </a:spcAft>
              <a:buFont typeface="Arial" panose="020B0604020202020204" pitchFamily="34" charset="0"/>
              <a:buChar char="•"/>
            </a:pPr>
            <a:r>
              <a:rPr lang="en-US" sz="2100" kern="100">
                <a:latin typeface="Aptos" panose="020B0004020202020204" pitchFamily="34" charset="0"/>
                <a:cs typeface="Times New Roman" panose="02020603050405020304" pitchFamily="18" charset="0"/>
              </a:rPr>
              <a:t>Presentation Slides for March </a:t>
            </a:r>
          </a:p>
          <a:p>
            <a:pPr marL="342900" marR="0" lvl="0" indent="-342900">
              <a:lnSpc>
                <a:spcPct val="107000"/>
              </a:lnSpc>
              <a:spcBef>
                <a:spcPts val="0"/>
              </a:spcBef>
              <a:spcAft>
                <a:spcPts val="800"/>
              </a:spcAft>
              <a:buFont typeface="Arial" panose="020B0604020202020204" pitchFamily="34" charset="0"/>
              <a:buChar char="•"/>
            </a:pPr>
            <a:r>
              <a:rPr lang="en-US" sz="2100" kern="100">
                <a:latin typeface="Aptos" panose="020B0004020202020204" pitchFamily="34" charset="0"/>
                <a:cs typeface="Times New Roman" panose="02020603050405020304" pitchFamily="18" charset="0"/>
              </a:rPr>
              <a:t>Speakers: </a:t>
            </a:r>
            <a:r>
              <a:rPr lang="en-US" sz="2100" i="1" kern="100">
                <a:latin typeface="Aptos" panose="020B0004020202020204" pitchFamily="34" charset="0"/>
                <a:cs typeface="Times New Roman" panose="02020603050405020304" pitchFamily="18" charset="0"/>
              </a:rPr>
              <a:t>and topic (TBD)</a:t>
            </a:r>
          </a:p>
          <a:p>
            <a:pPr marL="342900" marR="0" lvl="0" indent="-342900">
              <a:lnSpc>
                <a:spcPct val="107000"/>
              </a:lnSpc>
              <a:spcBef>
                <a:spcPts val="0"/>
              </a:spcBef>
              <a:spcAft>
                <a:spcPts val="800"/>
              </a:spcAft>
              <a:buFont typeface="Arial" panose="020B0604020202020204" pitchFamily="34" charset="0"/>
              <a:buChar char="•"/>
            </a:pPr>
            <a:r>
              <a:rPr lang="en-US" sz="2100" kern="100">
                <a:latin typeface="Aptos" panose="020B0004020202020204" pitchFamily="34" charset="0"/>
                <a:cs typeface="Times New Roman" panose="02020603050405020304" pitchFamily="18" charset="0"/>
              </a:rPr>
              <a:t>Date to send in final and approved (by comms) presentations </a:t>
            </a:r>
          </a:p>
          <a:p>
            <a:pPr marL="342900" marR="0" lvl="0" indent="-342900">
              <a:lnSpc>
                <a:spcPct val="107000"/>
              </a:lnSpc>
              <a:spcBef>
                <a:spcPts val="0"/>
              </a:spcBef>
              <a:spcAft>
                <a:spcPts val="800"/>
              </a:spcAft>
              <a:buFont typeface="Arial" panose="020B0604020202020204" pitchFamily="34" charset="0"/>
              <a:buChar char="•"/>
            </a:pPr>
            <a:r>
              <a:rPr lang="en-US" sz="2100" kern="100">
                <a:latin typeface="Aptos" panose="020B0004020202020204" pitchFamily="34" charset="0"/>
                <a:cs typeface="Times New Roman" panose="02020603050405020304" pitchFamily="18" charset="0"/>
              </a:rPr>
              <a:t>Final March/April Agenda </a:t>
            </a:r>
          </a:p>
          <a:p>
            <a:pPr marL="342900" marR="0" lvl="0" indent="-342900">
              <a:lnSpc>
                <a:spcPct val="107000"/>
              </a:lnSpc>
              <a:spcBef>
                <a:spcPts val="0"/>
              </a:spcBef>
              <a:spcAft>
                <a:spcPts val="800"/>
              </a:spcAft>
              <a:buFont typeface="Arial" panose="020B0604020202020204" pitchFamily="34" charset="0"/>
              <a:buChar char="•"/>
            </a:pPr>
            <a:r>
              <a:rPr lang="en-US" sz="2100" kern="100">
                <a:latin typeface="Aptos" panose="020B0004020202020204" pitchFamily="34" charset="0"/>
                <a:cs typeface="Times New Roman" panose="02020603050405020304" pitchFamily="18" charset="0"/>
              </a:rPr>
              <a:t>Flyer adjustments- SC members to advertise within their organizations</a:t>
            </a:r>
          </a:p>
          <a:p>
            <a:pPr marL="342900" marR="0" lvl="0" indent="-342900">
              <a:lnSpc>
                <a:spcPct val="107000"/>
              </a:lnSpc>
              <a:spcBef>
                <a:spcPts val="0"/>
              </a:spcBef>
              <a:spcAft>
                <a:spcPts val="800"/>
              </a:spcAft>
              <a:buFont typeface="Arial" panose="020B0604020202020204" pitchFamily="34" charset="0"/>
              <a:buChar char="•"/>
            </a:pPr>
            <a:r>
              <a:rPr lang="en-US" sz="2100" kern="100">
                <a:latin typeface="Aptos" panose="020B0004020202020204" pitchFamily="34" charset="0"/>
                <a:cs typeface="Times New Roman" panose="02020603050405020304" pitchFamily="18" charset="0"/>
              </a:rPr>
              <a:t>Update contact list</a:t>
            </a:r>
          </a:p>
          <a:p>
            <a:pPr marL="342900" marR="0" lvl="0" indent="-342900">
              <a:lnSpc>
                <a:spcPct val="107000"/>
              </a:lnSpc>
              <a:spcBef>
                <a:spcPts val="0"/>
              </a:spcBef>
              <a:spcAft>
                <a:spcPts val="800"/>
              </a:spcAft>
              <a:buFont typeface="Arial" panose="020B0604020202020204" pitchFamily="34" charset="0"/>
              <a:buChar char="•"/>
            </a:pPr>
            <a:r>
              <a:rPr lang="en-US" sz="2100" kern="100">
                <a:latin typeface="Aptos" panose="020B0004020202020204" pitchFamily="34" charset="0"/>
                <a:cs typeface="Times New Roman" panose="02020603050405020304" pitchFamily="18" charset="0"/>
              </a:rPr>
              <a:t>Update topic list</a:t>
            </a:r>
          </a:p>
        </p:txBody>
      </p:sp>
    </p:spTree>
    <p:extLst>
      <p:ext uri="{BB962C8B-B14F-4D97-AF65-F5344CB8AC3E}">
        <p14:creationId xmlns:p14="http://schemas.microsoft.com/office/powerpoint/2010/main" val="1553322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ABE733DB-73A4-E73E-7A24-7C6C69697729}"/>
              </a:ext>
            </a:extLst>
          </p:cNvPr>
          <p:cNvSpPr>
            <a:spLocks noGrp="1"/>
          </p:cNvSpPr>
          <p:nvPr>
            <p:ph type="title"/>
          </p:nvPr>
        </p:nvSpPr>
        <p:spPr>
          <a:xfrm>
            <a:off x="618565" y="279134"/>
            <a:ext cx="11281303" cy="884555"/>
          </a:xfrm>
        </p:spPr>
        <p:txBody>
          <a:bodyPr>
            <a:normAutofit/>
          </a:bodyPr>
          <a:lstStyle/>
          <a:p>
            <a:r>
              <a:rPr lang="en-US"/>
              <a:t>Waste Management Preparation</a:t>
            </a:r>
            <a:endParaRPr lang="en-US">
              <a:solidFill>
                <a:srgbClr val="CBB045"/>
              </a:solidFill>
            </a:endParaRPr>
          </a:p>
        </p:txBody>
      </p:sp>
      <p:sp>
        <p:nvSpPr>
          <p:cNvPr id="7" name="Slide Number Placeholder 6">
            <a:extLst>
              <a:ext uri="{FF2B5EF4-FFF2-40B4-BE49-F238E27FC236}">
                <a16:creationId xmlns:a16="http://schemas.microsoft.com/office/drawing/2014/main" id="{1D12421C-5AC2-FCAF-8822-8E763A2C2949}"/>
              </a:ext>
            </a:extLst>
          </p:cNvPr>
          <p:cNvSpPr>
            <a:spLocks noGrp="1"/>
          </p:cNvSpPr>
          <p:nvPr>
            <p:ph type="sldNum" sz="quarter" idx="10"/>
          </p:nvPr>
        </p:nvSpPr>
        <p:spPr/>
        <p:txBody>
          <a:bodyPr/>
          <a:lstStyle/>
          <a:p>
            <a:fld id="{E773C8E2-B35B-254F-A137-6F2F570DAACB}" type="slidenum">
              <a:rPr lang="en-US" smtClean="0"/>
              <a:t>4</a:t>
            </a:fld>
            <a:endParaRPr lang="en-US"/>
          </a:p>
        </p:txBody>
      </p:sp>
      <p:sp>
        <p:nvSpPr>
          <p:cNvPr id="4" name="TextBox 3">
            <a:extLst>
              <a:ext uri="{FF2B5EF4-FFF2-40B4-BE49-F238E27FC236}">
                <a16:creationId xmlns:a16="http://schemas.microsoft.com/office/drawing/2014/main" id="{3F460607-345D-B348-D4DF-E7A09DAB8632}"/>
              </a:ext>
            </a:extLst>
          </p:cNvPr>
          <p:cNvSpPr txBox="1"/>
          <p:nvPr/>
        </p:nvSpPr>
        <p:spPr>
          <a:xfrm>
            <a:off x="944880" y="1297792"/>
            <a:ext cx="10954988" cy="5653279"/>
          </a:xfrm>
          <a:prstGeom prst="rect">
            <a:avLst/>
          </a:prstGeom>
          <a:noFill/>
        </p:spPr>
        <p:txBody>
          <a:bodyPr wrap="square" rtlCol="0">
            <a:spAutoFit/>
          </a:bodyPr>
          <a:lstStyle/>
          <a:p>
            <a:pPr>
              <a:lnSpc>
                <a:spcPct val="107000"/>
              </a:lnSpc>
              <a:spcAft>
                <a:spcPts val="800"/>
              </a:spcAft>
            </a:pPr>
            <a:r>
              <a:rPr lang="en-US" sz="2000" kern="100">
                <a:latin typeface="Aptos" panose="020B0004020202020204" pitchFamily="34" charset="0"/>
                <a:ea typeface="Aptos" panose="020B0004020202020204" pitchFamily="34" charset="0"/>
                <a:cs typeface="Times New Roman" panose="02020603050405020304" pitchFamily="18" charset="0"/>
              </a:rPr>
              <a:t>Presentation Structure (Time divided into thirds: Presentation/Discussion/Q&amp; As)</a:t>
            </a:r>
          </a:p>
          <a:p>
            <a:pPr marL="285750" marR="0" lvl="0" indent="-285750">
              <a:lnSpc>
                <a:spcPct val="107000"/>
              </a:lnSpc>
              <a:spcBef>
                <a:spcPts val="0"/>
              </a:spcBef>
              <a:spcAft>
                <a:spcPts val="0"/>
              </a:spcAft>
              <a:buFont typeface="Arial" panose="020B0604020202020204" pitchFamily="34" charset="0"/>
              <a:buChar char="•"/>
            </a:pPr>
            <a:r>
              <a:rPr lang="en-US" b="1" kern="100">
                <a:effectLst/>
                <a:latin typeface="Aptos" panose="020B0004020202020204" pitchFamily="34" charset="0"/>
                <a:ea typeface="Aptos" panose="020B0004020202020204" pitchFamily="34" charset="0"/>
                <a:cs typeface="Times New Roman" panose="02020603050405020304" pitchFamily="18" charset="0"/>
              </a:rPr>
              <a:t>Introduction to the PRACOP</a:t>
            </a:r>
            <a:endParaRPr lang="en-US" kern="10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07000"/>
              </a:lnSpc>
              <a:spcBef>
                <a:spcPts val="0"/>
              </a:spcBef>
              <a:spcAft>
                <a:spcPts val="0"/>
              </a:spcAft>
              <a:buFont typeface="Arial" panose="020B0604020202020204" pitchFamily="34" charset="0"/>
              <a:buChar char="•"/>
            </a:pPr>
            <a:r>
              <a:rPr lang="en-US" kern="100">
                <a:effectLst/>
                <a:latin typeface="Aptos" panose="020B0004020202020204" pitchFamily="34" charset="0"/>
                <a:ea typeface="Aptos" panose="020B0004020202020204" pitchFamily="34" charset="0"/>
                <a:cs typeface="Times New Roman" panose="02020603050405020304" pitchFamily="18" charset="0"/>
              </a:rPr>
              <a:t>Purpose of the PRACOP</a:t>
            </a:r>
          </a:p>
          <a:p>
            <a:pPr marL="742950" marR="0" lvl="1" indent="-285750">
              <a:lnSpc>
                <a:spcPct val="107000"/>
              </a:lnSpc>
              <a:spcBef>
                <a:spcPts val="0"/>
              </a:spcBef>
              <a:spcAft>
                <a:spcPts val="0"/>
              </a:spcAft>
              <a:buFont typeface="Arial" panose="020B0604020202020204" pitchFamily="34" charset="0"/>
              <a:buChar char="•"/>
            </a:pPr>
            <a:r>
              <a:rPr lang="en-US" kern="100">
                <a:effectLst/>
                <a:latin typeface="Aptos" panose="020B0004020202020204" pitchFamily="34" charset="0"/>
                <a:ea typeface="Aptos" panose="020B0004020202020204" pitchFamily="34" charset="0"/>
                <a:cs typeface="Times New Roman" panose="02020603050405020304" pitchFamily="18" charset="0"/>
              </a:rPr>
              <a:t>Goals</a:t>
            </a:r>
          </a:p>
          <a:p>
            <a:pPr marL="742950" marR="0" lvl="1" indent="-285750">
              <a:lnSpc>
                <a:spcPct val="107000"/>
              </a:lnSpc>
              <a:spcBef>
                <a:spcPts val="0"/>
              </a:spcBef>
              <a:spcAft>
                <a:spcPts val="0"/>
              </a:spcAft>
              <a:buFont typeface="Arial" panose="020B0604020202020204" pitchFamily="34" charset="0"/>
              <a:buChar char="•"/>
            </a:pPr>
            <a:r>
              <a:rPr lang="en-US" kern="100">
                <a:effectLst/>
                <a:latin typeface="Aptos" panose="020B0004020202020204" pitchFamily="34" charset="0"/>
                <a:ea typeface="Aptos" panose="020B0004020202020204" pitchFamily="34" charset="0"/>
                <a:cs typeface="Times New Roman" panose="02020603050405020304" pitchFamily="18" charset="0"/>
              </a:rPr>
              <a:t>How to further participate in the PRACOP</a:t>
            </a:r>
          </a:p>
          <a:p>
            <a:pPr marL="742950" marR="0" lvl="1" indent="-285750">
              <a:lnSpc>
                <a:spcPct val="107000"/>
              </a:lnSpc>
              <a:spcBef>
                <a:spcPts val="0"/>
              </a:spcBef>
              <a:spcAft>
                <a:spcPts val="0"/>
              </a:spcAft>
              <a:buFont typeface="Arial" panose="020B0604020202020204" pitchFamily="34" charset="0"/>
              <a:buChar char="•"/>
            </a:pPr>
            <a:r>
              <a:rPr lang="en-US" kern="100">
                <a:effectLst/>
                <a:latin typeface="Aptos" panose="020B0004020202020204" pitchFamily="34" charset="0"/>
                <a:ea typeface="Aptos" panose="020B0004020202020204" pitchFamily="34" charset="0"/>
                <a:cs typeface="Times New Roman" panose="02020603050405020304" pitchFamily="18" charset="0"/>
              </a:rPr>
              <a:t>Co-Chairs and Steering Committee Members Introduce themselves</a:t>
            </a:r>
          </a:p>
          <a:p>
            <a:pPr marL="1200150" marR="0" lvl="2" indent="-285750">
              <a:lnSpc>
                <a:spcPct val="107000"/>
              </a:lnSpc>
              <a:spcBef>
                <a:spcPts val="0"/>
              </a:spcBef>
              <a:spcAft>
                <a:spcPts val="0"/>
              </a:spcAft>
              <a:buFont typeface="Arial" panose="020B0604020202020204" pitchFamily="34" charset="0"/>
              <a:buChar char="•"/>
            </a:pPr>
            <a:r>
              <a:rPr lang="en-US" kern="100">
                <a:effectLst/>
                <a:latin typeface="Aptos" panose="020B0004020202020204" pitchFamily="34" charset="0"/>
                <a:ea typeface="Aptos" panose="020B0004020202020204" pitchFamily="34" charset="0"/>
                <a:cs typeface="Times New Roman" panose="02020603050405020304" pitchFamily="18" charset="0"/>
              </a:rPr>
              <a:t>Discuss their backgrounds</a:t>
            </a:r>
          </a:p>
          <a:p>
            <a:pPr marL="1657350" marR="0" lvl="3" indent="-285750">
              <a:lnSpc>
                <a:spcPct val="107000"/>
              </a:lnSpc>
              <a:spcBef>
                <a:spcPts val="0"/>
              </a:spcBef>
              <a:spcAft>
                <a:spcPts val="0"/>
              </a:spcAft>
              <a:buFont typeface="Arial" panose="020B0604020202020204" pitchFamily="34" charset="0"/>
              <a:buChar char="•"/>
            </a:pPr>
            <a:r>
              <a:rPr lang="en-US" kern="100">
                <a:effectLst/>
                <a:latin typeface="Aptos" panose="020B0004020202020204" pitchFamily="34" charset="0"/>
                <a:ea typeface="Aptos" panose="020B0004020202020204" pitchFamily="34" charset="0"/>
                <a:cs typeface="Times New Roman" panose="02020603050405020304" pitchFamily="18" charset="0"/>
              </a:rPr>
              <a:t>And background of people not at the meeting. </a:t>
            </a:r>
          </a:p>
          <a:p>
            <a:pPr marL="1200150" marR="0" lvl="2" indent="-285750">
              <a:lnSpc>
                <a:spcPct val="107000"/>
              </a:lnSpc>
              <a:spcBef>
                <a:spcPts val="0"/>
              </a:spcBef>
              <a:spcAft>
                <a:spcPts val="0"/>
              </a:spcAft>
              <a:buFont typeface="Arial" panose="020B0604020202020204" pitchFamily="34" charset="0"/>
              <a:buChar char="•"/>
            </a:pPr>
            <a:r>
              <a:rPr lang="en-US" kern="100">
                <a:effectLst/>
                <a:latin typeface="Aptos" panose="020B0004020202020204" pitchFamily="34" charset="0"/>
                <a:ea typeface="Aptos" panose="020B0004020202020204" pitchFamily="34" charset="0"/>
                <a:cs typeface="Times New Roman" panose="02020603050405020304" pitchFamily="18" charset="0"/>
              </a:rPr>
              <a:t>Discuss what they see PRACOP focus on </a:t>
            </a:r>
          </a:p>
          <a:p>
            <a:pPr marL="1200150" marR="0" lvl="2" indent="-285750">
              <a:lnSpc>
                <a:spcPct val="107000"/>
              </a:lnSpc>
              <a:spcBef>
                <a:spcPts val="0"/>
              </a:spcBef>
              <a:spcAft>
                <a:spcPts val="0"/>
              </a:spcAft>
              <a:buFont typeface="Arial" panose="020B0604020202020204" pitchFamily="34" charset="0"/>
              <a:buChar char="•"/>
            </a:pPr>
            <a:r>
              <a:rPr lang="en-US" kern="100">
                <a:effectLst/>
                <a:latin typeface="Aptos" panose="020B0004020202020204" pitchFamily="34" charset="0"/>
                <a:ea typeface="Aptos" panose="020B0004020202020204" pitchFamily="34" charset="0"/>
                <a:cs typeface="Times New Roman" panose="02020603050405020304" pitchFamily="18" charset="0"/>
              </a:rPr>
              <a:t>Where the PRACOP could help address possible challenges in the future </a:t>
            </a:r>
          </a:p>
          <a:p>
            <a:pPr marL="285750" marR="0" lvl="0" indent="-285750">
              <a:lnSpc>
                <a:spcPct val="107000"/>
              </a:lnSpc>
              <a:spcBef>
                <a:spcPts val="0"/>
              </a:spcBef>
              <a:spcAft>
                <a:spcPts val="0"/>
              </a:spcAft>
              <a:buFont typeface="Arial" panose="020B0604020202020204" pitchFamily="34" charset="0"/>
              <a:buChar char="•"/>
            </a:pPr>
            <a:r>
              <a:rPr lang="en-US" b="1" kern="100">
                <a:effectLst/>
                <a:latin typeface="Aptos" panose="020B0004020202020204" pitchFamily="34" charset="0"/>
                <a:ea typeface="Aptos" panose="020B0004020202020204" pitchFamily="34" charset="0"/>
                <a:cs typeface="Times New Roman" panose="02020603050405020304" pitchFamily="18" charset="0"/>
              </a:rPr>
              <a:t>Discuss Upcoming Meetings and Topics</a:t>
            </a:r>
            <a:endParaRPr lang="en-US" kern="10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07000"/>
              </a:lnSpc>
              <a:spcBef>
                <a:spcPts val="0"/>
              </a:spcBef>
              <a:spcAft>
                <a:spcPts val="0"/>
              </a:spcAft>
              <a:buFont typeface="Arial" panose="020B0604020202020204" pitchFamily="34" charset="0"/>
              <a:buChar char="•"/>
            </a:pPr>
            <a:r>
              <a:rPr lang="en-US" kern="100">
                <a:effectLst/>
                <a:latin typeface="Aptos" panose="020B0004020202020204" pitchFamily="34" charset="0"/>
                <a:ea typeface="Aptos" panose="020B0004020202020204" pitchFamily="34" charset="0"/>
                <a:cs typeface="Times New Roman" panose="02020603050405020304" pitchFamily="18" charset="0"/>
              </a:rPr>
              <a:t>Topic and Discussion for the rest of the year</a:t>
            </a:r>
          </a:p>
          <a:p>
            <a:pPr marL="285750" marR="0" lvl="0" indent="-285750">
              <a:lnSpc>
                <a:spcPct val="107000"/>
              </a:lnSpc>
              <a:spcBef>
                <a:spcPts val="0"/>
              </a:spcBef>
              <a:spcAft>
                <a:spcPts val="0"/>
              </a:spcAft>
              <a:buFont typeface="Arial" panose="020B0604020202020204" pitchFamily="34" charset="0"/>
              <a:buChar char="•"/>
            </a:pPr>
            <a:r>
              <a:rPr lang="en-US" b="1" kern="100">
                <a:effectLst/>
                <a:latin typeface="Aptos" panose="020B0004020202020204" pitchFamily="34" charset="0"/>
                <a:ea typeface="Aptos" panose="020B0004020202020204" pitchFamily="34" charset="0"/>
                <a:cs typeface="Times New Roman" panose="02020603050405020304" pitchFamily="18" charset="0"/>
              </a:rPr>
              <a:t>Audience discussion of topics</a:t>
            </a:r>
            <a:endParaRPr lang="en-US" kern="10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07000"/>
              </a:lnSpc>
              <a:spcBef>
                <a:spcPts val="0"/>
              </a:spcBef>
              <a:spcAft>
                <a:spcPts val="800"/>
              </a:spcAft>
              <a:buFont typeface="Arial" panose="020B0604020202020204" pitchFamily="34" charset="0"/>
              <a:buChar char="•"/>
            </a:pPr>
            <a:r>
              <a:rPr lang="en-US" kern="100">
                <a:effectLst/>
                <a:latin typeface="Aptos" panose="020B0004020202020204" pitchFamily="34" charset="0"/>
                <a:ea typeface="Aptos" panose="020B0004020202020204" pitchFamily="34" charset="0"/>
                <a:cs typeface="Times New Roman" panose="02020603050405020304" pitchFamily="18" charset="0"/>
              </a:rPr>
              <a:t>Ask Audience on ideas for topics for PRACOP and areas for future challenges that they foresee</a:t>
            </a:r>
          </a:p>
          <a:p>
            <a:pPr marL="342900" marR="0" lvl="0" indent="-342900">
              <a:lnSpc>
                <a:spcPct val="107000"/>
              </a:lnSpc>
              <a:spcBef>
                <a:spcPts val="0"/>
              </a:spcBef>
              <a:spcAft>
                <a:spcPts val="800"/>
              </a:spcAft>
              <a:buFont typeface="+mj-lt"/>
              <a:buAutoNum type="arabicPeriod"/>
            </a:pPr>
            <a:endParaRPr lang="en-US" sz="2400" b="1"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kern="100">
              <a:effectLst/>
              <a:latin typeface="Aptos" panose="020B0004020202020204" pitchFamily="34" charset="0"/>
              <a:ea typeface="Aptos" panose="020B000402020202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3148941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C8A77-A4F9-A5E5-E32A-C53293096938}"/>
              </a:ext>
            </a:extLst>
          </p:cNvPr>
          <p:cNvSpPr>
            <a:spLocks noGrp="1"/>
          </p:cNvSpPr>
          <p:nvPr>
            <p:ph type="title"/>
          </p:nvPr>
        </p:nvSpPr>
        <p:spPr/>
        <p:txBody>
          <a:bodyPr/>
          <a:lstStyle/>
          <a:p>
            <a:r>
              <a:rPr lang="en-US"/>
              <a:t>Waste Management Preparation</a:t>
            </a:r>
          </a:p>
        </p:txBody>
      </p:sp>
      <p:sp>
        <p:nvSpPr>
          <p:cNvPr id="3" name="Content Placeholder 2">
            <a:extLst>
              <a:ext uri="{FF2B5EF4-FFF2-40B4-BE49-F238E27FC236}">
                <a16:creationId xmlns:a16="http://schemas.microsoft.com/office/drawing/2014/main" id="{D9712010-FFA4-8AAB-4820-497ABE3ACA33}"/>
              </a:ext>
            </a:extLst>
          </p:cNvPr>
          <p:cNvSpPr>
            <a:spLocks noGrp="1"/>
          </p:cNvSpPr>
          <p:nvPr>
            <p:ph idx="1"/>
          </p:nvPr>
        </p:nvSpPr>
        <p:spPr/>
        <p:txBody>
          <a:bodyPr>
            <a:normAutofit lnSpcReduction="10000"/>
          </a:bodyPr>
          <a:lstStyle/>
          <a:p>
            <a:pPr marL="342900" marR="0" lvl="0" indent="-342900">
              <a:lnSpc>
                <a:spcPct val="107000"/>
              </a:lnSpc>
              <a:spcBef>
                <a:spcPts val="0"/>
              </a:spcBef>
              <a:spcAft>
                <a:spcPts val="800"/>
              </a:spcAft>
              <a:buFont typeface="+mj-lt"/>
              <a:buAutoNum type="arabicPeriod"/>
            </a:pPr>
            <a:r>
              <a:rPr lang="en-US" sz="2400" kern="100">
                <a:effectLst/>
                <a:latin typeface="Aptos" panose="020B0004020202020204" pitchFamily="34" charset="0"/>
                <a:ea typeface="Aptos" panose="020B0004020202020204" pitchFamily="34" charset="0"/>
                <a:cs typeface="Times New Roman" panose="02020603050405020304" pitchFamily="18" charset="0"/>
              </a:rPr>
              <a:t>Involvement: Who is attending/ likely to attend?</a:t>
            </a:r>
          </a:p>
          <a:p>
            <a:pPr marL="342900" marR="0" lvl="0" indent="-342900">
              <a:lnSpc>
                <a:spcPct val="107000"/>
              </a:lnSpc>
              <a:spcBef>
                <a:spcPts val="0"/>
              </a:spcBef>
              <a:spcAft>
                <a:spcPts val="800"/>
              </a:spcAft>
              <a:buFont typeface="+mj-lt"/>
              <a:buAutoNum type="arabicPeriod"/>
            </a:pPr>
            <a:r>
              <a:rPr lang="en-US" sz="2400" kern="100">
                <a:latin typeface="Aptos" panose="020B0004020202020204" pitchFamily="34" charset="0"/>
                <a:ea typeface="Aptos" panose="020B0004020202020204" pitchFamily="34" charset="0"/>
                <a:cs typeface="Times New Roman" panose="02020603050405020304" pitchFamily="18" charset="0"/>
              </a:rPr>
              <a:t>Panelist line up (3-4 people)</a:t>
            </a:r>
          </a:p>
          <a:p>
            <a:pPr lvl="1">
              <a:lnSpc>
                <a:spcPct val="107000"/>
              </a:lnSpc>
              <a:spcAft>
                <a:spcPts val="800"/>
              </a:spcAft>
            </a:pPr>
            <a:r>
              <a:rPr lang="en-US" sz="1800" kern="100">
                <a:latin typeface="Aptos" panose="020B0004020202020204" pitchFamily="34" charset="0"/>
                <a:ea typeface="Aptos" panose="020B0004020202020204" pitchFamily="34" charset="0"/>
                <a:cs typeface="Times New Roman" panose="02020603050405020304" pitchFamily="18" charset="0"/>
              </a:rPr>
              <a:t>Volunteers?</a:t>
            </a:r>
          </a:p>
          <a:p>
            <a:pPr marL="342900" marR="0" lvl="0" indent="-342900">
              <a:lnSpc>
                <a:spcPct val="107000"/>
              </a:lnSpc>
              <a:spcBef>
                <a:spcPts val="0"/>
              </a:spcBef>
              <a:spcAft>
                <a:spcPts val="800"/>
              </a:spcAft>
              <a:buFont typeface="+mj-lt"/>
              <a:buAutoNum type="arabicPeriod"/>
            </a:pPr>
            <a:r>
              <a:rPr lang="en-US" sz="2400" kern="100">
                <a:latin typeface="Aptos" panose="020B0004020202020204" pitchFamily="34" charset="0"/>
                <a:ea typeface="Aptos" panose="020B0004020202020204" pitchFamily="34" charset="0"/>
                <a:cs typeface="Times New Roman" panose="02020603050405020304" pitchFamily="18" charset="0"/>
              </a:rPr>
              <a:t>Deadlines for:</a:t>
            </a:r>
          </a:p>
          <a:p>
            <a:pPr lvl="1">
              <a:lnSpc>
                <a:spcPct val="107000"/>
              </a:lnSpc>
              <a:spcBef>
                <a:spcPts val="0"/>
              </a:spcBef>
              <a:spcAft>
                <a:spcPts val="800"/>
              </a:spcAft>
            </a:pPr>
            <a:r>
              <a:rPr lang="en-US" sz="1800" kern="100">
                <a:latin typeface="Aptos" panose="020B0004020202020204" pitchFamily="34" charset="0"/>
                <a:ea typeface="Aptos" panose="020B0004020202020204" pitchFamily="34" charset="0"/>
                <a:cs typeface="Times New Roman" panose="02020603050405020304" pitchFamily="18" charset="0"/>
              </a:rPr>
              <a:t>Presentation</a:t>
            </a:r>
          </a:p>
          <a:p>
            <a:pPr marL="0" marR="0" indent="0">
              <a:spcBef>
                <a:spcPts val="0"/>
              </a:spcBef>
              <a:spcAft>
                <a:spcPts val="0"/>
              </a:spcAft>
              <a:buNone/>
            </a:pPr>
            <a:endParaRPr lang="en-US" sz="1800">
              <a:latin typeface="Arial" panose="020B0604020202020204" pitchFamily="34" charset="0"/>
              <a:ea typeface="Aptos" panose="020B0004020202020204" pitchFamily="34" charset="0"/>
              <a:cs typeface="Aptos" panose="020B0004020202020204" pitchFamily="34" charset="0"/>
            </a:endParaRPr>
          </a:p>
          <a:p>
            <a:pPr marL="0" marR="0" indent="0">
              <a:spcBef>
                <a:spcPts val="0"/>
              </a:spcBef>
              <a:spcAft>
                <a:spcPts val="0"/>
              </a:spcAft>
              <a:buNone/>
            </a:pPr>
            <a:r>
              <a:rPr lang="en-US" sz="1800">
                <a:solidFill>
                  <a:srgbClr val="002060"/>
                </a:solidFill>
                <a:latin typeface="Arial" panose="020B0604020202020204" pitchFamily="34" charset="0"/>
                <a:ea typeface="Aptos" panose="020B0004020202020204" pitchFamily="34" charset="0"/>
                <a:cs typeface="Aptos" panose="020B0004020202020204" pitchFamily="34" charset="0"/>
              </a:rPr>
              <a:t>WM2025 Lead/Additional Session Organizers,</a:t>
            </a:r>
          </a:p>
          <a:p>
            <a:pPr marL="0" marR="0" indent="0">
              <a:spcBef>
                <a:spcPts val="0"/>
              </a:spcBef>
              <a:spcAft>
                <a:spcPts val="0"/>
              </a:spcAft>
              <a:buNone/>
            </a:pPr>
            <a:r>
              <a:rPr lang="en-US" sz="1800">
                <a:solidFill>
                  <a:srgbClr val="002060"/>
                </a:solidFill>
                <a:latin typeface="Arial" panose="020B0604020202020204" pitchFamily="34" charset="0"/>
                <a:ea typeface="Aptos" panose="020B0004020202020204" pitchFamily="34" charset="0"/>
                <a:cs typeface="Aptos" panose="020B0004020202020204" pitchFamily="34" charset="0"/>
              </a:rPr>
              <a:t>It is now less than 90 days to WM2025, 60 days for printing our program, and 20 days for the Early Bird Registration deadline (December 31</a:t>
            </a:r>
            <a:r>
              <a:rPr lang="en-US" sz="1800" baseline="30000">
                <a:solidFill>
                  <a:srgbClr val="002060"/>
                </a:solidFill>
                <a:latin typeface="Arial" panose="020B0604020202020204" pitchFamily="34" charset="0"/>
                <a:ea typeface="Aptos" panose="020B0004020202020204" pitchFamily="34" charset="0"/>
                <a:cs typeface="Aptos" panose="020B0004020202020204" pitchFamily="34" charset="0"/>
              </a:rPr>
              <a:t>st</a:t>
            </a:r>
            <a:r>
              <a:rPr lang="en-US" sz="1800">
                <a:solidFill>
                  <a:srgbClr val="002060"/>
                </a:solidFill>
                <a:latin typeface="Arial" panose="020B0604020202020204" pitchFamily="34" charset="0"/>
                <a:ea typeface="Aptos" panose="020B0004020202020204" pitchFamily="34" charset="0"/>
                <a:cs typeface="Aptos" panose="020B0004020202020204" pitchFamily="34" charset="0"/>
              </a:rPr>
              <a:t>).  We need you to complete your sessions for Panelists, Session Co-Chairs, Panel Reporters, and make any description updates. This is of special concern for US Federal employees and contractors for their planning and to obtain the Early Bird Registration rate. Please attempt to have these identified and given to Lisa at </a:t>
            </a:r>
            <a:r>
              <a:rPr lang="en-US" sz="1800" u="sng">
                <a:solidFill>
                  <a:srgbClr val="002060"/>
                </a:solidFill>
                <a:latin typeface="Arial" panose="020B0604020202020204" pitchFamily="34" charset="0"/>
                <a:ea typeface="Aptos" panose="020B0004020202020204" pitchFamily="34" charset="0"/>
                <a:cs typeface="Aptos" panose="020B0004020202020204" pitchFamily="34" charset="0"/>
                <a:hlinkClick r:id="rId2">
                  <a:extLst>
                    <a:ext uri="{A12FA001-AC4F-418D-AE19-62706E023703}">
                      <ahyp:hlinkClr xmlns:ahyp="http://schemas.microsoft.com/office/drawing/2018/hyperlinkcolor" val="tx"/>
                    </a:ext>
                  </a:extLst>
                </a:hlinkClick>
              </a:rPr>
              <a:t>lparenti@wmsym.org</a:t>
            </a:r>
            <a:r>
              <a:rPr lang="en-US" sz="1800">
                <a:solidFill>
                  <a:srgbClr val="002060"/>
                </a:solidFill>
                <a:latin typeface="Arial" panose="020B0604020202020204" pitchFamily="34" charset="0"/>
                <a:ea typeface="Aptos" panose="020B0004020202020204" pitchFamily="34" charset="0"/>
                <a:cs typeface="Aptos" panose="020B0004020202020204" pitchFamily="34" charset="0"/>
              </a:rPr>
              <a:t> by Wednesday, December 17</a:t>
            </a:r>
            <a:r>
              <a:rPr lang="en-US" sz="1800" baseline="30000">
                <a:solidFill>
                  <a:srgbClr val="002060"/>
                </a:solidFill>
                <a:latin typeface="Arial" panose="020B0604020202020204" pitchFamily="34" charset="0"/>
                <a:ea typeface="Aptos" panose="020B0004020202020204" pitchFamily="34" charset="0"/>
                <a:cs typeface="Aptos" panose="020B0004020202020204" pitchFamily="34" charset="0"/>
              </a:rPr>
              <a:t>th</a:t>
            </a:r>
            <a:r>
              <a:rPr lang="en-US" sz="1800">
                <a:solidFill>
                  <a:srgbClr val="002060"/>
                </a:solidFill>
                <a:latin typeface="Arial" panose="020B0604020202020204" pitchFamily="34" charset="0"/>
                <a:ea typeface="Aptos" panose="020B0004020202020204" pitchFamily="34" charset="0"/>
                <a:cs typeface="Aptos" panose="020B0004020202020204" pitchFamily="34" charset="0"/>
              </a:rPr>
              <a:t>, so she can assist you with communications and we can determine any scheduling conflicts.</a:t>
            </a:r>
            <a:endParaRPr lang="en-US" sz="1800">
              <a:solidFill>
                <a:srgbClr val="002060"/>
              </a:solidFill>
              <a:latin typeface="Aptos" panose="020B0004020202020204" pitchFamily="34" charset="0"/>
              <a:ea typeface="Aptos" panose="020B0004020202020204" pitchFamily="34" charset="0"/>
              <a:cs typeface="Aptos" panose="020B0004020202020204" pitchFamily="34" charset="0"/>
            </a:endParaRPr>
          </a:p>
          <a:p>
            <a:pPr marL="0" marR="0" indent="0">
              <a:spcBef>
                <a:spcPts val="0"/>
              </a:spcBef>
              <a:spcAft>
                <a:spcPts val="0"/>
              </a:spcAft>
              <a:buNone/>
            </a:pPr>
            <a:endParaRPr lang="en-US" sz="1800">
              <a:solidFill>
                <a:srgbClr val="002060"/>
              </a:solidFill>
              <a:latin typeface="Aptos" panose="020B0004020202020204" pitchFamily="34" charset="0"/>
              <a:ea typeface="Aptos" panose="020B0004020202020204" pitchFamily="34" charset="0"/>
              <a:cs typeface="Aptos" panose="020B0004020202020204" pitchFamily="34" charset="0"/>
            </a:endParaRPr>
          </a:p>
          <a:p>
            <a:endParaRPr lang="en-US"/>
          </a:p>
        </p:txBody>
      </p:sp>
      <p:sp>
        <p:nvSpPr>
          <p:cNvPr id="4" name="Slide Number Placeholder 3">
            <a:extLst>
              <a:ext uri="{FF2B5EF4-FFF2-40B4-BE49-F238E27FC236}">
                <a16:creationId xmlns:a16="http://schemas.microsoft.com/office/drawing/2014/main" id="{D0F92C8B-DC3A-C839-E817-D89E30CFD703}"/>
              </a:ext>
            </a:extLst>
          </p:cNvPr>
          <p:cNvSpPr>
            <a:spLocks noGrp="1"/>
          </p:cNvSpPr>
          <p:nvPr>
            <p:ph type="sldNum" sz="quarter" idx="10"/>
          </p:nvPr>
        </p:nvSpPr>
        <p:spPr/>
        <p:txBody>
          <a:bodyPr/>
          <a:lstStyle/>
          <a:p>
            <a:fld id="{E773C8E2-B35B-254F-A137-6F2F570DAACB}" type="slidenum">
              <a:rPr lang="en-US" smtClean="0"/>
              <a:pPr/>
              <a:t>5</a:t>
            </a:fld>
            <a:endParaRPr lang="en-US"/>
          </a:p>
        </p:txBody>
      </p:sp>
    </p:spTree>
    <p:extLst>
      <p:ext uri="{BB962C8B-B14F-4D97-AF65-F5344CB8AC3E}">
        <p14:creationId xmlns:p14="http://schemas.microsoft.com/office/powerpoint/2010/main" val="2818789681"/>
      </p:ext>
    </p:extLst>
  </p:cSld>
  <p:clrMapOvr>
    <a:masterClrMapping/>
  </p:clrMapOvr>
</p:sld>
</file>

<file path=ppt/theme/theme1.xml><?xml version="1.0" encoding="utf-8"?>
<a:theme xmlns:a="http://schemas.openxmlformats.org/drawingml/2006/main" name="DOE EM Template Option 1">
  <a:themeElements>
    <a:clrScheme name="DOE Color Scheme">
      <a:dk1>
        <a:srgbClr val="000000"/>
      </a:dk1>
      <a:lt1>
        <a:srgbClr val="FFFFFF"/>
      </a:lt1>
      <a:dk2>
        <a:srgbClr val="323265"/>
      </a:dk2>
      <a:lt2>
        <a:srgbClr val="E7E6E6"/>
      </a:lt2>
      <a:accent1>
        <a:srgbClr val="3E6637"/>
      </a:accent1>
      <a:accent2>
        <a:srgbClr val="46568C"/>
      </a:accent2>
      <a:accent3>
        <a:srgbClr val="CBB045"/>
      </a:accent3>
      <a:accent4>
        <a:srgbClr val="337F89"/>
      </a:accent4>
      <a:accent5>
        <a:srgbClr val="96C53B"/>
      </a:accent5>
      <a:accent6>
        <a:srgbClr val="5E666F"/>
      </a:accent6>
      <a:hlink>
        <a:srgbClr val="37A0D8"/>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OE EM Template Option 2">
  <a:themeElements>
    <a:clrScheme name="DOE Color Scheme">
      <a:dk1>
        <a:srgbClr val="000000"/>
      </a:dk1>
      <a:lt1>
        <a:srgbClr val="FFFFFF"/>
      </a:lt1>
      <a:dk2>
        <a:srgbClr val="323265"/>
      </a:dk2>
      <a:lt2>
        <a:srgbClr val="E7E6E6"/>
      </a:lt2>
      <a:accent1>
        <a:srgbClr val="3E6637"/>
      </a:accent1>
      <a:accent2>
        <a:srgbClr val="46568C"/>
      </a:accent2>
      <a:accent3>
        <a:srgbClr val="CBB045"/>
      </a:accent3>
      <a:accent4>
        <a:srgbClr val="337F89"/>
      </a:accent4>
      <a:accent5>
        <a:srgbClr val="96C53B"/>
      </a:accent5>
      <a:accent6>
        <a:srgbClr val="5E666F"/>
      </a:accent6>
      <a:hlink>
        <a:srgbClr val="37A0D8"/>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DOE EM Template Option 3">
  <a:themeElements>
    <a:clrScheme name="DOE Color Scheme">
      <a:dk1>
        <a:srgbClr val="000000"/>
      </a:dk1>
      <a:lt1>
        <a:srgbClr val="FFFFFF"/>
      </a:lt1>
      <a:dk2>
        <a:srgbClr val="323265"/>
      </a:dk2>
      <a:lt2>
        <a:srgbClr val="E7E6E6"/>
      </a:lt2>
      <a:accent1>
        <a:srgbClr val="3E6637"/>
      </a:accent1>
      <a:accent2>
        <a:srgbClr val="46568C"/>
      </a:accent2>
      <a:accent3>
        <a:srgbClr val="CBB045"/>
      </a:accent3>
      <a:accent4>
        <a:srgbClr val="337F89"/>
      </a:accent4>
      <a:accent5>
        <a:srgbClr val="96C53B"/>
      </a:accent5>
      <a:accent6>
        <a:srgbClr val="5E666F"/>
      </a:accent6>
      <a:hlink>
        <a:srgbClr val="37A0D8"/>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DOE EM Template Option 4">
  <a:themeElements>
    <a:clrScheme name="DOE Color Scheme">
      <a:dk1>
        <a:srgbClr val="000000"/>
      </a:dk1>
      <a:lt1>
        <a:srgbClr val="FFFFFF"/>
      </a:lt1>
      <a:dk2>
        <a:srgbClr val="323265"/>
      </a:dk2>
      <a:lt2>
        <a:srgbClr val="E7E6E6"/>
      </a:lt2>
      <a:accent1>
        <a:srgbClr val="3E6637"/>
      </a:accent1>
      <a:accent2>
        <a:srgbClr val="46568C"/>
      </a:accent2>
      <a:accent3>
        <a:srgbClr val="CBB045"/>
      </a:accent3>
      <a:accent4>
        <a:srgbClr val="337F89"/>
      </a:accent4>
      <a:accent5>
        <a:srgbClr val="96C53B"/>
      </a:accent5>
      <a:accent6>
        <a:srgbClr val="5E666F"/>
      </a:accent6>
      <a:hlink>
        <a:srgbClr val="37A0D8"/>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353</Words>
  <Application>Microsoft Macintosh PowerPoint</Application>
  <PresentationFormat>Widescreen</PresentationFormat>
  <Paragraphs>51</Paragraphs>
  <Slides>5</Slides>
  <Notes>1</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5</vt:i4>
      </vt:variant>
    </vt:vector>
  </HeadingPairs>
  <TitlesOfParts>
    <vt:vector size="15" baseType="lpstr">
      <vt:lpstr>Aptos</vt:lpstr>
      <vt:lpstr>Arial</vt:lpstr>
      <vt:lpstr>Arial Black</vt:lpstr>
      <vt:lpstr>Calibri</vt:lpstr>
      <vt:lpstr>Helvetica Neue</vt:lpstr>
      <vt:lpstr>DOE EM Template Option 1</vt:lpstr>
      <vt:lpstr>DOE EM Template Option 2</vt:lpstr>
      <vt:lpstr>DOE EM Template Option 3</vt:lpstr>
      <vt:lpstr>DOE EM Template Option 4</vt:lpstr>
      <vt:lpstr>1_Custom Design</vt:lpstr>
      <vt:lpstr>PRACOP Steering Committee Meeting </vt:lpstr>
      <vt:lpstr>Steering Committee Meeting Agenda </vt:lpstr>
      <vt:lpstr>March/April Quarterly Prep</vt:lpstr>
      <vt:lpstr>Waste Management Preparation</vt:lpstr>
      <vt:lpstr>Waste Management Preparation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KOA</dc:creator>
  <cp:keywords/>
  <dc:description/>
  <cp:lastModifiedBy>Craig Benson</cp:lastModifiedBy>
  <cp:revision>2</cp:revision>
  <dcterms:created xsi:type="dcterms:W3CDTF">2023-09-05T15:56:43Z</dcterms:created>
  <dcterms:modified xsi:type="dcterms:W3CDTF">2024-12-13T14:29:01Z</dcterms:modified>
  <cp:category/>
</cp:coreProperties>
</file>