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79" r:id="rId5"/>
  </p:sldMasterIdLst>
  <p:notesMasterIdLst>
    <p:notesMasterId r:id="rId34"/>
  </p:notesMasterIdLst>
  <p:handoutMasterIdLst>
    <p:handoutMasterId r:id="rId35"/>
  </p:handoutMasterIdLst>
  <p:sldIdLst>
    <p:sldId id="256" r:id="rId6"/>
    <p:sldId id="258" r:id="rId7"/>
    <p:sldId id="281" r:id="rId8"/>
    <p:sldId id="265" r:id="rId9"/>
    <p:sldId id="266" r:id="rId10"/>
    <p:sldId id="268" r:id="rId11"/>
    <p:sldId id="957" r:id="rId12"/>
    <p:sldId id="423" r:id="rId13"/>
    <p:sldId id="419" r:id="rId14"/>
    <p:sldId id="261" r:id="rId15"/>
    <p:sldId id="949" r:id="rId16"/>
    <p:sldId id="422" r:id="rId17"/>
    <p:sldId id="959" r:id="rId18"/>
    <p:sldId id="372" r:id="rId19"/>
    <p:sldId id="812" r:id="rId20"/>
    <p:sldId id="948" r:id="rId21"/>
    <p:sldId id="826" r:id="rId22"/>
    <p:sldId id="597" r:id="rId23"/>
    <p:sldId id="616" r:id="rId24"/>
    <p:sldId id="601" r:id="rId25"/>
    <p:sldId id="611" r:id="rId26"/>
    <p:sldId id="589" r:id="rId27"/>
    <p:sldId id="952" r:id="rId28"/>
    <p:sldId id="953" r:id="rId29"/>
    <p:sldId id="329" r:id="rId30"/>
    <p:sldId id="950" r:id="rId31"/>
    <p:sldId id="951" r:id="rId32"/>
    <p:sldId id="956" r:id="rId33"/>
  </p:sldIdLst>
  <p:sldSz cx="12192000" cy="6858000"/>
  <p:notesSz cx="7010400" cy="9296400"/>
  <p:defaultTextStyle>
    <a:defPPr>
      <a:defRPr lang="en-US"/>
    </a:defPPr>
    <a:lvl1pPr algn="l" rtl="0" eaLnBrk="0" fontAlgn="base" hangingPunct="0">
      <a:spcBef>
        <a:spcPct val="0"/>
      </a:spcBef>
      <a:spcAft>
        <a:spcPct val="0"/>
      </a:spcAft>
      <a:defRPr sz="2400" kern="1200" baseline="-250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baseline="-250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baseline="-250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baseline="-250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baseline="-250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baseline="-250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baseline="-250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baseline="-250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baseline="-250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88"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933D3C-68CF-7ACE-CB1A-9393C6498FE0}" name="Chuck Russell" initials="CR" userId="S::Chuck.Russell@dri.edu::d4b17bf2-e3d9-4326-869d-2de5e32d4823" providerId="AD"/>
  <p188:author id="{6B201E80-B8CF-95E7-B2E3-FDD174CC6969}" name="Rehfeldt, Ken (CONTR)" initials="RK(" userId="S::Ken.Rehfeldt@EMNV.DOE.GOV::74faa5ee-ad3d-4e81-8f12-33837ca5f3e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erritt, Dona (CONTR)" initials="" lastIdx="1" clrIdx="0"/>
  <p:cmAuthor id="2" name="Snyder, Kelly" initials="" lastIdx="25" clrIdx="1"/>
  <p:cmAuthor id="3" name="Schmidt, Kevin (CONTR)"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660B"/>
    <a:srgbClr val="2D6038"/>
    <a:srgbClr val="00488F"/>
    <a:srgbClr val="327517"/>
    <a:srgbClr val="00478E"/>
    <a:srgbClr val="024A91"/>
    <a:srgbClr val="FFE382"/>
    <a:srgbClr val="2E603C"/>
    <a:srgbClr val="797A4A"/>
    <a:srgbClr val="3940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90CE4D-33C5-4441-A6BB-77754D1A27DF}" v="3" dt="2023-08-01T21:49:24.5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6" autoAdjust="0"/>
    <p:restoredTop sz="88954" autoAdjust="0"/>
  </p:normalViewPr>
  <p:slideViewPr>
    <p:cSldViewPr>
      <p:cViewPr varScale="1">
        <p:scale>
          <a:sx n="98" d="100"/>
          <a:sy n="98" d="100"/>
        </p:scale>
        <p:origin x="900" y="72"/>
      </p:cViewPr>
      <p:guideLst>
        <p:guide orient="horz" pos="288"/>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6" d="100"/>
          <a:sy n="86" d="100"/>
        </p:scale>
        <p:origin x="2964"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notesMaster" Target="notesMasters/notesMaster1.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43"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ese, Patricia (CONTR)" userId="beca701c-39da-475e-b23b-1ee7df1a60ff" providerId="ADAL" clId="{88151B90-17B0-46BF-9744-44CDF9726628}"/>
    <pc:docChg chg="undo custSel addSld delSld modSld modMainMaster modNotesMaster">
      <pc:chgData name="Neese, Patricia (CONTR)" userId="beca701c-39da-475e-b23b-1ee7df1a60ff" providerId="ADAL" clId="{88151B90-17B0-46BF-9744-44CDF9726628}" dt="2023-07-19T22:01:50.287" v="1320" actId="20577"/>
      <pc:docMkLst>
        <pc:docMk/>
      </pc:docMkLst>
      <pc:sldChg chg="modSp add mod">
        <pc:chgData name="Neese, Patricia (CONTR)" userId="beca701c-39da-475e-b23b-1ee7df1a60ff" providerId="ADAL" clId="{88151B90-17B0-46BF-9744-44CDF9726628}" dt="2023-07-11T21:48:37.261" v="1238" actId="20577"/>
        <pc:sldMkLst>
          <pc:docMk/>
          <pc:sldMk cId="781288072" sldId="256"/>
        </pc:sldMkLst>
        <pc:spChg chg="mod">
          <ac:chgData name="Neese, Patricia (CONTR)" userId="beca701c-39da-475e-b23b-1ee7df1a60ff" providerId="ADAL" clId="{88151B90-17B0-46BF-9744-44CDF9726628}" dt="2023-07-06T21:19:59.523" v="21" actId="113"/>
          <ac:spMkLst>
            <pc:docMk/>
            <pc:sldMk cId="781288072" sldId="256"/>
            <ac:spMk id="2" creationId="{99B2FE25-E34A-B299-525D-67FA455A37BB}"/>
          </ac:spMkLst>
        </pc:spChg>
        <pc:spChg chg="mod">
          <ac:chgData name="Neese, Patricia (CONTR)" userId="beca701c-39da-475e-b23b-1ee7df1a60ff" providerId="ADAL" clId="{88151B90-17B0-46BF-9744-44CDF9726628}" dt="2023-07-11T21:48:37.261" v="1238" actId="20577"/>
          <ac:spMkLst>
            <pc:docMk/>
            <pc:sldMk cId="781288072" sldId="256"/>
            <ac:spMk id="3" creationId="{84BA9BC9-B8ED-7541-0055-ABFF4708FCCE}"/>
          </ac:spMkLst>
        </pc:spChg>
      </pc:sldChg>
      <pc:sldChg chg="modSp add mod">
        <pc:chgData name="Neese, Patricia (CONTR)" userId="beca701c-39da-475e-b23b-1ee7df1a60ff" providerId="ADAL" clId="{88151B90-17B0-46BF-9744-44CDF9726628}" dt="2023-07-06T22:01:41.825" v="409" actId="14100"/>
        <pc:sldMkLst>
          <pc:docMk/>
          <pc:sldMk cId="2475105717" sldId="258"/>
        </pc:sldMkLst>
        <pc:spChg chg="mod">
          <ac:chgData name="Neese, Patricia (CONTR)" userId="beca701c-39da-475e-b23b-1ee7df1a60ff" providerId="ADAL" clId="{88151B90-17B0-46BF-9744-44CDF9726628}" dt="2023-07-06T21:20:19.518" v="39" actId="113"/>
          <ac:spMkLst>
            <pc:docMk/>
            <pc:sldMk cId="2475105717" sldId="258"/>
            <ac:spMk id="2" creationId="{01AEF9B8-FD52-C89A-C9D4-08AA99E71EFF}"/>
          </ac:spMkLst>
        </pc:spChg>
        <pc:spChg chg="mod">
          <ac:chgData name="Neese, Patricia (CONTR)" userId="beca701c-39da-475e-b23b-1ee7df1a60ff" providerId="ADAL" clId="{88151B90-17B0-46BF-9744-44CDF9726628}" dt="2023-07-06T22:01:41.825" v="409" actId="14100"/>
          <ac:spMkLst>
            <pc:docMk/>
            <pc:sldMk cId="2475105717" sldId="258"/>
            <ac:spMk id="3" creationId="{FAE86C6A-BF44-03E5-9E7D-66D7D8239F81}"/>
          </ac:spMkLst>
        </pc:spChg>
      </pc:sldChg>
      <pc:sldChg chg="modSp del modNotes">
        <pc:chgData name="Neese, Patricia (CONTR)" userId="beca701c-39da-475e-b23b-1ee7df1a60ff" providerId="ADAL" clId="{88151B90-17B0-46BF-9744-44CDF9726628}" dt="2023-07-06T22:01:04.408" v="395" actId="2696"/>
        <pc:sldMkLst>
          <pc:docMk/>
          <pc:sldMk cId="0" sldId="260"/>
        </pc:sldMkLst>
        <pc:spChg chg="mod">
          <ac:chgData name="Neese, Patricia (CONTR)" userId="beca701c-39da-475e-b23b-1ee7df1a60ff" providerId="ADAL" clId="{88151B90-17B0-46BF-9744-44CDF9726628}" dt="2023-07-06T21:18:45.567" v="0"/>
          <ac:spMkLst>
            <pc:docMk/>
            <pc:sldMk cId="0" sldId="260"/>
            <ac:spMk id="5122" creationId="{8DF96790-0C48-428B-9FCB-A5ACC598B058}"/>
          </ac:spMkLst>
        </pc:spChg>
        <pc:spChg chg="mod">
          <ac:chgData name="Neese, Patricia (CONTR)" userId="beca701c-39da-475e-b23b-1ee7df1a60ff" providerId="ADAL" clId="{88151B90-17B0-46BF-9744-44CDF9726628}" dt="2023-07-06T21:18:45.567" v="0"/>
          <ac:spMkLst>
            <pc:docMk/>
            <pc:sldMk cId="0" sldId="260"/>
            <ac:spMk id="5123" creationId="{4A5F9911-B3C9-4C98-8759-0216425F88E2}"/>
          </ac:spMkLst>
        </pc:spChg>
      </pc:sldChg>
      <pc:sldChg chg="modSp add mod">
        <pc:chgData name="Neese, Patricia (CONTR)" userId="beca701c-39da-475e-b23b-1ee7df1a60ff" providerId="ADAL" clId="{88151B90-17B0-46BF-9744-44CDF9726628}" dt="2023-07-06T22:07:39.581" v="495" actId="20577"/>
        <pc:sldMkLst>
          <pc:docMk/>
          <pc:sldMk cId="2003369787" sldId="261"/>
        </pc:sldMkLst>
        <pc:spChg chg="mod">
          <ac:chgData name="Neese, Patricia (CONTR)" userId="beca701c-39da-475e-b23b-1ee7df1a60ff" providerId="ADAL" clId="{88151B90-17B0-46BF-9744-44CDF9726628}" dt="2023-07-06T21:28:24.285" v="134" actId="113"/>
          <ac:spMkLst>
            <pc:docMk/>
            <pc:sldMk cId="2003369787" sldId="261"/>
            <ac:spMk id="2" creationId="{6F3FCF36-D1B7-342E-6F1F-FE1C28438920}"/>
          </ac:spMkLst>
        </pc:spChg>
        <pc:spChg chg="mod">
          <ac:chgData name="Neese, Patricia (CONTR)" userId="beca701c-39da-475e-b23b-1ee7df1a60ff" providerId="ADAL" clId="{88151B90-17B0-46BF-9744-44CDF9726628}" dt="2023-07-06T22:07:39.581" v="495" actId="20577"/>
          <ac:spMkLst>
            <pc:docMk/>
            <pc:sldMk cId="2003369787" sldId="261"/>
            <ac:spMk id="3" creationId="{2AB3FC8B-532E-9DDF-C830-44ECECE797FC}"/>
          </ac:spMkLst>
        </pc:spChg>
      </pc:sldChg>
      <pc:sldChg chg="del">
        <pc:chgData name="Neese, Patricia (CONTR)" userId="beca701c-39da-475e-b23b-1ee7df1a60ff" providerId="ADAL" clId="{88151B90-17B0-46BF-9744-44CDF9726628}" dt="2023-07-06T21:58:46.153" v="392" actId="2696"/>
        <pc:sldMkLst>
          <pc:docMk/>
          <pc:sldMk cId="1637728586" sldId="263"/>
        </pc:sldMkLst>
      </pc:sldChg>
      <pc:sldChg chg="del">
        <pc:chgData name="Neese, Patricia (CONTR)" userId="beca701c-39da-475e-b23b-1ee7df1a60ff" providerId="ADAL" clId="{88151B90-17B0-46BF-9744-44CDF9726628}" dt="2023-07-06T21:58:50.426" v="393" actId="2696"/>
        <pc:sldMkLst>
          <pc:docMk/>
          <pc:sldMk cId="2509394114" sldId="264"/>
        </pc:sldMkLst>
      </pc:sldChg>
      <pc:sldChg chg="modSp add mod delCm">
        <pc:chgData name="Neese, Patricia (CONTR)" userId="beca701c-39da-475e-b23b-1ee7df1a60ff" providerId="ADAL" clId="{88151B90-17B0-46BF-9744-44CDF9726628}" dt="2023-07-06T22:23:17.424" v="670"/>
        <pc:sldMkLst>
          <pc:docMk/>
          <pc:sldMk cId="2676840579" sldId="265"/>
        </pc:sldMkLst>
        <pc:spChg chg="mod">
          <ac:chgData name="Neese, Patricia (CONTR)" userId="beca701c-39da-475e-b23b-1ee7df1a60ff" providerId="ADAL" clId="{88151B90-17B0-46BF-9744-44CDF9726628}" dt="2023-07-06T21:22:26.945" v="58" actId="14100"/>
          <ac:spMkLst>
            <pc:docMk/>
            <pc:sldMk cId="2676840579" sldId="265"/>
            <ac:spMk id="2" creationId="{7853A34D-A0A5-26D1-BD48-DEB9DA891A9F}"/>
          </ac:spMkLst>
        </pc:spChg>
        <pc:spChg chg="mod">
          <ac:chgData name="Neese, Patricia (CONTR)" userId="beca701c-39da-475e-b23b-1ee7df1a60ff" providerId="ADAL" clId="{88151B90-17B0-46BF-9744-44CDF9726628}" dt="2023-07-06T21:22:46.687" v="61" actId="1076"/>
          <ac:spMkLst>
            <pc:docMk/>
            <pc:sldMk cId="2676840579" sldId="265"/>
            <ac:spMk id="5" creationId="{74688635-C18F-DFFD-DB8C-785D3C59AD7E}"/>
          </ac:spMkLst>
        </pc:spChg>
        <pc:extLst>
          <p:ext xmlns:p="http://schemas.openxmlformats.org/presentationml/2006/main" uri="{D6D511B9-2390-475A-947B-AFAB55BFBCF1}">
            <pc226:cmChg xmlns:pc226="http://schemas.microsoft.com/office/powerpoint/2022/06/main/command" chg="del">
              <pc226:chgData name="Neese, Patricia (CONTR)" userId="beca701c-39da-475e-b23b-1ee7df1a60ff" providerId="ADAL" clId="{88151B90-17B0-46BF-9744-44CDF9726628}" dt="2023-07-06T22:23:17.424" v="670"/>
              <pc2:cmMkLst xmlns:pc2="http://schemas.microsoft.com/office/powerpoint/2019/9/main/command">
                <pc:docMk/>
                <pc:sldMk cId="2676840579" sldId="265"/>
                <pc2:cmMk id="{A97C921D-9F7A-4CF6-B029-FB4DECCB281E}"/>
              </pc2:cmMkLst>
            </pc226:cmChg>
          </p:ext>
        </pc:extLst>
      </pc:sldChg>
      <pc:sldChg chg="modSp add mod delCm modCm">
        <pc:chgData name="Neese, Patricia (CONTR)" userId="beca701c-39da-475e-b23b-1ee7df1a60ff" providerId="ADAL" clId="{88151B90-17B0-46BF-9744-44CDF9726628}" dt="2023-07-10T13:41:07.677" v="674" actId="6549"/>
        <pc:sldMkLst>
          <pc:docMk/>
          <pc:sldMk cId="3765202352" sldId="266"/>
        </pc:sldMkLst>
        <pc:spChg chg="mod">
          <ac:chgData name="Neese, Patricia (CONTR)" userId="beca701c-39da-475e-b23b-1ee7df1a60ff" providerId="ADAL" clId="{88151B90-17B0-46BF-9744-44CDF9726628}" dt="2023-07-06T21:22:55.555" v="62" actId="113"/>
          <ac:spMkLst>
            <pc:docMk/>
            <pc:sldMk cId="3765202352" sldId="266"/>
            <ac:spMk id="2" creationId="{140968A1-E735-3C7B-84A8-7E8643B3B536}"/>
          </ac:spMkLst>
        </pc:spChg>
        <pc:spChg chg="mod">
          <ac:chgData name="Neese, Patricia (CONTR)" userId="beca701c-39da-475e-b23b-1ee7df1a60ff" providerId="ADAL" clId="{88151B90-17B0-46BF-9744-44CDF9726628}" dt="2023-07-10T13:41:07.677" v="674" actId="6549"/>
          <ac:spMkLst>
            <pc:docMk/>
            <pc:sldMk cId="3765202352" sldId="266"/>
            <ac:spMk id="3" creationId="{ABB6D870-9BC0-3BD8-30E3-9AFB0C8316FF}"/>
          </ac:spMkLst>
        </pc:spChg>
        <pc:extLst>
          <p:ext xmlns:p="http://schemas.openxmlformats.org/presentationml/2006/main" uri="{D6D511B9-2390-475A-947B-AFAB55BFBCF1}">
            <pc226:cmChg xmlns:pc226="http://schemas.microsoft.com/office/powerpoint/2022/06/main/command" chg="del mod">
              <pc226:chgData name="Neese, Patricia (CONTR)" userId="beca701c-39da-475e-b23b-1ee7df1a60ff" providerId="ADAL" clId="{88151B90-17B0-46BF-9744-44CDF9726628}" dt="2023-07-06T22:24:58.416" v="671"/>
              <pc2:cmMkLst xmlns:pc2="http://schemas.microsoft.com/office/powerpoint/2019/9/main/command">
                <pc:docMk/>
                <pc:sldMk cId="3765202352" sldId="266"/>
                <pc2:cmMk id="{432B93C6-1081-4A35-AFF2-E8145B76319D}"/>
              </pc2:cmMkLst>
            </pc226:cmChg>
          </p:ext>
        </pc:extLst>
      </pc:sldChg>
      <pc:sldChg chg="modSp add mod delCm modCm">
        <pc:chgData name="Neese, Patricia (CONTR)" userId="beca701c-39da-475e-b23b-1ee7df1a60ff" providerId="ADAL" clId="{88151B90-17B0-46BF-9744-44CDF9726628}" dt="2023-07-11T16:01:48.250" v="1138" actId="20577"/>
        <pc:sldMkLst>
          <pc:docMk/>
          <pc:sldMk cId="1589645673" sldId="268"/>
        </pc:sldMkLst>
        <pc:spChg chg="mod">
          <ac:chgData name="Neese, Patricia (CONTR)" userId="beca701c-39da-475e-b23b-1ee7df1a60ff" providerId="ADAL" clId="{88151B90-17B0-46BF-9744-44CDF9726628}" dt="2023-07-06T21:25:41.447" v="99" actId="113"/>
          <ac:spMkLst>
            <pc:docMk/>
            <pc:sldMk cId="1589645673" sldId="268"/>
            <ac:spMk id="2" creationId="{44E36B35-4CAF-4822-38B2-66433076BAAC}"/>
          </ac:spMkLst>
        </pc:spChg>
        <pc:spChg chg="mod">
          <ac:chgData name="Neese, Patricia (CONTR)" userId="beca701c-39da-475e-b23b-1ee7df1a60ff" providerId="ADAL" clId="{88151B90-17B0-46BF-9744-44CDF9726628}" dt="2023-07-11T16:01:48.250" v="1138" actId="20577"/>
          <ac:spMkLst>
            <pc:docMk/>
            <pc:sldMk cId="1589645673" sldId="268"/>
            <ac:spMk id="4" creationId="{128B4EC6-ECA9-34C7-F52C-9D5A4B3AD91C}"/>
          </ac:spMkLst>
        </pc:spChg>
        <pc:extLst>
          <p:ext xmlns:p="http://schemas.openxmlformats.org/presentationml/2006/main" uri="{D6D511B9-2390-475A-947B-AFAB55BFBCF1}">
            <pc226:cmChg xmlns:pc226="http://schemas.microsoft.com/office/powerpoint/2022/06/main/command" chg="del mod">
              <pc226:chgData name="Neese, Patricia (CONTR)" userId="beca701c-39da-475e-b23b-1ee7df1a60ff" providerId="ADAL" clId="{88151B90-17B0-46BF-9744-44CDF9726628}" dt="2023-07-06T22:25:04.229" v="672"/>
              <pc2:cmMkLst xmlns:pc2="http://schemas.microsoft.com/office/powerpoint/2019/9/main/command">
                <pc:docMk/>
                <pc:sldMk cId="1589645673" sldId="268"/>
                <pc2:cmMk id="{02E65ABA-3032-4DFC-BD74-03F23B0D084C}"/>
              </pc2:cmMkLst>
            </pc226:cmChg>
          </p:ext>
        </pc:extLst>
      </pc:sldChg>
      <pc:sldChg chg="modSp add mod delCm">
        <pc:chgData name="Neese, Patricia (CONTR)" userId="beca701c-39da-475e-b23b-1ee7df1a60ff" providerId="ADAL" clId="{88151B90-17B0-46BF-9744-44CDF9726628}" dt="2023-07-06T22:09:25.187" v="519" actId="20577"/>
        <pc:sldMkLst>
          <pc:docMk/>
          <pc:sldMk cId="0" sldId="281"/>
        </pc:sldMkLst>
        <pc:spChg chg="mod">
          <ac:chgData name="Neese, Patricia (CONTR)" userId="beca701c-39da-475e-b23b-1ee7df1a60ff" providerId="ADAL" clId="{88151B90-17B0-46BF-9744-44CDF9726628}" dt="2023-07-06T22:09:25.187" v="519" actId="20577"/>
          <ac:spMkLst>
            <pc:docMk/>
            <pc:sldMk cId="0" sldId="281"/>
            <ac:spMk id="7" creationId="{1973D62F-4DA3-4C5C-B6A8-56D98F71007B}"/>
          </ac:spMkLst>
        </pc:spChg>
        <pc:spChg chg="mod">
          <ac:chgData name="Neese, Patricia (CONTR)" userId="beca701c-39da-475e-b23b-1ee7df1a60ff" providerId="ADAL" clId="{88151B90-17B0-46BF-9744-44CDF9726628}" dt="2023-07-06T21:20:45.045" v="42" actId="14100"/>
          <ac:spMkLst>
            <pc:docMk/>
            <pc:sldMk cId="0" sldId="281"/>
            <ac:spMk id="20485" creationId="{FE13CBE0-9C09-37CB-1235-727852EFF2C3}"/>
          </ac:spMkLst>
        </pc:spChg>
        <pc:picChg chg="mod">
          <ac:chgData name="Neese, Patricia (CONTR)" userId="beca701c-39da-475e-b23b-1ee7df1a60ff" providerId="ADAL" clId="{88151B90-17B0-46BF-9744-44CDF9726628}" dt="2023-07-06T21:21:52.962" v="51" actId="1076"/>
          <ac:picMkLst>
            <pc:docMk/>
            <pc:sldMk cId="0" sldId="281"/>
            <ac:picMk id="3" creationId="{1213DE67-3CF1-46D5-EC1C-28F37044CC2C}"/>
          </ac:picMkLst>
        </pc:picChg>
        <pc:extLst>
          <p:ext xmlns:p="http://schemas.openxmlformats.org/presentationml/2006/main" uri="{D6D511B9-2390-475A-947B-AFAB55BFBCF1}">
            <pc226:cmChg xmlns:pc226="http://schemas.microsoft.com/office/powerpoint/2022/06/main/command" chg="del">
              <pc226:chgData name="Neese, Patricia (CONTR)" userId="beca701c-39da-475e-b23b-1ee7df1a60ff" providerId="ADAL" clId="{88151B90-17B0-46BF-9744-44CDF9726628}" dt="2023-07-06T21:20:33.273" v="40"/>
              <pc2:cmMkLst xmlns:pc2="http://schemas.microsoft.com/office/powerpoint/2019/9/main/command">
                <pc:docMk/>
                <pc:sldMk cId="0" sldId="281"/>
                <pc2:cmMk id="{28C13A93-ADF9-499D-86B3-45EEE34E0389}"/>
              </pc2:cmMkLst>
            </pc226:cmChg>
          </p:ext>
        </pc:extLst>
      </pc:sldChg>
      <pc:sldChg chg="addSp modSp add mod">
        <pc:chgData name="Neese, Patricia (CONTR)" userId="beca701c-39da-475e-b23b-1ee7df1a60ff" providerId="ADAL" clId="{88151B90-17B0-46BF-9744-44CDF9726628}" dt="2023-07-11T16:04:27.865" v="1178" actId="20577"/>
        <pc:sldMkLst>
          <pc:docMk/>
          <pc:sldMk cId="1165414818" sldId="329"/>
        </pc:sldMkLst>
        <pc:spChg chg="mod">
          <ac:chgData name="Neese, Patricia (CONTR)" userId="beca701c-39da-475e-b23b-1ee7df1a60ff" providerId="ADAL" clId="{88151B90-17B0-46BF-9744-44CDF9726628}" dt="2023-07-06T21:52:49.479" v="322" actId="255"/>
          <ac:spMkLst>
            <pc:docMk/>
            <pc:sldMk cId="1165414818" sldId="329"/>
            <ac:spMk id="2" creationId="{00000000-0000-0000-0000-000000000000}"/>
          </ac:spMkLst>
        </pc:spChg>
        <pc:spChg chg="mod">
          <ac:chgData name="Neese, Patricia (CONTR)" userId="beca701c-39da-475e-b23b-1ee7df1a60ff" providerId="ADAL" clId="{88151B90-17B0-46BF-9744-44CDF9726628}" dt="2023-07-10T13:48:10.389" v="722" actId="1037"/>
          <ac:spMkLst>
            <pc:docMk/>
            <pc:sldMk cId="1165414818" sldId="329"/>
            <ac:spMk id="21" creationId="{9DC6C68D-6F4D-172F-B072-A47BD338B777}"/>
          </ac:spMkLst>
        </pc:spChg>
        <pc:spChg chg="add mod">
          <ac:chgData name="Neese, Patricia (CONTR)" userId="beca701c-39da-475e-b23b-1ee7df1a60ff" providerId="ADAL" clId="{88151B90-17B0-46BF-9744-44CDF9726628}" dt="2023-07-11T16:04:27.865" v="1178" actId="20577"/>
          <ac:spMkLst>
            <pc:docMk/>
            <pc:sldMk cId="1165414818" sldId="329"/>
            <ac:spMk id="23" creationId="{8C10CC36-6D63-A15A-48E1-84D2E264F000}"/>
          </ac:spMkLst>
        </pc:spChg>
      </pc:sldChg>
      <pc:sldChg chg="modSp add mod">
        <pc:chgData name="Neese, Patricia (CONTR)" userId="beca701c-39da-475e-b23b-1ee7df1a60ff" providerId="ADAL" clId="{88151B90-17B0-46BF-9744-44CDF9726628}" dt="2023-07-11T19:34:58.378" v="1220" actId="20577"/>
        <pc:sldMkLst>
          <pc:docMk/>
          <pc:sldMk cId="0" sldId="372"/>
        </pc:sldMkLst>
        <pc:spChg chg="mod">
          <ac:chgData name="Neese, Patricia (CONTR)" userId="beca701c-39da-475e-b23b-1ee7df1a60ff" providerId="ADAL" clId="{88151B90-17B0-46BF-9744-44CDF9726628}" dt="2023-07-11T19:34:58.378" v="1220" actId="20577"/>
          <ac:spMkLst>
            <pc:docMk/>
            <pc:sldMk cId="0" sldId="372"/>
            <ac:spMk id="2" creationId="{AC319661-E158-726E-E2F7-275B842BA581}"/>
          </ac:spMkLst>
        </pc:spChg>
        <pc:spChg chg="mod">
          <ac:chgData name="Neese, Patricia (CONTR)" userId="beca701c-39da-475e-b23b-1ee7df1a60ff" providerId="ADAL" clId="{88151B90-17B0-46BF-9744-44CDF9726628}" dt="2023-07-06T21:30:41.022" v="169" actId="1036"/>
          <ac:spMkLst>
            <pc:docMk/>
            <pc:sldMk cId="0" sldId="372"/>
            <ac:spMk id="8" creationId="{C3F21B45-690D-4A0B-B46E-B975D368A6D7}"/>
          </ac:spMkLst>
        </pc:spChg>
        <pc:spChg chg="mod">
          <ac:chgData name="Neese, Patricia (CONTR)" userId="beca701c-39da-475e-b23b-1ee7df1a60ff" providerId="ADAL" clId="{88151B90-17B0-46BF-9744-44CDF9726628}" dt="2023-07-06T21:30:41.022" v="169" actId="1036"/>
          <ac:spMkLst>
            <pc:docMk/>
            <pc:sldMk cId="0" sldId="372"/>
            <ac:spMk id="9" creationId="{735BBA96-41CC-4985-A838-3455BA4D4D49}"/>
          </ac:spMkLst>
        </pc:spChg>
        <pc:spChg chg="mod">
          <ac:chgData name="Neese, Patricia (CONTR)" userId="beca701c-39da-475e-b23b-1ee7df1a60ff" providerId="ADAL" clId="{88151B90-17B0-46BF-9744-44CDF9726628}" dt="2023-07-06T21:30:41.022" v="169" actId="1036"/>
          <ac:spMkLst>
            <pc:docMk/>
            <pc:sldMk cId="0" sldId="372"/>
            <ac:spMk id="10" creationId="{6F1DAEFE-CD34-4B1C-A1E2-EBF61BC43FDC}"/>
          </ac:spMkLst>
        </pc:spChg>
        <pc:spChg chg="mod">
          <ac:chgData name="Neese, Patricia (CONTR)" userId="beca701c-39da-475e-b23b-1ee7df1a60ff" providerId="ADAL" clId="{88151B90-17B0-46BF-9744-44CDF9726628}" dt="2023-07-06T21:30:41.022" v="169" actId="1036"/>
          <ac:spMkLst>
            <pc:docMk/>
            <pc:sldMk cId="0" sldId="372"/>
            <ac:spMk id="11" creationId="{C0D50873-9DA3-48E3-AD31-F6199267563B}"/>
          </ac:spMkLst>
        </pc:spChg>
        <pc:spChg chg="mod">
          <ac:chgData name="Neese, Patricia (CONTR)" userId="beca701c-39da-475e-b23b-1ee7df1a60ff" providerId="ADAL" clId="{88151B90-17B0-46BF-9744-44CDF9726628}" dt="2023-07-06T21:30:41.022" v="169" actId="1036"/>
          <ac:spMkLst>
            <pc:docMk/>
            <pc:sldMk cId="0" sldId="372"/>
            <ac:spMk id="12" creationId="{9223EA6B-54E7-4F67-BA17-6359C2F388AC}"/>
          </ac:spMkLst>
        </pc:spChg>
        <pc:spChg chg="mod">
          <ac:chgData name="Neese, Patricia (CONTR)" userId="beca701c-39da-475e-b23b-1ee7df1a60ff" providerId="ADAL" clId="{88151B90-17B0-46BF-9744-44CDF9726628}" dt="2023-07-06T21:30:41.022" v="169" actId="1036"/>
          <ac:spMkLst>
            <pc:docMk/>
            <pc:sldMk cId="0" sldId="372"/>
            <ac:spMk id="13" creationId="{BF7848DD-89EB-496D-A4DE-1E6F673A30EE}"/>
          </ac:spMkLst>
        </pc:spChg>
        <pc:spChg chg="mod">
          <ac:chgData name="Neese, Patricia (CONTR)" userId="beca701c-39da-475e-b23b-1ee7df1a60ff" providerId="ADAL" clId="{88151B90-17B0-46BF-9744-44CDF9726628}" dt="2023-07-06T21:30:41.022" v="169" actId="1036"/>
          <ac:spMkLst>
            <pc:docMk/>
            <pc:sldMk cId="0" sldId="372"/>
            <ac:spMk id="14" creationId="{57A35166-2EB8-43A3-8787-4C6405D2CA6A}"/>
          </ac:spMkLst>
        </pc:spChg>
        <pc:spChg chg="mod">
          <ac:chgData name="Neese, Patricia (CONTR)" userId="beca701c-39da-475e-b23b-1ee7df1a60ff" providerId="ADAL" clId="{88151B90-17B0-46BF-9744-44CDF9726628}" dt="2023-07-06T21:30:41.022" v="169" actId="1036"/>
          <ac:spMkLst>
            <pc:docMk/>
            <pc:sldMk cId="0" sldId="372"/>
            <ac:spMk id="15" creationId="{04C5720A-0A1C-4293-8A98-7D5B3BD3BA0D}"/>
          </ac:spMkLst>
        </pc:spChg>
        <pc:spChg chg="mod">
          <ac:chgData name="Neese, Patricia (CONTR)" userId="beca701c-39da-475e-b23b-1ee7df1a60ff" providerId="ADAL" clId="{88151B90-17B0-46BF-9744-44CDF9726628}" dt="2023-07-06T21:30:41.022" v="169" actId="1036"/>
          <ac:spMkLst>
            <pc:docMk/>
            <pc:sldMk cId="0" sldId="372"/>
            <ac:spMk id="16" creationId="{EAE37322-8995-4F49-B201-08A998A82BD6}"/>
          </ac:spMkLst>
        </pc:spChg>
        <pc:spChg chg="mod">
          <ac:chgData name="Neese, Patricia (CONTR)" userId="beca701c-39da-475e-b23b-1ee7df1a60ff" providerId="ADAL" clId="{88151B90-17B0-46BF-9744-44CDF9726628}" dt="2023-07-06T21:30:41.022" v="169" actId="1036"/>
          <ac:spMkLst>
            <pc:docMk/>
            <pc:sldMk cId="0" sldId="372"/>
            <ac:spMk id="17" creationId="{B7ED08DC-7903-461B-9E6A-DF9DFA022D5B}"/>
          </ac:spMkLst>
        </pc:spChg>
        <pc:spChg chg="mod">
          <ac:chgData name="Neese, Patricia (CONTR)" userId="beca701c-39da-475e-b23b-1ee7df1a60ff" providerId="ADAL" clId="{88151B90-17B0-46BF-9744-44CDF9726628}" dt="2023-07-06T21:30:41.022" v="169" actId="1036"/>
          <ac:spMkLst>
            <pc:docMk/>
            <pc:sldMk cId="0" sldId="372"/>
            <ac:spMk id="18" creationId="{4C53737E-412B-4A0C-B743-6D23AF01BB1E}"/>
          </ac:spMkLst>
        </pc:spChg>
        <pc:spChg chg="mod">
          <ac:chgData name="Neese, Patricia (CONTR)" userId="beca701c-39da-475e-b23b-1ee7df1a60ff" providerId="ADAL" clId="{88151B90-17B0-46BF-9744-44CDF9726628}" dt="2023-07-06T21:30:41.022" v="169" actId="1036"/>
          <ac:spMkLst>
            <pc:docMk/>
            <pc:sldMk cId="0" sldId="372"/>
            <ac:spMk id="19" creationId="{17FF623F-D2C6-45A1-9850-513AD77917FC}"/>
          </ac:spMkLst>
        </pc:spChg>
        <pc:spChg chg="mod">
          <ac:chgData name="Neese, Patricia (CONTR)" userId="beca701c-39da-475e-b23b-1ee7df1a60ff" providerId="ADAL" clId="{88151B90-17B0-46BF-9744-44CDF9726628}" dt="2023-07-06T21:30:41.022" v="169" actId="1036"/>
          <ac:spMkLst>
            <pc:docMk/>
            <pc:sldMk cId="0" sldId="372"/>
            <ac:spMk id="20" creationId="{14F11CCE-D778-422B-8AE2-574306DA188C}"/>
          </ac:spMkLst>
        </pc:spChg>
        <pc:spChg chg="mod">
          <ac:chgData name="Neese, Patricia (CONTR)" userId="beca701c-39da-475e-b23b-1ee7df1a60ff" providerId="ADAL" clId="{88151B90-17B0-46BF-9744-44CDF9726628}" dt="2023-07-06T21:30:41.022" v="169" actId="1036"/>
          <ac:spMkLst>
            <pc:docMk/>
            <pc:sldMk cId="0" sldId="372"/>
            <ac:spMk id="21" creationId="{AA84B3E5-EE8C-4D6C-AFC9-2E5CCFB14276}"/>
          </ac:spMkLst>
        </pc:spChg>
        <pc:spChg chg="mod">
          <ac:chgData name="Neese, Patricia (CONTR)" userId="beca701c-39da-475e-b23b-1ee7df1a60ff" providerId="ADAL" clId="{88151B90-17B0-46BF-9744-44CDF9726628}" dt="2023-07-06T21:30:41.022" v="169" actId="1036"/>
          <ac:spMkLst>
            <pc:docMk/>
            <pc:sldMk cId="0" sldId="372"/>
            <ac:spMk id="22" creationId="{231B5926-3C42-4DA6-8A64-6BA70448B56F}"/>
          </ac:spMkLst>
        </pc:spChg>
        <pc:spChg chg="mod">
          <ac:chgData name="Neese, Patricia (CONTR)" userId="beca701c-39da-475e-b23b-1ee7df1a60ff" providerId="ADAL" clId="{88151B90-17B0-46BF-9744-44CDF9726628}" dt="2023-07-06T21:30:41.022" v="169" actId="1036"/>
          <ac:spMkLst>
            <pc:docMk/>
            <pc:sldMk cId="0" sldId="372"/>
            <ac:spMk id="23" creationId="{5CCA7868-2B68-4514-ACDE-5DAA96E078D0}"/>
          </ac:spMkLst>
        </pc:spChg>
        <pc:spChg chg="mod">
          <ac:chgData name="Neese, Patricia (CONTR)" userId="beca701c-39da-475e-b23b-1ee7df1a60ff" providerId="ADAL" clId="{88151B90-17B0-46BF-9744-44CDF9726628}" dt="2023-07-06T21:30:41.022" v="169" actId="1036"/>
          <ac:spMkLst>
            <pc:docMk/>
            <pc:sldMk cId="0" sldId="372"/>
            <ac:spMk id="24" creationId="{72332C3A-457C-4E11-A4A1-BFB297C85DF9}"/>
          </ac:spMkLst>
        </pc:spChg>
        <pc:spChg chg="mod">
          <ac:chgData name="Neese, Patricia (CONTR)" userId="beca701c-39da-475e-b23b-1ee7df1a60ff" providerId="ADAL" clId="{88151B90-17B0-46BF-9744-44CDF9726628}" dt="2023-07-06T21:30:41.022" v="169" actId="1036"/>
          <ac:spMkLst>
            <pc:docMk/>
            <pc:sldMk cId="0" sldId="372"/>
            <ac:spMk id="25" creationId="{F2DE755A-C5BF-4889-9D23-95E103B8DFF6}"/>
          </ac:spMkLst>
        </pc:spChg>
        <pc:spChg chg="mod">
          <ac:chgData name="Neese, Patricia (CONTR)" userId="beca701c-39da-475e-b23b-1ee7df1a60ff" providerId="ADAL" clId="{88151B90-17B0-46BF-9744-44CDF9726628}" dt="2023-07-06T21:30:41.022" v="169" actId="1036"/>
          <ac:spMkLst>
            <pc:docMk/>
            <pc:sldMk cId="0" sldId="372"/>
            <ac:spMk id="26" creationId="{6AC4BABD-40BF-420B-A7D7-14B160318E95}"/>
          </ac:spMkLst>
        </pc:spChg>
        <pc:spChg chg="mod">
          <ac:chgData name="Neese, Patricia (CONTR)" userId="beca701c-39da-475e-b23b-1ee7df1a60ff" providerId="ADAL" clId="{88151B90-17B0-46BF-9744-44CDF9726628}" dt="2023-07-06T21:30:41.022" v="169" actId="1036"/>
          <ac:spMkLst>
            <pc:docMk/>
            <pc:sldMk cId="0" sldId="372"/>
            <ac:spMk id="27" creationId="{10441219-D7DE-428C-85B4-7A2B14C75B41}"/>
          </ac:spMkLst>
        </pc:spChg>
        <pc:spChg chg="mod">
          <ac:chgData name="Neese, Patricia (CONTR)" userId="beca701c-39da-475e-b23b-1ee7df1a60ff" providerId="ADAL" clId="{88151B90-17B0-46BF-9744-44CDF9726628}" dt="2023-07-06T21:30:41.022" v="169" actId="1036"/>
          <ac:spMkLst>
            <pc:docMk/>
            <pc:sldMk cId="0" sldId="372"/>
            <ac:spMk id="28" creationId="{29A2E8AB-8F72-4776-A41F-6A496290130B}"/>
          </ac:spMkLst>
        </pc:spChg>
        <pc:spChg chg="mod">
          <ac:chgData name="Neese, Patricia (CONTR)" userId="beca701c-39da-475e-b23b-1ee7df1a60ff" providerId="ADAL" clId="{88151B90-17B0-46BF-9744-44CDF9726628}" dt="2023-07-06T21:30:41.022" v="169" actId="1036"/>
          <ac:spMkLst>
            <pc:docMk/>
            <pc:sldMk cId="0" sldId="372"/>
            <ac:spMk id="29" creationId="{B960FAD5-2E1D-4AED-BB2A-D32AF7A5F814}"/>
          </ac:spMkLst>
        </pc:spChg>
        <pc:spChg chg="mod">
          <ac:chgData name="Neese, Patricia (CONTR)" userId="beca701c-39da-475e-b23b-1ee7df1a60ff" providerId="ADAL" clId="{88151B90-17B0-46BF-9744-44CDF9726628}" dt="2023-07-06T21:30:41.022" v="169" actId="1036"/>
          <ac:spMkLst>
            <pc:docMk/>
            <pc:sldMk cId="0" sldId="372"/>
            <ac:spMk id="31" creationId="{F5C09E55-F3EB-4008-BD3E-64A2EF301529}"/>
          </ac:spMkLst>
        </pc:spChg>
        <pc:spChg chg="mod">
          <ac:chgData name="Neese, Patricia (CONTR)" userId="beca701c-39da-475e-b23b-1ee7df1a60ff" providerId="ADAL" clId="{88151B90-17B0-46BF-9744-44CDF9726628}" dt="2023-07-06T21:30:41.022" v="169" actId="1036"/>
          <ac:spMkLst>
            <pc:docMk/>
            <pc:sldMk cId="0" sldId="372"/>
            <ac:spMk id="32" creationId="{2458E2C2-5818-41A0-B2EA-248F9F7C0309}"/>
          </ac:spMkLst>
        </pc:spChg>
        <pc:spChg chg="mod">
          <ac:chgData name="Neese, Patricia (CONTR)" userId="beca701c-39da-475e-b23b-1ee7df1a60ff" providerId="ADAL" clId="{88151B90-17B0-46BF-9744-44CDF9726628}" dt="2023-07-06T21:30:41.022" v="169" actId="1036"/>
          <ac:spMkLst>
            <pc:docMk/>
            <pc:sldMk cId="0" sldId="372"/>
            <ac:spMk id="34" creationId="{3FC6AABD-BFA3-4C87-B101-CF27195D38DC}"/>
          </ac:spMkLst>
        </pc:spChg>
        <pc:spChg chg="mod">
          <ac:chgData name="Neese, Patricia (CONTR)" userId="beca701c-39da-475e-b23b-1ee7df1a60ff" providerId="ADAL" clId="{88151B90-17B0-46BF-9744-44CDF9726628}" dt="2023-07-06T21:30:41.022" v="169" actId="1036"/>
          <ac:spMkLst>
            <pc:docMk/>
            <pc:sldMk cId="0" sldId="372"/>
            <ac:spMk id="35" creationId="{6DF8BD7C-D48F-455A-A693-4FFAD4977778}"/>
          </ac:spMkLst>
        </pc:spChg>
        <pc:spChg chg="mod">
          <ac:chgData name="Neese, Patricia (CONTR)" userId="beca701c-39da-475e-b23b-1ee7df1a60ff" providerId="ADAL" clId="{88151B90-17B0-46BF-9744-44CDF9726628}" dt="2023-07-06T21:30:41.022" v="169" actId="1036"/>
          <ac:spMkLst>
            <pc:docMk/>
            <pc:sldMk cId="0" sldId="372"/>
            <ac:spMk id="36" creationId="{14061E10-602B-4BDF-B24C-19CBD9058500}"/>
          </ac:spMkLst>
        </pc:spChg>
        <pc:spChg chg="mod">
          <ac:chgData name="Neese, Patricia (CONTR)" userId="beca701c-39da-475e-b23b-1ee7df1a60ff" providerId="ADAL" clId="{88151B90-17B0-46BF-9744-44CDF9726628}" dt="2023-07-06T21:30:41.022" v="169" actId="1036"/>
          <ac:spMkLst>
            <pc:docMk/>
            <pc:sldMk cId="0" sldId="372"/>
            <ac:spMk id="37" creationId="{D17CBC12-71B2-4A82-B98F-33A6798AD9CB}"/>
          </ac:spMkLst>
        </pc:spChg>
        <pc:spChg chg="mod">
          <ac:chgData name="Neese, Patricia (CONTR)" userId="beca701c-39da-475e-b23b-1ee7df1a60ff" providerId="ADAL" clId="{88151B90-17B0-46BF-9744-44CDF9726628}" dt="2023-07-06T21:30:41.022" v="169" actId="1036"/>
          <ac:spMkLst>
            <pc:docMk/>
            <pc:sldMk cId="0" sldId="372"/>
            <ac:spMk id="38" creationId="{42CA51A4-75E8-4CAC-A2DB-72DE6156855E}"/>
          </ac:spMkLst>
        </pc:spChg>
        <pc:spChg chg="mod">
          <ac:chgData name="Neese, Patricia (CONTR)" userId="beca701c-39da-475e-b23b-1ee7df1a60ff" providerId="ADAL" clId="{88151B90-17B0-46BF-9744-44CDF9726628}" dt="2023-07-06T21:30:41.022" v="169" actId="1036"/>
          <ac:spMkLst>
            <pc:docMk/>
            <pc:sldMk cId="0" sldId="372"/>
            <ac:spMk id="39" creationId="{F7FAAD06-B73C-434B-ABBF-EE10D963FE4A}"/>
          </ac:spMkLst>
        </pc:spChg>
        <pc:spChg chg="mod">
          <ac:chgData name="Neese, Patricia (CONTR)" userId="beca701c-39da-475e-b23b-1ee7df1a60ff" providerId="ADAL" clId="{88151B90-17B0-46BF-9744-44CDF9726628}" dt="2023-07-06T21:30:41.022" v="169" actId="1036"/>
          <ac:spMkLst>
            <pc:docMk/>
            <pc:sldMk cId="0" sldId="372"/>
            <ac:spMk id="40" creationId="{7B0B9174-7AA4-4925-91D5-3C254C8114B2}"/>
          </ac:spMkLst>
        </pc:spChg>
        <pc:spChg chg="mod">
          <ac:chgData name="Neese, Patricia (CONTR)" userId="beca701c-39da-475e-b23b-1ee7df1a60ff" providerId="ADAL" clId="{88151B90-17B0-46BF-9744-44CDF9726628}" dt="2023-07-06T21:30:41.022" v="169" actId="1036"/>
          <ac:spMkLst>
            <pc:docMk/>
            <pc:sldMk cId="0" sldId="372"/>
            <ac:spMk id="41" creationId="{9F9E5D8E-CA79-4C4F-93DA-53EC00DA00FC}"/>
          </ac:spMkLst>
        </pc:spChg>
        <pc:spChg chg="mod">
          <ac:chgData name="Neese, Patricia (CONTR)" userId="beca701c-39da-475e-b23b-1ee7df1a60ff" providerId="ADAL" clId="{88151B90-17B0-46BF-9744-44CDF9726628}" dt="2023-07-06T21:30:41.022" v="169" actId="1036"/>
          <ac:spMkLst>
            <pc:docMk/>
            <pc:sldMk cId="0" sldId="372"/>
            <ac:spMk id="42" creationId="{C7675290-F045-4795-BE92-8851475E13C8}"/>
          </ac:spMkLst>
        </pc:spChg>
        <pc:spChg chg="mod">
          <ac:chgData name="Neese, Patricia (CONTR)" userId="beca701c-39da-475e-b23b-1ee7df1a60ff" providerId="ADAL" clId="{88151B90-17B0-46BF-9744-44CDF9726628}" dt="2023-07-06T21:30:41.022" v="169" actId="1036"/>
          <ac:spMkLst>
            <pc:docMk/>
            <pc:sldMk cId="0" sldId="372"/>
            <ac:spMk id="43" creationId="{48EFAD83-37BE-4E58-AA5F-3F035740E251}"/>
          </ac:spMkLst>
        </pc:spChg>
        <pc:spChg chg="mod">
          <ac:chgData name="Neese, Patricia (CONTR)" userId="beca701c-39da-475e-b23b-1ee7df1a60ff" providerId="ADAL" clId="{88151B90-17B0-46BF-9744-44CDF9726628}" dt="2023-07-06T21:30:41.022" v="169" actId="1036"/>
          <ac:spMkLst>
            <pc:docMk/>
            <pc:sldMk cId="0" sldId="372"/>
            <ac:spMk id="44" creationId="{DB576283-2E63-4C8E-A4B9-C9D0A5F7C5B0}"/>
          </ac:spMkLst>
        </pc:spChg>
        <pc:spChg chg="mod">
          <ac:chgData name="Neese, Patricia (CONTR)" userId="beca701c-39da-475e-b23b-1ee7df1a60ff" providerId="ADAL" clId="{88151B90-17B0-46BF-9744-44CDF9726628}" dt="2023-07-06T21:30:41.022" v="169" actId="1036"/>
          <ac:spMkLst>
            <pc:docMk/>
            <pc:sldMk cId="0" sldId="372"/>
            <ac:spMk id="45" creationId="{1915D7A8-1312-4248-9C75-AE99DA85F9C7}"/>
          </ac:spMkLst>
        </pc:spChg>
        <pc:spChg chg="mod">
          <ac:chgData name="Neese, Patricia (CONTR)" userId="beca701c-39da-475e-b23b-1ee7df1a60ff" providerId="ADAL" clId="{88151B90-17B0-46BF-9744-44CDF9726628}" dt="2023-07-06T21:30:41.022" v="169" actId="1036"/>
          <ac:spMkLst>
            <pc:docMk/>
            <pc:sldMk cId="0" sldId="372"/>
            <ac:spMk id="48" creationId="{79FD3178-C40B-4D15-9452-BA6F2A25906C}"/>
          </ac:spMkLst>
        </pc:spChg>
        <pc:spChg chg="mod">
          <ac:chgData name="Neese, Patricia (CONTR)" userId="beca701c-39da-475e-b23b-1ee7df1a60ff" providerId="ADAL" clId="{88151B90-17B0-46BF-9744-44CDF9726628}" dt="2023-07-06T21:30:41.022" v="169" actId="1036"/>
          <ac:spMkLst>
            <pc:docMk/>
            <pc:sldMk cId="0" sldId="372"/>
            <ac:spMk id="49" creationId="{64A57FB2-8E5B-4DAE-89B0-3BD53AEAF5A2}"/>
          </ac:spMkLst>
        </pc:spChg>
        <pc:spChg chg="mod">
          <ac:chgData name="Neese, Patricia (CONTR)" userId="beca701c-39da-475e-b23b-1ee7df1a60ff" providerId="ADAL" clId="{88151B90-17B0-46BF-9744-44CDF9726628}" dt="2023-07-06T21:30:41.022" v="169" actId="1036"/>
          <ac:spMkLst>
            <pc:docMk/>
            <pc:sldMk cId="0" sldId="372"/>
            <ac:spMk id="50" creationId="{0E5E647A-CEBD-489F-8D72-11DDA37F74D7}"/>
          </ac:spMkLst>
        </pc:spChg>
        <pc:spChg chg="mod">
          <ac:chgData name="Neese, Patricia (CONTR)" userId="beca701c-39da-475e-b23b-1ee7df1a60ff" providerId="ADAL" clId="{88151B90-17B0-46BF-9744-44CDF9726628}" dt="2023-07-06T21:30:41.022" v="169" actId="1036"/>
          <ac:spMkLst>
            <pc:docMk/>
            <pc:sldMk cId="0" sldId="372"/>
            <ac:spMk id="51" creationId="{FD23A0F8-6B7D-45B8-AAF6-7C1F36B32004}"/>
          </ac:spMkLst>
        </pc:spChg>
        <pc:spChg chg="mod">
          <ac:chgData name="Neese, Patricia (CONTR)" userId="beca701c-39da-475e-b23b-1ee7df1a60ff" providerId="ADAL" clId="{88151B90-17B0-46BF-9744-44CDF9726628}" dt="2023-07-06T21:30:41.022" v="169" actId="1036"/>
          <ac:spMkLst>
            <pc:docMk/>
            <pc:sldMk cId="0" sldId="372"/>
            <ac:spMk id="52" creationId="{B78EE33B-87A9-448D-8A41-802E975BD916}"/>
          </ac:spMkLst>
        </pc:spChg>
        <pc:spChg chg="mod">
          <ac:chgData name="Neese, Patricia (CONTR)" userId="beca701c-39da-475e-b23b-1ee7df1a60ff" providerId="ADAL" clId="{88151B90-17B0-46BF-9744-44CDF9726628}" dt="2023-07-06T21:30:41.022" v="169" actId="1036"/>
          <ac:spMkLst>
            <pc:docMk/>
            <pc:sldMk cId="0" sldId="372"/>
            <ac:spMk id="53" creationId="{F8D07D94-4686-4FCF-9B99-31DDEAFEAD30}"/>
          </ac:spMkLst>
        </pc:spChg>
        <pc:spChg chg="mod">
          <ac:chgData name="Neese, Patricia (CONTR)" userId="beca701c-39da-475e-b23b-1ee7df1a60ff" providerId="ADAL" clId="{88151B90-17B0-46BF-9744-44CDF9726628}" dt="2023-07-06T21:30:41.022" v="169" actId="1036"/>
          <ac:spMkLst>
            <pc:docMk/>
            <pc:sldMk cId="0" sldId="372"/>
            <ac:spMk id="54" creationId="{92C346C3-9886-4032-AED6-9CF613D785DA}"/>
          </ac:spMkLst>
        </pc:spChg>
        <pc:spChg chg="mod">
          <ac:chgData name="Neese, Patricia (CONTR)" userId="beca701c-39da-475e-b23b-1ee7df1a60ff" providerId="ADAL" clId="{88151B90-17B0-46BF-9744-44CDF9726628}" dt="2023-07-06T21:30:41.022" v="169" actId="1036"/>
          <ac:spMkLst>
            <pc:docMk/>
            <pc:sldMk cId="0" sldId="372"/>
            <ac:spMk id="55" creationId="{C1666DA9-9739-441D-8067-0046C5DADFD5}"/>
          </ac:spMkLst>
        </pc:spChg>
        <pc:spChg chg="mod">
          <ac:chgData name="Neese, Patricia (CONTR)" userId="beca701c-39da-475e-b23b-1ee7df1a60ff" providerId="ADAL" clId="{88151B90-17B0-46BF-9744-44CDF9726628}" dt="2023-07-06T21:30:41.022" v="169" actId="1036"/>
          <ac:spMkLst>
            <pc:docMk/>
            <pc:sldMk cId="0" sldId="372"/>
            <ac:spMk id="56" creationId="{68396457-7B71-4594-9586-09D4680418B0}"/>
          </ac:spMkLst>
        </pc:spChg>
        <pc:spChg chg="mod">
          <ac:chgData name="Neese, Patricia (CONTR)" userId="beca701c-39da-475e-b23b-1ee7df1a60ff" providerId="ADAL" clId="{88151B90-17B0-46BF-9744-44CDF9726628}" dt="2023-07-06T21:30:41.022" v="169" actId="1036"/>
          <ac:spMkLst>
            <pc:docMk/>
            <pc:sldMk cId="0" sldId="372"/>
            <ac:spMk id="57" creationId="{FD162685-03FB-4462-9FBC-0198BFAA7183}"/>
          </ac:spMkLst>
        </pc:spChg>
        <pc:spChg chg="mod">
          <ac:chgData name="Neese, Patricia (CONTR)" userId="beca701c-39da-475e-b23b-1ee7df1a60ff" providerId="ADAL" clId="{88151B90-17B0-46BF-9744-44CDF9726628}" dt="2023-07-06T21:30:41.022" v="169" actId="1036"/>
          <ac:spMkLst>
            <pc:docMk/>
            <pc:sldMk cId="0" sldId="372"/>
            <ac:spMk id="58" creationId="{EEAF9955-3AA9-48A1-A37E-654F7A8E86A2}"/>
          </ac:spMkLst>
        </pc:spChg>
        <pc:spChg chg="mod">
          <ac:chgData name="Neese, Patricia (CONTR)" userId="beca701c-39da-475e-b23b-1ee7df1a60ff" providerId="ADAL" clId="{88151B90-17B0-46BF-9744-44CDF9726628}" dt="2023-07-06T21:30:41.022" v="169" actId="1036"/>
          <ac:spMkLst>
            <pc:docMk/>
            <pc:sldMk cId="0" sldId="372"/>
            <ac:spMk id="59" creationId="{2F49C08B-BD69-41F7-A20C-0CF7D8A8AD6E}"/>
          </ac:spMkLst>
        </pc:spChg>
        <pc:spChg chg="mod">
          <ac:chgData name="Neese, Patricia (CONTR)" userId="beca701c-39da-475e-b23b-1ee7df1a60ff" providerId="ADAL" clId="{88151B90-17B0-46BF-9744-44CDF9726628}" dt="2023-07-06T21:30:35.218" v="164" actId="113"/>
          <ac:spMkLst>
            <pc:docMk/>
            <pc:sldMk cId="0" sldId="372"/>
            <ac:spMk id="23554" creationId="{D536A8E0-E688-AA13-8212-F6165B5786A4}"/>
          </ac:spMkLst>
        </pc:spChg>
        <pc:spChg chg="mod">
          <ac:chgData name="Neese, Patricia (CONTR)" userId="beca701c-39da-475e-b23b-1ee7df1a60ff" providerId="ADAL" clId="{88151B90-17B0-46BF-9744-44CDF9726628}" dt="2023-07-06T21:30:41.022" v="169" actId="1036"/>
          <ac:spMkLst>
            <pc:docMk/>
            <pc:sldMk cId="0" sldId="372"/>
            <ac:spMk id="23558" creationId="{6B879EE9-71D3-769E-5609-1FFA57C44C1E}"/>
          </ac:spMkLst>
        </pc:spChg>
        <pc:spChg chg="mod">
          <ac:chgData name="Neese, Patricia (CONTR)" userId="beca701c-39da-475e-b23b-1ee7df1a60ff" providerId="ADAL" clId="{88151B90-17B0-46BF-9744-44CDF9726628}" dt="2023-07-06T21:30:41.022" v="169" actId="1036"/>
          <ac:spMkLst>
            <pc:docMk/>
            <pc:sldMk cId="0" sldId="372"/>
            <ac:spMk id="23559" creationId="{0B2A9975-A078-42DF-CA73-60BFB559B524}"/>
          </ac:spMkLst>
        </pc:spChg>
        <pc:spChg chg="mod">
          <ac:chgData name="Neese, Patricia (CONTR)" userId="beca701c-39da-475e-b23b-1ee7df1a60ff" providerId="ADAL" clId="{88151B90-17B0-46BF-9744-44CDF9726628}" dt="2023-07-06T21:30:41.022" v="169" actId="1036"/>
          <ac:spMkLst>
            <pc:docMk/>
            <pc:sldMk cId="0" sldId="372"/>
            <ac:spMk id="23596" creationId="{89385507-9025-F0E3-BDFC-F6511A67A37E}"/>
          </ac:spMkLst>
        </pc:spChg>
        <pc:grpChg chg="mod">
          <ac:chgData name="Neese, Patricia (CONTR)" userId="beca701c-39da-475e-b23b-1ee7df1a60ff" providerId="ADAL" clId="{88151B90-17B0-46BF-9744-44CDF9726628}" dt="2023-07-06T21:30:41.022" v="169" actId="1036"/>
          <ac:grpSpMkLst>
            <pc:docMk/>
            <pc:sldMk cId="0" sldId="372"/>
            <ac:grpSpMk id="23556" creationId="{216CF429-5F12-F20A-4F61-2BFCBFBD1217}"/>
          </ac:grpSpMkLst>
        </pc:grpChg>
        <pc:picChg chg="mod">
          <ac:chgData name="Neese, Patricia (CONTR)" userId="beca701c-39da-475e-b23b-1ee7df1a60ff" providerId="ADAL" clId="{88151B90-17B0-46BF-9744-44CDF9726628}" dt="2023-07-06T21:30:41.022" v="169" actId="1036"/>
          <ac:picMkLst>
            <pc:docMk/>
            <pc:sldMk cId="0" sldId="372"/>
            <ac:picMk id="23557" creationId="{185F6074-9CED-735C-E733-164A2BDA5274}"/>
          </ac:picMkLst>
        </pc:picChg>
        <pc:cxnChg chg="mod">
          <ac:chgData name="Neese, Patricia (CONTR)" userId="beca701c-39da-475e-b23b-1ee7df1a60ff" providerId="ADAL" clId="{88151B90-17B0-46BF-9744-44CDF9726628}" dt="2023-07-06T21:30:41.022" v="169" actId="1036"/>
          <ac:cxnSpMkLst>
            <pc:docMk/>
            <pc:sldMk cId="0" sldId="372"/>
            <ac:cxnSpMk id="7" creationId="{C7C0E6BD-CEDA-4529-BF58-2DBDA07AB875}"/>
          </ac:cxnSpMkLst>
        </pc:cxnChg>
        <pc:cxnChg chg="mod">
          <ac:chgData name="Neese, Patricia (CONTR)" userId="beca701c-39da-475e-b23b-1ee7df1a60ff" providerId="ADAL" clId="{88151B90-17B0-46BF-9744-44CDF9726628}" dt="2023-07-06T21:30:41.022" v="169" actId="1036"/>
          <ac:cxnSpMkLst>
            <pc:docMk/>
            <pc:sldMk cId="0" sldId="372"/>
            <ac:cxnSpMk id="60" creationId="{549A1BB7-4A12-482A-A5D0-1A4A205D3DFC}"/>
          </ac:cxnSpMkLst>
        </pc:cxnChg>
      </pc:sldChg>
      <pc:sldChg chg="modSp add mod">
        <pc:chgData name="Neese, Patricia (CONTR)" userId="beca701c-39da-475e-b23b-1ee7df1a60ff" providerId="ADAL" clId="{88151B90-17B0-46BF-9744-44CDF9726628}" dt="2023-07-10T14:57:28.594" v="813" actId="1036"/>
        <pc:sldMkLst>
          <pc:docMk/>
          <pc:sldMk cId="0" sldId="419"/>
        </pc:sldMkLst>
        <pc:spChg chg="mod">
          <ac:chgData name="Neese, Patricia (CONTR)" userId="beca701c-39da-475e-b23b-1ee7df1a60ff" providerId="ADAL" clId="{88151B90-17B0-46BF-9744-44CDF9726628}" dt="2023-07-10T14:57:28.594" v="813" actId="1036"/>
          <ac:spMkLst>
            <pc:docMk/>
            <pc:sldMk cId="0" sldId="419"/>
            <ac:spMk id="11267" creationId="{8E600230-EC88-D1AE-1B07-E53F319B8F04}"/>
          </ac:spMkLst>
        </pc:spChg>
        <pc:spChg chg="mod">
          <ac:chgData name="Neese, Patricia (CONTR)" userId="beca701c-39da-475e-b23b-1ee7df1a60ff" providerId="ADAL" clId="{88151B90-17B0-46BF-9744-44CDF9726628}" dt="2023-07-06T21:28:13.425" v="133" actId="1038"/>
          <ac:spMkLst>
            <pc:docMk/>
            <pc:sldMk cId="0" sldId="419"/>
            <ac:spMk id="11269" creationId="{E6D72A9C-0D7B-DC0A-D366-6D2693D1ED56}"/>
          </ac:spMkLst>
        </pc:spChg>
        <pc:spChg chg="mod">
          <ac:chgData name="Neese, Patricia (CONTR)" userId="beca701c-39da-475e-b23b-1ee7df1a60ff" providerId="ADAL" clId="{88151B90-17B0-46BF-9744-44CDF9726628}" dt="2023-07-06T21:27:54.821" v="123" actId="113"/>
          <ac:spMkLst>
            <pc:docMk/>
            <pc:sldMk cId="0" sldId="419"/>
            <ac:spMk id="30722" creationId="{16193EA7-1F3E-9FAA-3E1F-3EEE0A9D65A0}"/>
          </ac:spMkLst>
        </pc:spChg>
        <pc:picChg chg="mod">
          <ac:chgData name="Neese, Patricia (CONTR)" userId="beca701c-39da-475e-b23b-1ee7df1a60ff" providerId="ADAL" clId="{88151B90-17B0-46BF-9744-44CDF9726628}" dt="2023-07-06T21:28:13.425" v="133" actId="1038"/>
          <ac:picMkLst>
            <pc:docMk/>
            <pc:sldMk cId="0" sldId="419"/>
            <ac:picMk id="11268" creationId="{CE7A49FC-A76E-8724-5A75-767EA14CFB70}"/>
          </ac:picMkLst>
        </pc:picChg>
      </pc:sldChg>
      <pc:sldChg chg="modSp add mod">
        <pc:chgData name="Neese, Patricia (CONTR)" userId="beca701c-39da-475e-b23b-1ee7df1a60ff" providerId="ADAL" clId="{88151B90-17B0-46BF-9744-44CDF9726628}" dt="2023-07-06T22:10:28.049" v="521" actId="6549"/>
        <pc:sldMkLst>
          <pc:docMk/>
          <pc:sldMk cId="0" sldId="422"/>
        </pc:sldMkLst>
        <pc:spChg chg="mod">
          <ac:chgData name="Neese, Patricia (CONTR)" userId="beca701c-39da-475e-b23b-1ee7df1a60ff" providerId="ADAL" clId="{88151B90-17B0-46BF-9744-44CDF9726628}" dt="2023-07-06T22:10:28.049" v="521" actId="6549"/>
          <ac:spMkLst>
            <pc:docMk/>
            <pc:sldMk cId="0" sldId="422"/>
            <ac:spMk id="16387" creationId="{9238DDFD-BEAC-4FF9-2EDD-8F4A9D381487}"/>
          </ac:spMkLst>
        </pc:spChg>
        <pc:spChg chg="mod">
          <ac:chgData name="Neese, Patricia (CONTR)" userId="beca701c-39da-475e-b23b-1ee7df1a60ff" providerId="ADAL" clId="{88151B90-17B0-46BF-9744-44CDF9726628}" dt="2023-07-06T21:29:20.263" v="143" actId="1076"/>
          <ac:spMkLst>
            <pc:docMk/>
            <pc:sldMk cId="0" sldId="422"/>
            <ac:spMk id="30722" creationId="{5CEA3E74-D6E7-FD04-83B7-3A127EFE4FA5}"/>
          </ac:spMkLst>
        </pc:spChg>
      </pc:sldChg>
      <pc:sldChg chg="modSp add mod">
        <pc:chgData name="Neese, Patricia (CONTR)" userId="beca701c-39da-475e-b23b-1ee7df1a60ff" providerId="ADAL" clId="{88151B90-17B0-46BF-9744-44CDF9726628}" dt="2023-07-10T13:44:48.524" v="715" actId="20577"/>
        <pc:sldMkLst>
          <pc:docMk/>
          <pc:sldMk cId="3376890" sldId="423"/>
        </pc:sldMkLst>
        <pc:spChg chg="mod">
          <ac:chgData name="Neese, Patricia (CONTR)" userId="beca701c-39da-475e-b23b-1ee7df1a60ff" providerId="ADAL" clId="{88151B90-17B0-46BF-9744-44CDF9726628}" dt="2023-07-06T21:27:02.517" v="111" actId="113"/>
          <ac:spMkLst>
            <pc:docMk/>
            <pc:sldMk cId="3376890" sldId="423"/>
            <ac:spMk id="2" creationId="{140968A1-E735-3C7B-84A8-7E8643B3B536}"/>
          </ac:spMkLst>
        </pc:spChg>
        <pc:spChg chg="mod">
          <ac:chgData name="Neese, Patricia (CONTR)" userId="beca701c-39da-475e-b23b-1ee7df1a60ff" providerId="ADAL" clId="{88151B90-17B0-46BF-9744-44CDF9726628}" dt="2023-07-10T13:44:48.524" v="715" actId="20577"/>
          <ac:spMkLst>
            <pc:docMk/>
            <pc:sldMk cId="3376890" sldId="423"/>
            <ac:spMk id="3" creationId="{ABB6D870-9BC0-3BD8-30E3-9AFB0C8316FF}"/>
          </ac:spMkLst>
        </pc:spChg>
        <pc:picChg chg="mod">
          <ac:chgData name="Neese, Patricia (CONTR)" userId="beca701c-39da-475e-b23b-1ee7df1a60ff" providerId="ADAL" clId="{88151B90-17B0-46BF-9744-44CDF9726628}" dt="2023-07-06T21:27:42.265" v="122" actId="1036"/>
          <ac:picMkLst>
            <pc:docMk/>
            <pc:sldMk cId="3376890" sldId="423"/>
            <ac:picMk id="12" creationId="{9E083891-E7EC-9026-3D5F-A788DAEBEB05}"/>
          </ac:picMkLst>
        </pc:picChg>
      </pc:sldChg>
      <pc:sldChg chg="modSp add mod">
        <pc:chgData name="Neese, Patricia (CONTR)" userId="beca701c-39da-475e-b23b-1ee7df1a60ff" providerId="ADAL" clId="{88151B90-17B0-46BF-9744-44CDF9726628}" dt="2023-07-06T22:17:40.458" v="609" actId="1076"/>
        <pc:sldMkLst>
          <pc:docMk/>
          <pc:sldMk cId="2567383016" sldId="589"/>
        </pc:sldMkLst>
        <pc:spChg chg="mod">
          <ac:chgData name="Neese, Patricia (CONTR)" userId="beca701c-39da-475e-b23b-1ee7df1a60ff" providerId="ADAL" clId="{88151B90-17B0-46BF-9744-44CDF9726628}" dt="2023-07-06T21:46:36.014" v="272" actId="947"/>
          <ac:spMkLst>
            <pc:docMk/>
            <pc:sldMk cId="2567383016" sldId="589"/>
            <ac:spMk id="2" creationId="{A8F51BDD-64F2-48DB-B496-3527C6B01FD2}"/>
          </ac:spMkLst>
        </pc:spChg>
        <pc:spChg chg="mod">
          <ac:chgData name="Neese, Patricia (CONTR)" userId="beca701c-39da-475e-b23b-1ee7df1a60ff" providerId="ADAL" clId="{88151B90-17B0-46BF-9744-44CDF9726628}" dt="2023-07-06T21:48:49.208" v="286" actId="14100"/>
          <ac:spMkLst>
            <pc:docMk/>
            <pc:sldMk cId="2567383016" sldId="589"/>
            <ac:spMk id="3" creationId="{46DACF69-659D-08EA-3B01-B3F379CA859A}"/>
          </ac:spMkLst>
        </pc:spChg>
        <pc:spChg chg="mod">
          <ac:chgData name="Neese, Patricia (CONTR)" userId="beca701c-39da-475e-b23b-1ee7df1a60ff" providerId="ADAL" clId="{88151B90-17B0-46BF-9744-44CDF9726628}" dt="2023-07-06T22:17:40.458" v="609" actId="1076"/>
          <ac:spMkLst>
            <pc:docMk/>
            <pc:sldMk cId="2567383016" sldId="589"/>
            <ac:spMk id="6" creationId="{0BDF3C9E-BA2B-45D4-BCCF-873CE223BF13}"/>
          </ac:spMkLst>
        </pc:spChg>
        <pc:picChg chg="mod">
          <ac:chgData name="Neese, Patricia (CONTR)" userId="beca701c-39da-475e-b23b-1ee7df1a60ff" providerId="ADAL" clId="{88151B90-17B0-46BF-9744-44CDF9726628}" dt="2023-07-06T21:48:26.163" v="283" actId="1038"/>
          <ac:picMkLst>
            <pc:docMk/>
            <pc:sldMk cId="2567383016" sldId="589"/>
            <ac:picMk id="4" creationId="{183A8CDA-5762-4C6A-9A2D-BFC8C067865C}"/>
          </ac:picMkLst>
        </pc:picChg>
      </pc:sldChg>
      <pc:sldChg chg="modSp add mod">
        <pc:chgData name="Neese, Patricia (CONTR)" userId="beca701c-39da-475e-b23b-1ee7df1a60ff" providerId="ADAL" clId="{88151B90-17B0-46BF-9744-44CDF9726628}" dt="2023-07-12T14:09:46.161" v="1308" actId="6549"/>
        <pc:sldMkLst>
          <pc:docMk/>
          <pc:sldMk cId="1516178198" sldId="597"/>
        </pc:sldMkLst>
        <pc:spChg chg="mod">
          <ac:chgData name="Neese, Patricia (CONTR)" userId="beca701c-39da-475e-b23b-1ee7df1a60ff" providerId="ADAL" clId="{88151B90-17B0-46BF-9744-44CDF9726628}" dt="2023-07-06T21:34:44.521" v="234" actId="1037"/>
          <ac:spMkLst>
            <pc:docMk/>
            <pc:sldMk cId="1516178198" sldId="597"/>
            <ac:spMk id="2" creationId="{F6598B79-0978-DFCF-02FA-B0B16BF03AD5}"/>
          </ac:spMkLst>
        </pc:spChg>
        <pc:spChg chg="mod">
          <ac:chgData name="Neese, Patricia (CONTR)" userId="beca701c-39da-475e-b23b-1ee7df1a60ff" providerId="ADAL" clId="{88151B90-17B0-46BF-9744-44CDF9726628}" dt="2023-07-11T19:23:52.661" v="1186" actId="1076"/>
          <ac:spMkLst>
            <pc:docMk/>
            <pc:sldMk cId="1516178198" sldId="597"/>
            <ac:spMk id="3" creationId="{48AA7D7F-D3BC-4C26-9A8A-8B9565F6FB9B}"/>
          </ac:spMkLst>
        </pc:spChg>
        <pc:spChg chg="mod">
          <ac:chgData name="Neese, Patricia (CONTR)" userId="beca701c-39da-475e-b23b-1ee7df1a60ff" providerId="ADAL" clId="{88151B90-17B0-46BF-9744-44CDF9726628}" dt="2023-07-12T14:09:46.161" v="1308" actId="6549"/>
          <ac:spMkLst>
            <pc:docMk/>
            <pc:sldMk cId="1516178198" sldId="597"/>
            <ac:spMk id="4" creationId="{E10AEEB5-ADEB-40EF-B4B8-23791270E7EC}"/>
          </ac:spMkLst>
        </pc:spChg>
        <pc:spChg chg="mod">
          <ac:chgData name="Neese, Patricia (CONTR)" userId="beca701c-39da-475e-b23b-1ee7df1a60ff" providerId="ADAL" clId="{88151B90-17B0-46BF-9744-44CDF9726628}" dt="2023-07-06T21:35:38.928" v="241" actId="2711"/>
          <ac:spMkLst>
            <pc:docMk/>
            <pc:sldMk cId="1516178198" sldId="597"/>
            <ac:spMk id="7" creationId="{704EA61F-D4C5-D1A6-BB24-C333F8D6ADD1}"/>
          </ac:spMkLst>
        </pc:spChg>
        <pc:picChg chg="mod">
          <ac:chgData name="Neese, Patricia (CONTR)" userId="beca701c-39da-475e-b23b-1ee7df1a60ff" providerId="ADAL" clId="{88151B90-17B0-46BF-9744-44CDF9726628}" dt="2023-07-06T21:34:44.521" v="234" actId="1037"/>
          <ac:picMkLst>
            <pc:docMk/>
            <pc:sldMk cId="1516178198" sldId="597"/>
            <ac:picMk id="5" creationId="{2005F183-39E5-45EF-AC50-CD162C6839A5}"/>
          </ac:picMkLst>
        </pc:picChg>
        <pc:picChg chg="mod">
          <ac:chgData name="Neese, Patricia (CONTR)" userId="beca701c-39da-475e-b23b-1ee7df1a60ff" providerId="ADAL" clId="{88151B90-17B0-46BF-9744-44CDF9726628}" dt="2023-07-06T21:34:44.521" v="234" actId="1037"/>
          <ac:picMkLst>
            <pc:docMk/>
            <pc:sldMk cId="1516178198" sldId="597"/>
            <ac:picMk id="6" creationId="{6E495044-08DD-49D8-A0D0-EE260ED9876D}"/>
          </ac:picMkLst>
        </pc:picChg>
        <pc:picChg chg="mod">
          <ac:chgData name="Neese, Patricia (CONTR)" userId="beca701c-39da-475e-b23b-1ee7df1a60ff" providerId="ADAL" clId="{88151B90-17B0-46BF-9744-44CDF9726628}" dt="2023-07-06T21:34:44.521" v="234" actId="1037"/>
          <ac:picMkLst>
            <pc:docMk/>
            <pc:sldMk cId="1516178198" sldId="597"/>
            <ac:picMk id="8" creationId="{E7070A83-BE58-B263-278C-68D1EE3E043D}"/>
          </ac:picMkLst>
        </pc:picChg>
      </pc:sldChg>
      <pc:sldChg chg="modSp add mod">
        <pc:chgData name="Neese, Patricia (CONTR)" userId="beca701c-39da-475e-b23b-1ee7df1a60ff" providerId="ADAL" clId="{88151B90-17B0-46BF-9744-44CDF9726628}" dt="2023-07-10T16:12:31.219" v="817" actId="1076"/>
        <pc:sldMkLst>
          <pc:docMk/>
          <pc:sldMk cId="4048008323" sldId="601"/>
        </pc:sldMkLst>
        <pc:spChg chg="mod">
          <ac:chgData name="Neese, Patricia (CONTR)" userId="beca701c-39da-475e-b23b-1ee7df1a60ff" providerId="ADAL" clId="{88151B90-17B0-46BF-9744-44CDF9726628}" dt="2023-07-10T16:12:31.219" v="817" actId="1076"/>
          <ac:spMkLst>
            <pc:docMk/>
            <pc:sldMk cId="4048008323" sldId="601"/>
            <ac:spMk id="2" creationId="{ECF65D43-64EC-93ED-D09D-5D8E256C7963}"/>
          </ac:spMkLst>
        </pc:spChg>
        <pc:spChg chg="mod">
          <ac:chgData name="Neese, Patricia (CONTR)" userId="beca701c-39da-475e-b23b-1ee7df1a60ff" providerId="ADAL" clId="{88151B90-17B0-46BF-9744-44CDF9726628}" dt="2023-07-06T21:45:12.372" v="261" actId="14100"/>
          <ac:spMkLst>
            <pc:docMk/>
            <pc:sldMk cId="4048008323" sldId="601"/>
            <ac:spMk id="19" creationId="{94D8364F-C2FE-4676-AC46-B0A0EDC98966}"/>
          </ac:spMkLst>
        </pc:spChg>
        <pc:spChg chg="mod">
          <ac:chgData name="Neese, Patricia (CONTR)" userId="beca701c-39da-475e-b23b-1ee7df1a60ff" providerId="ADAL" clId="{88151B90-17B0-46BF-9744-44CDF9726628}" dt="2023-07-06T21:44:16.679" v="254" actId="1076"/>
          <ac:spMkLst>
            <pc:docMk/>
            <pc:sldMk cId="4048008323" sldId="601"/>
            <ac:spMk id="20" creationId="{4D16C5E2-24D6-4EA1-98DB-AC725DFC4B57}"/>
          </ac:spMkLst>
        </pc:spChg>
      </pc:sldChg>
      <pc:sldChg chg="modSp add mod delCm">
        <pc:chgData name="Neese, Patricia (CONTR)" userId="beca701c-39da-475e-b23b-1ee7df1a60ff" providerId="ADAL" clId="{88151B90-17B0-46BF-9744-44CDF9726628}" dt="2023-07-11T19:27:26.957" v="1210" actId="1076"/>
        <pc:sldMkLst>
          <pc:docMk/>
          <pc:sldMk cId="2256860842" sldId="611"/>
        </pc:sldMkLst>
        <pc:spChg chg="mod">
          <ac:chgData name="Neese, Patricia (CONTR)" userId="beca701c-39da-475e-b23b-1ee7df1a60ff" providerId="ADAL" clId="{88151B90-17B0-46BF-9744-44CDF9726628}" dt="2023-07-11T19:27:26.957" v="1210" actId="1076"/>
          <ac:spMkLst>
            <pc:docMk/>
            <pc:sldMk cId="2256860842" sldId="611"/>
            <ac:spMk id="2" creationId="{18542DDA-D81D-421A-98E8-C95D7F065D1B}"/>
          </ac:spMkLst>
        </pc:spChg>
        <pc:spChg chg="mod">
          <ac:chgData name="Neese, Patricia (CONTR)" userId="beca701c-39da-475e-b23b-1ee7df1a60ff" providerId="ADAL" clId="{88151B90-17B0-46BF-9744-44CDF9726628}" dt="2023-07-06T21:46:24.999" v="271" actId="1076"/>
          <ac:spMkLst>
            <pc:docMk/>
            <pc:sldMk cId="2256860842" sldId="611"/>
            <ac:spMk id="4" creationId="{3CC461CE-0931-B335-FE91-8B9E723AA363}"/>
          </ac:spMkLst>
        </pc:spChg>
        <pc:picChg chg="mod">
          <ac:chgData name="Neese, Patricia (CONTR)" userId="beca701c-39da-475e-b23b-1ee7df1a60ff" providerId="ADAL" clId="{88151B90-17B0-46BF-9744-44CDF9726628}" dt="2023-07-06T21:45:44.626" v="267" actId="1035"/>
          <ac:picMkLst>
            <pc:docMk/>
            <pc:sldMk cId="2256860842" sldId="611"/>
            <ac:picMk id="14" creationId="{2105AD5F-3123-D0A1-FC78-CE060BA5C102}"/>
          </ac:picMkLst>
        </pc:picChg>
        <pc:extLst>
          <p:ext xmlns:p="http://schemas.openxmlformats.org/presentationml/2006/main" uri="{D6D511B9-2390-475A-947B-AFAB55BFBCF1}">
            <pc226:cmChg xmlns:pc226="http://schemas.microsoft.com/office/powerpoint/2022/06/main/command" chg="del">
              <pc226:chgData name="Neese, Patricia (CONTR)" userId="beca701c-39da-475e-b23b-1ee7df1a60ff" providerId="ADAL" clId="{88151B90-17B0-46BF-9744-44CDF9726628}" dt="2023-07-06T22:25:30.489" v="673"/>
              <pc2:cmMkLst xmlns:pc2="http://schemas.microsoft.com/office/powerpoint/2019/9/main/command">
                <pc:docMk/>
                <pc:sldMk cId="2256860842" sldId="611"/>
                <pc2:cmMk id="{F7FF94CF-E9F9-4053-8ED8-F530CC05A52F}"/>
              </pc2:cmMkLst>
            </pc226:cmChg>
          </p:ext>
        </pc:extLst>
      </pc:sldChg>
      <pc:sldChg chg="modSp add mod">
        <pc:chgData name="Neese, Patricia (CONTR)" userId="beca701c-39da-475e-b23b-1ee7df1a60ff" providerId="ADAL" clId="{88151B90-17B0-46BF-9744-44CDF9726628}" dt="2023-07-11T19:25:21.920" v="1189" actId="14100"/>
        <pc:sldMkLst>
          <pc:docMk/>
          <pc:sldMk cId="2842310721" sldId="616"/>
        </pc:sldMkLst>
        <pc:spChg chg="mod">
          <ac:chgData name="Neese, Patricia (CONTR)" userId="beca701c-39da-475e-b23b-1ee7df1a60ff" providerId="ADAL" clId="{88151B90-17B0-46BF-9744-44CDF9726628}" dt="2023-07-06T21:36:18.283" v="247" actId="1076"/>
          <ac:spMkLst>
            <pc:docMk/>
            <pc:sldMk cId="2842310721" sldId="616"/>
            <ac:spMk id="2" creationId="{32D5F494-D827-DBC0-693C-C66C80C78DE9}"/>
          </ac:spMkLst>
        </pc:spChg>
        <pc:spChg chg="mod">
          <ac:chgData name="Neese, Patricia (CONTR)" userId="beca701c-39da-475e-b23b-1ee7df1a60ff" providerId="ADAL" clId="{88151B90-17B0-46BF-9744-44CDF9726628}" dt="2023-07-11T19:23:57.987" v="1187" actId="1035"/>
          <ac:spMkLst>
            <pc:docMk/>
            <pc:sldMk cId="2842310721" sldId="616"/>
            <ac:spMk id="6" creationId="{E75345B8-26C5-4ACD-BB50-EA47EAFC9892}"/>
          </ac:spMkLst>
        </pc:spChg>
        <pc:spChg chg="mod">
          <ac:chgData name="Neese, Patricia (CONTR)" userId="beca701c-39da-475e-b23b-1ee7df1a60ff" providerId="ADAL" clId="{88151B90-17B0-46BF-9744-44CDF9726628}" dt="2023-07-11T19:25:21.920" v="1189" actId="14100"/>
          <ac:spMkLst>
            <pc:docMk/>
            <pc:sldMk cId="2842310721" sldId="616"/>
            <ac:spMk id="9" creationId="{3720F99A-B84A-4AC4-B2D2-61E77CA1749C}"/>
          </ac:spMkLst>
        </pc:spChg>
      </pc:sldChg>
      <pc:sldChg chg="modSp add mod">
        <pc:chgData name="Neese, Patricia (CONTR)" userId="beca701c-39da-475e-b23b-1ee7df1a60ff" providerId="ADAL" clId="{88151B90-17B0-46BF-9744-44CDF9726628}" dt="2023-07-10T14:00:43.818" v="756" actId="6549"/>
        <pc:sldMkLst>
          <pc:docMk/>
          <pc:sldMk cId="2264448369" sldId="812"/>
        </pc:sldMkLst>
        <pc:spChg chg="mod">
          <ac:chgData name="Neese, Patricia (CONTR)" userId="beca701c-39da-475e-b23b-1ee7df1a60ff" providerId="ADAL" clId="{88151B90-17B0-46BF-9744-44CDF9726628}" dt="2023-07-06T21:34:21.843" v="222" actId="1076"/>
          <ac:spMkLst>
            <pc:docMk/>
            <pc:sldMk cId="2264448369" sldId="812"/>
            <ac:spMk id="2" creationId="{6ACEE577-12F8-AC95-A86F-94038A7CB621}"/>
          </ac:spMkLst>
        </pc:spChg>
        <pc:spChg chg="mod">
          <ac:chgData name="Neese, Patricia (CONTR)" userId="beca701c-39da-475e-b23b-1ee7df1a60ff" providerId="ADAL" clId="{88151B90-17B0-46BF-9744-44CDF9726628}" dt="2023-07-10T14:00:43.818" v="756" actId="6549"/>
          <ac:spMkLst>
            <pc:docMk/>
            <pc:sldMk cId="2264448369" sldId="812"/>
            <ac:spMk id="7" creationId="{6556FB40-CB53-4A40-BB1E-9BF291AA1544}"/>
          </ac:spMkLst>
        </pc:spChg>
        <pc:spChg chg="mod">
          <ac:chgData name="Neese, Patricia (CONTR)" userId="beca701c-39da-475e-b23b-1ee7df1a60ff" providerId="ADAL" clId="{88151B90-17B0-46BF-9744-44CDF9726628}" dt="2023-07-06T21:33:16.940" v="197" actId="947"/>
          <ac:spMkLst>
            <pc:docMk/>
            <pc:sldMk cId="2264448369" sldId="812"/>
            <ac:spMk id="10" creationId="{81FE7508-9606-4DA2-BE9C-F6644A7E9EAB}"/>
          </ac:spMkLst>
        </pc:spChg>
        <pc:picChg chg="mod">
          <ac:chgData name="Neese, Patricia (CONTR)" userId="beca701c-39da-475e-b23b-1ee7df1a60ff" providerId="ADAL" clId="{88151B90-17B0-46BF-9744-44CDF9726628}" dt="2023-07-06T21:34:05.196" v="210" actId="1038"/>
          <ac:picMkLst>
            <pc:docMk/>
            <pc:sldMk cId="2264448369" sldId="812"/>
            <ac:picMk id="6" creationId="{F8EC9E3D-DC8C-4AAA-BBD9-0D6C3FB86040}"/>
          </ac:picMkLst>
        </pc:picChg>
        <pc:picChg chg="mod">
          <ac:chgData name="Neese, Patricia (CONTR)" userId="beca701c-39da-475e-b23b-1ee7df1a60ff" providerId="ADAL" clId="{88151B90-17B0-46BF-9744-44CDF9726628}" dt="2023-07-06T21:34:13.664" v="220" actId="1038"/>
          <ac:picMkLst>
            <pc:docMk/>
            <pc:sldMk cId="2264448369" sldId="812"/>
            <ac:picMk id="9" creationId="{1D5BBB57-89D1-4DD2-A070-A11ACB5EC5AC}"/>
          </ac:picMkLst>
        </pc:picChg>
      </pc:sldChg>
      <pc:sldChg chg="modSp add mod">
        <pc:chgData name="Neese, Patricia (CONTR)" userId="beca701c-39da-475e-b23b-1ee7df1a60ff" providerId="ADAL" clId="{88151B90-17B0-46BF-9744-44CDF9726628}" dt="2023-07-06T22:13:37.938" v="576" actId="1076"/>
        <pc:sldMkLst>
          <pc:docMk/>
          <pc:sldMk cId="3018338449" sldId="826"/>
        </pc:sldMkLst>
        <pc:spChg chg="mod">
          <ac:chgData name="Neese, Patricia (CONTR)" userId="beca701c-39da-475e-b23b-1ee7df1a60ff" providerId="ADAL" clId="{88151B90-17B0-46BF-9744-44CDF9726628}" dt="2023-07-06T21:33:03.010" v="196" actId="1035"/>
          <ac:spMkLst>
            <pc:docMk/>
            <pc:sldMk cId="3018338449" sldId="826"/>
            <ac:spMk id="2" creationId="{76982E91-4C3E-45B9-A181-DFEEA35CF07E}"/>
          </ac:spMkLst>
        </pc:spChg>
        <pc:spChg chg="mod">
          <ac:chgData name="Neese, Patricia (CONTR)" userId="beca701c-39da-475e-b23b-1ee7df1a60ff" providerId="ADAL" clId="{88151B90-17B0-46BF-9744-44CDF9726628}" dt="2023-07-06T22:13:37.938" v="576" actId="1076"/>
          <ac:spMkLst>
            <pc:docMk/>
            <pc:sldMk cId="3018338449" sldId="826"/>
            <ac:spMk id="7" creationId="{77E41A7B-70FE-C8CD-E6C7-F36CEAD84A20}"/>
          </ac:spMkLst>
        </pc:spChg>
        <pc:picChg chg="mod">
          <ac:chgData name="Neese, Patricia (CONTR)" userId="beca701c-39da-475e-b23b-1ee7df1a60ff" providerId="ADAL" clId="{88151B90-17B0-46BF-9744-44CDF9726628}" dt="2023-07-06T21:32:57.607" v="194" actId="1035"/>
          <ac:picMkLst>
            <pc:docMk/>
            <pc:sldMk cId="3018338449" sldId="826"/>
            <ac:picMk id="5" creationId="{26A9224D-7A31-478A-BED7-A8F1D37F9D85}"/>
          </ac:picMkLst>
        </pc:picChg>
      </pc:sldChg>
      <pc:sldChg chg="modSp add mod">
        <pc:chgData name="Neese, Patricia (CONTR)" userId="beca701c-39da-475e-b23b-1ee7df1a60ff" providerId="ADAL" clId="{88151B90-17B0-46BF-9744-44CDF9726628}" dt="2023-07-06T22:13:19.578" v="573" actId="1076"/>
        <pc:sldMkLst>
          <pc:docMk/>
          <pc:sldMk cId="1505163625" sldId="948"/>
        </pc:sldMkLst>
        <pc:spChg chg="mod">
          <ac:chgData name="Neese, Patricia (CONTR)" userId="beca701c-39da-475e-b23b-1ee7df1a60ff" providerId="ADAL" clId="{88151B90-17B0-46BF-9744-44CDF9726628}" dt="2023-07-06T22:13:11.530" v="572" actId="1036"/>
          <ac:spMkLst>
            <pc:docMk/>
            <pc:sldMk cId="1505163625" sldId="948"/>
            <ac:spMk id="3" creationId="{00000000-0000-0000-0000-000000000000}"/>
          </ac:spMkLst>
        </pc:spChg>
        <pc:spChg chg="mod">
          <ac:chgData name="Neese, Patricia (CONTR)" userId="beca701c-39da-475e-b23b-1ee7df1a60ff" providerId="ADAL" clId="{88151B90-17B0-46BF-9744-44CDF9726628}" dt="2023-07-06T22:13:03.190" v="566" actId="20577"/>
          <ac:spMkLst>
            <pc:docMk/>
            <pc:sldMk cId="1505163625" sldId="948"/>
            <ac:spMk id="10" creationId="{988B3B6E-3899-3DBD-5BFD-359D1488F284}"/>
          </ac:spMkLst>
        </pc:spChg>
        <pc:spChg chg="mod">
          <ac:chgData name="Neese, Patricia (CONTR)" userId="beca701c-39da-475e-b23b-1ee7df1a60ff" providerId="ADAL" clId="{88151B90-17B0-46BF-9744-44CDF9726628}" dt="2023-07-06T22:13:19.578" v="573" actId="1076"/>
          <ac:spMkLst>
            <pc:docMk/>
            <pc:sldMk cId="1505163625" sldId="948"/>
            <ac:spMk id="11" creationId="{D5929CD9-0DC5-7ECC-05A4-F39B4CE35702}"/>
          </ac:spMkLst>
        </pc:spChg>
        <pc:grpChg chg="mod">
          <ac:chgData name="Neese, Patricia (CONTR)" userId="beca701c-39da-475e-b23b-1ee7df1a60ff" providerId="ADAL" clId="{88151B90-17B0-46BF-9744-44CDF9726628}" dt="2023-07-06T22:13:11.530" v="572" actId="1036"/>
          <ac:grpSpMkLst>
            <pc:docMk/>
            <pc:sldMk cId="1505163625" sldId="948"/>
            <ac:grpSpMk id="2" creationId="{CF5C6AFE-5310-7080-A737-88DD7984AC8B}"/>
          </ac:grpSpMkLst>
        </pc:grpChg>
        <pc:picChg chg="mod">
          <ac:chgData name="Neese, Patricia (CONTR)" userId="beca701c-39da-475e-b23b-1ee7df1a60ff" providerId="ADAL" clId="{88151B90-17B0-46BF-9744-44CDF9726628}" dt="2023-07-06T22:13:11.530" v="572" actId="1036"/>
          <ac:picMkLst>
            <pc:docMk/>
            <pc:sldMk cId="1505163625" sldId="948"/>
            <ac:picMk id="4" creationId="{952599D5-C588-4FFE-A399-58DBDF4BA1C9}"/>
          </ac:picMkLst>
        </pc:picChg>
        <pc:picChg chg="mod">
          <ac:chgData name="Neese, Patricia (CONTR)" userId="beca701c-39da-475e-b23b-1ee7df1a60ff" providerId="ADAL" clId="{88151B90-17B0-46BF-9744-44CDF9726628}" dt="2023-07-06T22:13:11.530" v="572" actId="1036"/>
          <ac:picMkLst>
            <pc:docMk/>
            <pc:sldMk cId="1505163625" sldId="948"/>
            <ac:picMk id="7" creationId="{C5465FAD-BA90-3969-89C6-0A61C6727F46}"/>
          </ac:picMkLst>
        </pc:picChg>
        <pc:cxnChg chg="mod">
          <ac:chgData name="Neese, Patricia (CONTR)" userId="beca701c-39da-475e-b23b-1ee7df1a60ff" providerId="ADAL" clId="{88151B90-17B0-46BF-9744-44CDF9726628}" dt="2023-07-06T22:13:11.530" v="572" actId="1036"/>
          <ac:cxnSpMkLst>
            <pc:docMk/>
            <pc:sldMk cId="1505163625" sldId="948"/>
            <ac:cxnSpMk id="9" creationId="{048D52F5-DA87-6128-5FF0-A5C1333E561E}"/>
          </ac:cxnSpMkLst>
        </pc:cxnChg>
        <pc:cxnChg chg="mod">
          <ac:chgData name="Neese, Patricia (CONTR)" userId="beca701c-39da-475e-b23b-1ee7df1a60ff" providerId="ADAL" clId="{88151B90-17B0-46BF-9744-44CDF9726628}" dt="2023-07-06T22:13:11.530" v="572" actId="1036"/>
          <ac:cxnSpMkLst>
            <pc:docMk/>
            <pc:sldMk cId="1505163625" sldId="948"/>
            <ac:cxnSpMk id="12" creationId="{9AF7B495-5DBE-170E-8DBC-1B1FBE8F43F4}"/>
          </ac:cxnSpMkLst>
        </pc:cxnChg>
      </pc:sldChg>
      <pc:sldChg chg="modSp add mod">
        <pc:chgData name="Neese, Patricia (CONTR)" userId="beca701c-39da-475e-b23b-1ee7df1a60ff" providerId="ADAL" clId="{88151B90-17B0-46BF-9744-44CDF9726628}" dt="2023-07-06T21:28:52.117" v="138" actId="27636"/>
        <pc:sldMkLst>
          <pc:docMk/>
          <pc:sldMk cId="929580037" sldId="949"/>
        </pc:sldMkLst>
        <pc:spChg chg="mod">
          <ac:chgData name="Neese, Patricia (CONTR)" userId="beca701c-39da-475e-b23b-1ee7df1a60ff" providerId="ADAL" clId="{88151B90-17B0-46BF-9744-44CDF9726628}" dt="2023-07-06T21:28:33.996" v="135" actId="113"/>
          <ac:spMkLst>
            <pc:docMk/>
            <pc:sldMk cId="929580037" sldId="949"/>
            <ac:spMk id="2" creationId="{E72485A4-3C34-292D-3A1C-84D11DFFF08E}"/>
          </ac:spMkLst>
        </pc:spChg>
        <pc:spChg chg="mod">
          <ac:chgData name="Neese, Patricia (CONTR)" userId="beca701c-39da-475e-b23b-1ee7df1a60ff" providerId="ADAL" clId="{88151B90-17B0-46BF-9744-44CDF9726628}" dt="2023-07-06T21:28:52.117" v="138" actId="27636"/>
          <ac:spMkLst>
            <pc:docMk/>
            <pc:sldMk cId="929580037" sldId="949"/>
            <ac:spMk id="3" creationId="{FFF65C37-4781-F08E-D2C5-D31869823D81}"/>
          </ac:spMkLst>
        </pc:spChg>
      </pc:sldChg>
      <pc:sldChg chg="addSp modSp add mod">
        <pc:chgData name="Neese, Patricia (CONTR)" userId="beca701c-39da-475e-b23b-1ee7df1a60ff" providerId="ADAL" clId="{88151B90-17B0-46BF-9744-44CDF9726628}" dt="2023-07-11T19:36:08.231" v="1230" actId="20577"/>
        <pc:sldMkLst>
          <pc:docMk/>
          <pc:sldMk cId="3273687785" sldId="950"/>
        </pc:sldMkLst>
        <pc:spChg chg="add mod">
          <ac:chgData name="Neese, Patricia (CONTR)" userId="beca701c-39da-475e-b23b-1ee7df1a60ff" providerId="ADAL" clId="{88151B90-17B0-46BF-9744-44CDF9726628}" dt="2023-07-11T19:36:08.231" v="1230" actId="20577"/>
          <ac:spMkLst>
            <pc:docMk/>
            <pc:sldMk cId="3273687785" sldId="950"/>
            <ac:spMk id="2" creationId="{B1C1ACF9-BACF-2AF2-2B2A-F93BBF06A735}"/>
          </ac:spMkLst>
        </pc:spChg>
        <pc:spChg chg="mod">
          <ac:chgData name="Neese, Patricia (CONTR)" userId="beca701c-39da-475e-b23b-1ee7df1a60ff" providerId="ADAL" clId="{88151B90-17B0-46BF-9744-44CDF9726628}" dt="2023-07-06T21:57:09.795" v="369" actId="1036"/>
          <ac:spMkLst>
            <pc:docMk/>
            <pc:sldMk cId="3273687785" sldId="950"/>
            <ac:spMk id="10" creationId="{06DD0D38-3DE9-E9B8-7AED-684280E6752E}"/>
          </ac:spMkLst>
        </pc:spChg>
        <pc:spChg chg="mod">
          <ac:chgData name="Neese, Patricia (CONTR)" userId="beca701c-39da-475e-b23b-1ee7df1a60ff" providerId="ADAL" clId="{88151B90-17B0-46BF-9744-44CDF9726628}" dt="2023-07-06T21:57:09.795" v="369" actId="1036"/>
          <ac:spMkLst>
            <pc:docMk/>
            <pc:sldMk cId="3273687785" sldId="950"/>
            <ac:spMk id="11" creationId="{7A099BD5-153B-2ADC-D436-DB8354AE6ECB}"/>
          </ac:spMkLst>
        </pc:spChg>
        <pc:spChg chg="mod">
          <ac:chgData name="Neese, Patricia (CONTR)" userId="beca701c-39da-475e-b23b-1ee7df1a60ff" providerId="ADAL" clId="{88151B90-17B0-46BF-9744-44CDF9726628}" dt="2023-07-06T21:57:09.795" v="369" actId="1036"/>
          <ac:spMkLst>
            <pc:docMk/>
            <pc:sldMk cId="3273687785" sldId="950"/>
            <ac:spMk id="12" creationId="{438A69BE-4B9A-4627-EFEA-756795F9C1F0}"/>
          </ac:spMkLst>
        </pc:spChg>
        <pc:spChg chg="mod">
          <ac:chgData name="Neese, Patricia (CONTR)" userId="beca701c-39da-475e-b23b-1ee7df1a60ff" providerId="ADAL" clId="{88151B90-17B0-46BF-9744-44CDF9726628}" dt="2023-07-06T21:57:09.795" v="369" actId="1036"/>
          <ac:spMkLst>
            <pc:docMk/>
            <pc:sldMk cId="3273687785" sldId="950"/>
            <ac:spMk id="14" creationId="{8D54C847-7D88-919F-C733-AE0B38C97652}"/>
          </ac:spMkLst>
        </pc:spChg>
        <pc:spChg chg="mod">
          <ac:chgData name="Neese, Patricia (CONTR)" userId="beca701c-39da-475e-b23b-1ee7df1a60ff" providerId="ADAL" clId="{88151B90-17B0-46BF-9744-44CDF9726628}" dt="2023-07-06T21:57:09.795" v="369" actId="1036"/>
          <ac:spMkLst>
            <pc:docMk/>
            <pc:sldMk cId="3273687785" sldId="950"/>
            <ac:spMk id="17" creationId="{95CC2BC4-7E41-2E4C-4521-E1F0B587416B}"/>
          </ac:spMkLst>
        </pc:spChg>
        <pc:spChg chg="mod">
          <ac:chgData name="Neese, Patricia (CONTR)" userId="beca701c-39da-475e-b23b-1ee7df1a60ff" providerId="ADAL" clId="{88151B90-17B0-46BF-9744-44CDF9726628}" dt="2023-07-06T21:57:09.795" v="369" actId="1036"/>
          <ac:spMkLst>
            <pc:docMk/>
            <pc:sldMk cId="3273687785" sldId="950"/>
            <ac:spMk id="18" creationId="{5B613A38-6264-74BD-590D-A5092F2D6E1B}"/>
          </ac:spMkLst>
        </pc:spChg>
        <pc:spChg chg="mod">
          <ac:chgData name="Neese, Patricia (CONTR)" userId="beca701c-39da-475e-b23b-1ee7df1a60ff" providerId="ADAL" clId="{88151B90-17B0-46BF-9744-44CDF9726628}" dt="2023-07-06T21:57:09.795" v="369" actId="1036"/>
          <ac:spMkLst>
            <pc:docMk/>
            <pc:sldMk cId="3273687785" sldId="950"/>
            <ac:spMk id="19" creationId="{DFF9DAF6-443D-55D2-AD4B-B99DB8E5D9F7}"/>
          </ac:spMkLst>
        </pc:spChg>
        <pc:spChg chg="mod">
          <ac:chgData name="Neese, Patricia (CONTR)" userId="beca701c-39da-475e-b23b-1ee7df1a60ff" providerId="ADAL" clId="{88151B90-17B0-46BF-9744-44CDF9726628}" dt="2023-07-06T21:57:16.574" v="370" actId="1076"/>
          <ac:spMkLst>
            <pc:docMk/>
            <pc:sldMk cId="3273687785" sldId="950"/>
            <ac:spMk id="20" creationId="{B6997CAC-3134-5DF3-619F-A362E9B23F05}"/>
          </ac:spMkLst>
        </pc:spChg>
        <pc:grpChg chg="mod">
          <ac:chgData name="Neese, Patricia (CONTR)" userId="beca701c-39da-475e-b23b-1ee7df1a60ff" providerId="ADAL" clId="{88151B90-17B0-46BF-9744-44CDF9726628}" dt="2023-07-06T21:57:09.795" v="369" actId="1036"/>
          <ac:grpSpMkLst>
            <pc:docMk/>
            <pc:sldMk cId="3273687785" sldId="950"/>
            <ac:grpSpMk id="5" creationId="{0C7FD107-D56C-84BB-B151-FE868C09951E}"/>
          </ac:grpSpMkLst>
        </pc:grpChg>
        <pc:grpChg chg="mod">
          <ac:chgData name="Neese, Patricia (CONTR)" userId="beca701c-39da-475e-b23b-1ee7df1a60ff" providerId="ADAL" clId="{88151B90-17B0-46BF-9744-44CDF9726628}" dt="2023-07-06T21:57:09.795" v="369" actId="1036"/>
          <ac:grpSpMkLst>
            <pc:docMk/>
            <pc:sldMk cId="3273687785" sldId="950"/>
            <ac:grpSpMk id="6" creationId="{B46F0882-1390-13DE-4F3F-0CE444C6750E}"/>
          </ac:grpSpMkLst>
        </pc:grpChg>
        <pc:grpChg chg="mod">
          <ac:chgData name="Neese, Patricia (CONTR)" userId="beca701c-39da-475e-b23b-1ee7df1a60ff" providerId="ADAL" clId="{88151B90-17B0-46BF-9744-44CDF9726628}" dt="2023-07-06T21:57:09.795" v="369" actId="1036"/>
          <ac:grpSpMkLst>
            <pc:docMk/>
            <pc:sldMk cId="3273687785" sldId="950"/>
            <ac:grpSpMk id="13" creationId="{24C6E0A5-3661-1787-0028-7FC35EE97839}"/>
          </ac:grpSpMkLst>
        </pc:grpChg>
        <pc:picChg chg="mod">
          <ac:chgData name="Neese, Patricia (CONTR)" userId="beca701c-39da-475e-b23b-1ee7df1a60ff" providerId="ADAL" clId="{88151B90-17B0-46BF-9744-44CDF9726628}" dt="2023-07-06T21:57:09.795" v="369" actId="1036"/>
          <ac:picMkLst>
            <pc:docMk/>
            <pc:sldMk cId="3273687785" sldId="950"/>
            <ac:picMk id="16" creationId="{BFF70D41-A37D-A389-8160-1B41F469DC20}"/>
          </ac:picMkLst>
        </pc:picChg>
        <pc:cxnChg chg="mod">
          <ac:chgData name="Neese, Patricia (CONTR)" userId="beca701c-39da-475e-b23b-1ee7df1a60ff" providerId="ADAL" clId="{88151B90-17B0-46BF-9744-44CDF9726628}" dt="2023-07-06T21:57:09.795" v="369" actId="1036"/>
          <ac:cxnSpMkLst>
            <pc:docMk/>
            <pc:sldMk cId="3273687785" sldId="950"/>
            <ac:cxnSpMk id="7" creationId="{04A5BB8D-10F5-2901-28D2-06A83F7865FA}"/>
          </ac:cxnSpMkLst>
        </pc:cxnChg>
        <pc:cxnChg chg="mod">
          <ac:chgData name="Neese, Patricia (CONTR)" userId="beca701c-39da-475e-b23b-1ee7df1a60ff" providerId="ADAL" clId="{88151B90-17B0-46BF-9744-44CDF9726628}" dt="2023-07-06T21:57:09.795" v="369" actId="1036"/>
          <ac:cxnSpMkLst>
            <pc:docMk/>
            <pc:sldMk cId="3273687785" sldId="950"/>
            <ac:cxnSpMk id="8" creationId="{E9FB3CDD-48BF-49D8-21EB-C8398D884FB7}"/>
          </ac:cxnSpMkLst>
        </pc:cxnChg>
        <pc:cxnChg chg="mod">
          <ac:chgData name="Neese, Patricia (CONTR)" userId="beca701c-39da-475e-b23b-1ee7df1a60ff" providerId="ADAL" clId="{88151B90-17B0-46BF-9744-44CDF9726628}" dt="2023-07-06T21:57:09.795" v="369" actId="1036"/>
          <ac:cxnSpMkLst>
            <pc:docMk/>
            <pc:sldMk cId="3273687785" sldId="950"/>
            <ac:cxnSpMk id="9" creationId="{A5488A2D-EE87-C5FB-647D-E05EFD216511}"/>
          </ac:cxnSpMkLst>
        </pc:cxnChg>
        <pc:cxnChg chg="mod">
          <ac:chgData name="Neese, Patricia (CONTR)" userId="beca701c-39da-475e-b23b-1ee7df1a60ff" providerId="ADAL" clId="{88151B90-17B0-46BF-9744-44CDF9726628}" dt="2023-07-06T21:57:09.795" v="369" actId="1036"/>
          <ac:cxnSpMkLst>
            <pc:docMk/>
            <pc:sldMk cId="3273687785" sldId="950"/>
            <ac:cxnSpMk id="15" creationId="{E3BDE165-CAB2-E9AA-FC4D-2E676EF08B9E}"/>
          </ac:cxnSpMkLst>
        </pc:cxnChg>
      </pc:sldChg>
      <pc:sldChg chg="modSp add mod">
        <pc:chgData name="Neese, Patricia (CONTR)" userId="beca701c-39da-475e-b23b-1ee7df1a60ff" providerId="ADAL" clId="{88151B90-17B0-46BF-9744-44CDF9726628}" dt="2023-07-11T19:39:33.541" v="1234" actId="6549"/>
        <pc:sldMkLst>
          <pc:docMk/>
          <pc:sldMk cId="2994726751" sldId="951"/>
        </pc:sldMkLst>
        <pc:spChg chg="mod">
          <ac:chgData name="Neese, Patricia (CONTR)" userId="beca701c-39da-475e-b23b-1ee7df1a60ff" providerId="ADAL" clId="{88151B90-17B0-46BF-9744-44CDF9726628}" dt="2023-07-06T21:58:10.380" v="376" actId="6549"/>
          <ac:spMkLst>
            <pc:docMk/>
            <pc:sldMk cId="2994726751" sldId="951"/>
            <ac:spMk id="2" creationId="{4B226CB0-7213-FF47-59AB-F9F5BC6A2D58}"/>
          </ac:spMkLst>
        </pc:spChg>
        <pc:spChg chg="mod">
          <ac:chgData name="Neese, Patricia (CONTR)" userId="beca701c-39da-475e-b23b-1ee7df1a60ff" providerId="ADAL" clId="{88151B90-17B0-46BF-9744-44CDF9726628}" dt="2023-07-11T19:39:33.541" v="1234" actId="6549"/>
          <ac:spMkLst>
            <pc:docMk/>
            <pc:sldMk cId="2994726751" sldId="951"/>
            <ac:spMk id="3" creationId="{3A29D0AE-C098-5FCA-5430-080131433725}"/>
          </ac:spMkLst>
        </pc:spChg>
      </pc:sldChg>
      <pc:sldChg chg="addSp delSp modSp add mod chgLayout">
        <pc:chgData name="Neese, Patricia (CONTR)" userId="beca701c-39da-475e-b23b-1ee7df1a60ff" providerId="ADAL" clId="{88151B90-17B0-46BF-9744-44CDF9726628}" dt="2023-07-11T19:35:52.350" v="1226" actId="6549"/>
        <pc:sldMkLst>
          <pc:docMk/>
          <pc:sldMk cId="2064497994" sldId="952"/>
        </pc:sldMkLst>
        <pc:spChg chg="mod ord">
          <ac:chgData name="Neese, Patricia (CONTR)" userId="beca701c-39da-475e-b23b-1ee7df1a60ff" providerId="ADAL" clId="{88151B90-17B0-46BF-9744-44CDF9726628}" dt="2023-07-06T21:50:49.070" v="307" actId="700"/>
          <ac:spMkLst>
            <pc:docMk/>
            <pc:sldMk cId="2064497994" sldId="952"/>
            <ac:spMk id="2" creationId="{710BF5A1-107C-0710-B247-8D12FB885B62}"/>
          </ac:spMkLst>
        </pc:spChg>
        <pc:spChg chg="mod ord">
          <ac:chgData name="Neese, Patricia (CONTR)" userId="beca701c-39da-475e-b23b-1ee7df1a60ff" providerId="ADAL" clId="{88151B90-17B0-46BF-9744-44CDF9726628}" dt="2023-07-11T19:35:52.350" v="1226" actId="6549"/>
          <ac:spMkLst>
            <pc:docMk/>
            <pc:sldMk cId="2064497994" sldId="952"/>
            <ac:spMk id="3" creationId="{041EADAF-43B6-6463-CD0E-F1BFC5EAFF74}"/>
          </ac:spMkLst>
        </pc:spChg>
        <pc:spChg chg="mod">
          <ac:chgData name="Neese, Patricia (CONTR)" userId="beca701c-39da-475e-b23b-1ee7df1a60ff" providerId="ADAL" clId="{88151B90-17B0-46BF-9744-44CDF9726628}" dt="2023-07-06T21:50:11.740" v="298" actId="1076"/>
          <ac:spMkLst>
            <pc:docMk/>
            <pc:sldMk cId="2064497994" sldId="952"/>
            <ac:spMk id="4" creationId="{9715B3BB-756E-9C4E-4934-936FAD191FBC}"/>
          </ac:spMkLst>
        </pc:spChg>
        <pc:spChg chg="add del mod ord">
          <ac:chgData name="Neese, Patricia (CONTR)" userId="beca701c-39da-475e-b23b-1ee7df1a60ff" providerId="ADAL" clId="{88151B90-17B0-46BF-9744-44CDF9726628}" dt="2023-07-06T21:50:49.070" v="307" actId="700"/>
          <ac:spMkLst>
            <pc:docMk/>
            <pc:sldMk cId="2064497994" sldId="952"/>
            <ac:spMk id="6" creationId="{7A9ADE05-DD5D-4A14-0C3D-1004858695D5}"/>
          </ac:spMkLst>
        </pc:spChg>
      </pc:sldChg>
      <pc:sldChg chg="modSp add mod">
        <pc:chgData name="Neese, Patricia (CONTR)" userId="beca701c-39da-475e-b23b-1ee7df1a60ff" providerId="ADAL" clId="{88151B90-17B0-46BF-9744-44CDF9726628}" dt="2023-07-06T21:51:41.759" v="319" actId="2711"/>
        <pc:sldMkLst>
          <pc:docMk/>
          <pc:sldMk cId="1708721085" sldId="953"/>
        </pc:sldMkLst>
        <pc:spChg chg="mod">
          <ac:chgData name="Neese, Patricia (CONTR)" userId="beca701c-39da-475e-b23b-1ee7df1a60ff" providerId="ADAL" clId="{88151B90-17B0-46BF-9744-44CDF9726628}" dt="2023-07-06T21:51:13.497" v="315" actId="1076"/>
          <ac:spMkLst>
            <pc:docMk/>
            <pc:sldMk cId="1708721085" sldId="953"/>
            <ac:spMk id="2" creationId="{D6AD2516-7500-0F9A-24BF-F50024F068D3}"/>
          </ac:spMkLst>
        </pc:spChg>
        <pc:spChg chg="mod">
          <ac:chgData name="Neese, Patricia (CONTR)" userId="beca701c-39da-475e-b23b-1ee7df1a60ff" providerId="ADAL" clId="{88151B90-17B0-46BF-9744-44CDF9726628}" dt="2023-07-06T21:51:41.759" v="319" actId="2711"/>
          <ac:spMkLst>
            <pc:docMk/>
            <pc:sldMk cId="1708721085" sldId="953"/>
            <ac:spMk id="3" creationId="{F7D9615C-AF71-C999-D130-26BF5C733822}"/>
          </ac:spMkLst>
        </pc:spChg>
        <pc:picChg chg="mod">
          <ac:chgData name="Neese, Patricia (CONTR)" userId="beca701c-39da-475e-b23b-1ee7df1a60ff" providerId="ADAL" clId="{88151B90-17B0-46BF-9744-44CDF9726628}" dt="2023-07-06T21:51:08.714" v="314" actId="1035"/>
          <ac:picMkLst>
            <pc:docMk/>
            <pc:sldMk cId="1708721085" sldId="953"/>
            <ac:picMk id="5" creationId="{8256389B-F00A-16AA-FD05-81D801EE8BF6}"/>
          </ac:picMkLst>
        </pc:picChg>
        <pc:picChg chg="mod">
          <ac:chgData name="Neese, Patricia (CONTR)" userId="beca701c-39da-475e-b23b-1ee7df1a60ff" providerId="ADAL" clId="{88151B90-17B0-46BF-9744-44CDF9726628}" dt="2023-07-06T21:51:08.714" v="314" actId="1035"/>
          <ac:picMkLst>
            <pc:docMk/>
            <pc:sldMk cId="1708721085" sldId="953"/>
            <ac:picMk id="7" creationId="{47E0D052-3C67-4DE2-51F3-A6904BCE8F58}"/>
          </ac:picMkLst>
        </pc:picChg>
        <pc:picChg chg="mod">
          <ac:chgData name="Neese, Patricia (CONTR)" userId="beca701c-39da-475e-b23b-1ee7df1a60ff" providerId="ADAL" clId="{88151B90-17B0-46BF-9744-44CDF9726628}" dt="2023-07-06T21:51:08.714" v="314" actId="1035"/>
          <ac:picMkLst>
            <pc:docMk/>
            <pc:sldMk cId="1708721085" sldId="953"/>
            <ac:picMk id="9" creationId="{4264261F-5010-4E1D-FA6C-BAFCF79DE705}"/>
          </ac:picMkLst>
        </pc:picChg>
      </pc:sldChg>
      <pc:sldChg chg="modSp add mod delCm">
        <pc:chgData name="Neese, Patricia (CONTR)" userId="beca701c-39da-475e-b23b-1ee7df1a60ff" providerId="ADAL" clId="{88151B90-17B0-46BF-9744-44CDF9726628}" dt="2023-07-10T13:59:41.478" v="755"/>
        <pc:sldMkLst>
          <pc:docMk/>
          <pc:sldMk cId="3282833572" sldId="956"/>
        </pc:sldMkLst>
        <pc:spChg chg="mod">
          <ac:chgData name="Neese, Patricia (CONTR)" userId="beca701c-39da-475e-b23b-1ee7df1a60ff" providerId="ADAL" clId="{88151B90-17B0-46BF-9744-44CDF9726628}" dt="2023-07-10T13:59:36.174" v="754" actId="14100"/>
          <ac:spMkLst>
            <pc:docMk/>
            <pc:sldMk cId="3282833572" sldId="956"/>
            <ac:spMk id="2" creationId="{1C25916A-23D2-B257-8175-EF5C50E49BBE}"/>
          </ac:spMkLst>
        </pc:spChg>
        <pc:spChg chg="mod">
          <ac:chgData name="Neese, Patricia (CONTR)" userId="beca701c-39da-475e-b23b-1ee7df1a60ff" providerId="ADAL" clId="{88151B90-17B0-46BF-9744-44CDF9726628}" dt="2023-07-06T22:20:20.218" v="625" actId="14100"/>
          <ac:spMkLst>
            <pc:docMk/>
            <pc:sldMk cId="3282833572" sldId="956"/>
            <ac:spMk id="3" creationId="{AAFFABEB-0175-ED60-5DBF-D568A7E62190}"/>
          </ac:spMkLst>
        </pc:spChg>
        <pc:grpChg chg="mod">
          <ac:chgData name="Neese, Patricia (CONTR)" userId="beca701c-39da-475e-b23b-1ee7df1a60ff" providerId="ADAL" clId="{88151B90-17B0-46BF-9744-44CDF9726628}" dt="2023-07-10T13:59:23.099" v="751" actId="1036"/>
          <ac:grpSpMkLst>
            <pc:docMk/>
            <pc:sldMk cId="3282833572" sldId="956"/>
            <ac:grpSpMk id="4" creationId="{38CB24BE-FAF1-829A-DB31-D0DDC8C4B5E2}"/>
          </ac:grpSpMkLst>
        </pc:grpChg>
        <pc:picChg chg="mod">
          <ac:chgData name="Neese, Patricia (CONTR)" userId="beca701c-39da-475e-b23b-1ee7df1a60ff" providerId="ADAL" clId="{88151B90-17B0-46BF-9744-44CDF9726628}" dt="2023-07-10T13:59:23.099" v="751" actId="1036"/>
          <ac:picMkLst>
            <pc:docMk/>
            <pc:sldMk cId="3282833572" sldId="956"/>
            <ac:picMk id="5" creationId="{884B6718-CF9F-BDDD-A7F1-28947A78CA97}"/>
          </ac:picMkLst>
        </pc:picChg>
        <pc:picChg chg="mod">
          <ac:chgData name="Neese, Patricia (CONTR)" userId="beca701c-39da-475e-b23b-1ee7df1a60ff" providerId="ADAL" clId="{88151B90-17B0-46BF-9744-44CDF9726628}" dt="2023-07-10T13:59:23.099" v="751" actId="1036"/>
          <ac:picMkLst>
            <pc:docMk/>
            <pc:sldMk cId="3282833572" sldId="956"/>
            <ac:picMk id="6" creationId="{3DF3E7C5-64F5-A2A8-87E4-2858527AC3EC}"/>
          </ac:picMkLst>
        </pc:picChg>
        <pc:extLst>
          <p:ext xmlns:p="http://schemas.openxmlformats.org/presentationml/2006/main" uri="{D6D511B9-2390-475A-947B-AFAB55BFBCF1}">
            <pc226:cmChg xmlns:pc226="http://schemas.microsoft.com/office/powerpoint/2022/06/main/command" chg="del">
              <pc226:chgData name="Neese, Patricia (CONTR)" userId="beca701c-39da-475e-b23b-1ee7df1a60ff" providerId="ADAL" clId="{88151B90-17B0-46BF-9744-44CDF9726628}" dt="2023-07-10T13:59:41.478" v="755"/>
              <pc2:cmMkLst xmlns:pc2="http://schemas.microsoft.com/office/powerpoint/2019/9/main/command">
                <pc:docMk/>
                <pc:sldMk cId="3282833572" sldId="956"/>
                <pc2:cmMk id="{285DB3C8-F729-412C-B94D-3A7210C4175F}"/>
              </pc2:cmMkLst>
            </pc226:cmChg>
          </p:ext>
        </pc:extLst>
      </pc:sldChg>
      <pc:sldChg chg="modSp add mod">
        <pc:chgData name="Neese, Patricia (CONTR)" userId="beca701c-39da-475e-b23b-1ee7df1a60ff" providerId="ADAL" clId="{88151B90-17B0-46BF-9744-44CDF9726628}" dt="2023-07-10T13:43:42.461" v="700" actId="20577"/>
        <pc:sldMkLst>
          <pc:docMk/>
          <pc:sldMk cId="1560543594" sldId="957"/>
        </pc:sldMkLst>
        <pc:spChg chg="mod">
          <ac:chgData name="Neese, Patricia (CONTR)" userId="beca701c-39da-475e-b23b-1ee7df1a60ff" providerId="ADAL" clId="{88151B90-17B0-46BF-9744-44CDF9726628}" dt="2023-07-06T22:05:46.416" v="486" actId="6549"/>
          <ac:spMkLst>
            <pc:docMk/>
            <pc:sldMk cId="1560543594" sldId="957"/>
            <ac:spMk id="2" creationId="{F7582E9A-9A86-471F-DAEA-411876D0379A}"/>
          </ac:spMkLst>
        </pc:spChg>
        <pc:spChg chg="mod">
          <ac:chgData name="Neese, Patricia (CONTR)" userId="beca701c-39da-475e-b23b-1ee7df1a60ff" providerId="ADAL" clId="{88151B90-17B0-46BF-9744-44CDF9726628}" dt="2023-07-10T13:43:42.461" v="700" actId="20577"/>
          <ac:spMkLst>
            <pc:docMk/>
            <pc:sldMk cId="1560543594" sldId="957"/>
            <ac:spMk id="3" creationId="{73FB119B-603D-3A57-E9E7-99E286D4BC6F}"/>
          </ac:spMkLst>
        </pc:spChg>
        <pc:picChg chg="mod">
          <ac:chgData name="Neese, Patricia (CONTR)" userId="beca701c-39da-475e-b23b-1ee7df1a60ff" providerId="ADAL" clId="{88151B90-17B0-46BF-9744-44CDF9726628}" dt="2023-07-06T21:26:53.114" v="110" actId="1035"/>
          <ac:picMkLst>
            <pc:docMk/>
            <pc:sldMk cId="1560543594" sldId="957"/>
            <ac:picMk id="6" creationId="{31EDFAE1-0108-4EE8-B558-FBBF20D24078}"/>
          </ac:picMkLst>
        </pc:picChg>
      </pc:sldChg>
      <pc:sldChg chg="modSp add mod">
        <pc:chgData name="Neese, Patricia (CONTR)" userId="beca701c-39da-475e-b23b-1ee7df1a60ff" providerId="ADAL" clId="{88151B90-17B0-46BF-9744-44CDF9726628}" dt="2023-07-10T16:12:00.103" v="815" actId="242"/>
        <pc:sldMkLst>
          <pc:docMk/>
          <pc:sldMk cId="2038444178" sldId="959"/>
        </pc:sldMkLst>
        <pc:spChg chg="mod">
          <ac:chgData name="Neese, Patricia (CONTR)" userId="beca701c-39da-475e-b23b-1ee7df1a60ff" providerId="ADAL" clId="{88151B90-17B0-46BF-9744-44CDF9726628}" dt="2023-07-06T21:30:21.244" v="155" actId="1036"/>
          <ac:spMkLst>
            <pc:docMk/>
            <pc:sldMk cId="2038444178" sldId="959"/>
            <ac:spMk id="2" creationId="{1913519B-BA0F-74F3-CA43-42328069C413}"/>
          </ac:spMkLst>
        </pc:spChg>
        <pc:graphicFrameChg chg="mod modGraphic">
          <ac:chgData name="Neese, Patricia (CONTR)" userId="beca701c-39da-475e-b23b-1ee7df1a60ff" providerId="ADAL" clId="{88151B90-17B0-46BF-9744-44CDF9726628}" dt="2023-07-10T16:12:00.103" v="815" actId="242"/>
          <ac:graphicFrameMkLst>
            <pc:docMk/>
            <pc:sldMk cId="2038444178" sldId="959"/>
            <ac:graphicFrameMk id="4" creationId="{28011993-01F8-5501-F5F7-163CAB1F2EB7}"/>
          </ac:graphicFrameMkLst>
        </pc:graphicFrameChg>
      </pc:sldChg>
      <pc:sldMasterChg chg="modSp mod modSldLayout">
        <pc:chgData name="Neese, Patricia (CONTR)" userId="beca701c-39da-475e-b23b-1ee7df1a60ff" providerId="ADAL" clId="{88151B90-17B0-46BF-9744-44CDF9726628}" dt="2023-07-19T22:01:50.287" v="1320" actId="20577"/>
        <pc:sldMasterMkLst>
          <pc:docMk/>
          <pc:sldMasterMk cId="2796583435" sldId="2147484879"/>
        </pc:sldMasterMkLst>
        <pc:spChg chg="mod">
          <ac:chgData name="Neese, Patricia (CONTR)" userId="beca701c-39da-475e-b23b-1ee7df1a60ff" providerId="ADAL" clId="{88151B90-17B0-46BF-9744-44CDF9726628}" dt="2023-07-06T21:18:45.567" v="0"/>
          <ac:spMkLst>
            <pc:docMk/>
            <pc:sldMasterMk cId="2796583435" sldId="2147484879"/>
            <ac:spMk id="2" creationId="{4E7A7AD0-35B1-41FB-8BA1-6857E2B8F227}"/>
          </ac:spMkLst>
        </pc:spChg>
        <pc:spChg chg="mod">
          <ac:chgData name="Neese, Patricia (CONTR)" userId="beca701c-39da-475e-b23b-1ee7df1a60ff" providerId="ADAL" clId="{88151B90-17B0-46BF-9744-44CDF9726628}" dt="2023-07-06T21:18:45.567" v="0"/>
          <ac:spMkLst>
            <pc:docMk/>
            <pc:sldMasterMk cId="2796583435" sldId="2147484879"/>
            <ac:spMk id="4" creationId="{EB75299C-1029-4C12-90B7-BCB33B70D0A7}"/>
          </ac:spMkLst>
        </pc:spChg>
        <pc:spChg chg="mod">
          <ac:chgData name="Neese, Patricia (CONTR)" userId="beca701c-39da-475e-b23b-1ee7df1a60ff" providerId="ADAL" clId="{88151B90-17B0-46BF-9744-44CDF9726628}" dt="2023-07-06T21:18:45.567" v="0"/>
          <ac:spMkLst>
            <pc:docMk/>
            <pc:sldMasterMk cId="2796583435" sldId="2147484879"/>
            <ac:spMk id="5" creationId="{024A15C0-61BD-48A0-B5AC-D1DFC4097DBB}"/>
          </ac:spMkLst>
        </pc:spChg>
        <pc:spChg chg="mod">
          <ac:chgData name="Neese, Patricia (CONTR)" userId="beca701c-39da-475e-b23b-1ee7df1a60ff" providerId="ADAL" clId="{88151B90-17B0-46BF-9744-44CDF9726628}" dt="2023-07-06T21:18:45.567" v="0"/>
          <ac:spMkLst>
            <pc:docMk/>
            <pc:sldMasterMk cId="2796583435" sldId="2147484879"/>
            <ac:spMk id="8" creationId="{9D671903-A70E-4032-8B3E-18D461C27FCB}"/>
          </ac:spMkLst>
        </pc:spChg>
        <pc:spChg chg="mod">
          <ac:chgData name="Neese, Patricia (CONTR)" userId="beca701c-39da-475e-b23b-1ee7df1a60ff" providerId="ADAL" clId="{88151B90-17B0-46BF-9744-44CDF9726628}" dt="2023-07-19T22:01:40.250" v="1314" actId="20577"/>
          <ac:spMkLst>
            <pc:docMk/>
            <pc:sldMasterMk cId="2796583435" sldId="2147484879"/>
            <ac:spMk id="10" creationId="{CF977E35-E18A-4015-A028-710DFBB6CE8E}"/>
          </ac:spMkLst>
        </pc:spChg>
        <pc:spChg chg="mod">
          <ac:chgData name="Neese, Patricia (CONTR)" userId="beca701c-39da-475e-b23b-1ee7df1a60ff" providerId="ADAL" clId="{88151B90-17B0-46BF-9744-44CDF9726628}" dt="2023-07-06T21:18:45.567" v="0"/>
          <ac:spMkLst>
            <pc:docMk/>
            <pc:sldMasterMk cId="2796583435" sldId="2147484879"/>
            <ac:spMk id="15" creationId="{59F0AAFA-07A5-42D6-85B6-2609F9C20F59}"/>
          </ac:spMkLst>
        </pc:spChg>
        <pc:spChg chg="mod">
          <ac:chgData name="Neese, Patricia (CONTR)" userId="beca701c-39da-475e-b23b-1ee7df1a60ff" providerId="ADAL" clId="{88151B90-17B0-46BF-9744-44CDF9726628}" dt="2023-07-06T21:18:45.567" v="0"/>
          <ac:spMkLst>
            <pc:docMk/>
            <pc:sldMasterMk cId="2796583435" sldId="2147484879"/>
            <ac:spMk id="23" creationId="{0A4FC984-AC5F-4D53-8C85-516E113305E3}"/>
          </ac:spMkLst>
        </pc:spChg>
        <pc:spChg chg="mod">
          <ac:chgData name="Neese, Patricia (CONTR)" userId="beca701c-39da-475e-b23b-1ee7df1a60ff" providerId="ADAL" clId="{88151B90-17B0-46BF-9744-44CDF9726628}" dt="2023-07-06T21:18:45.567" v="0"/>
          <ac:spMkLst>
            <pc:docMk/>
            <pc:sldMasterMk cId="2796583435" sldId="2147484879"/>
            <ac:spMk id="24" creationId="{E9D4F54D-F419-4E57-8B3A-BBCE344940B2}"/>
          </ac:spMkLst>
        </pc:spChg>
        <pc:spChg chg="mod">
          <ac:chgData name="Neese, Patricia (CONTR)" userId="beca701c-39da-475e-b23b-1ee7df1a60ff" providerId="ADAL" clId="{88151B90-17B0-46BF-9744-44CDF9726628}" dt="2023-07-06T21:18:45.567" v="0"/>
          <ac:spMkLst>
            <pc:docMk/>
            <pc:sldMasterMk cId="2796583435" sldId="2147484879"/>
            <ac:spMk id="30" creationId="{13374A78-D24C-4A3C-9588-868354F37385}"/>
          </ac:spMkLst>
        </pc:spChg>
        <pc:spChg chg="mod">
          <ac:chgData name="Neese, Patricia (CONTR)" userId="beca701c-39da-475e-b23b-1ee7df1a60ff" providerId="ADAL" clId="{88151B90-17B0-46BF-9744-44CDF9726628}" dt="2023-07-06T21:18:45.567" v="0"/>
          <ac:spMkLst>
            <pc:docMk/>
            <pc:sldMasterMk cId="2796583435" sldId="2147484879"/>
            <ac:spMk id="32" creationId="{5260457C-E782-4DEC-BA38-0728408BBED7}"/>
          </ac:spMkLst>
        </pc:spChg>
        <pc:spChg chg="mod">
          <ac:chgData name="Neese, Patricia (CONTR)" userId="beca701c-39da-475e-b23b-1ee7df1a60ff" providerId="ADAL" clId="{88151B90-17B0-46BF-9744-44CDF9726628}" dt="2023-07-06T21:18:45.567" v="0"/>
          <ac:spMkLst>
            <pc:docMk/>
            <pc:sldMasterMk cId="2796583435" sldId="2147484879"/>
            <ac:spMk id="1028" creationId="{CCA9D77E-FDD8-46CA-AB8D-225723A9CA4D}"/>
          </ac:spMkLst>
        </pc:spChg>
        <pc:spChg chg="mod">
          <ac:chgData name="Neese, Patricia (CONTR)" userId="beca701c-39da-475e-b23b-1ee7df1a60ff" providerId="ADAL" clId="{88151B90-17B0-46BF-9744-44CDF9726628}" dt="2023-07-06T21:18:45.567" v="0"/>
          <ac:spMkLst>
            <pc:docMk/>
            <pc:sldMasterMk cId="2796583435" sldId="2147484879"/>
            <ac:spMk id="1029" creationId="{1D10238D-700F-4076-B77B-B8F2C8D22FBD}"/>
          </ac:spMkLst>
        </pc:spChg>
        <pc:picChg chg="mod">
          <ac:chgData name="Neese, Patricia (CONTR)" userId="beca701c-39da-475e-b23b-1ee7df1a60ff" providerId="ADAL" clId="{88151B90-17B0-46BF-9744-44CDF9726628}" dt="2023-07-06T21:18:45.567" v="0"/>
          <ac:picMkLst>
            <pc:docMk/>
            <pc:sldMasterMk cId="2796583435" sldId="2147484879"/>
            <ac:picMk id="21" creationId="{E5869656-ACA1-475E-88A5-67BFEC52F403}"/>
          </ac:picMkLst>
        </pc:picChg>
        <pc:cxnChg chg="mod">
          <ac:chgData name="Neese, Patricia (CONTR)" userId="beca701c-39da-475e-b23b-1ee7df1a60ff" providerId="ADAL" clId="{88151B90-17B0-46BF-9744-44CDF9726628}" dt="2023-07-06T21:18:45.567" v="0"/>
          <ac:cxnSpMkLst>
            <pc:docMk/>
            <pc:sldMasterMk cId="2796583435" sldId="2147484879"/>
            <ac:cxnSpMk id="22" creationId="{8CF2AA05-F5E4-474A-9EAB-D88D95213432}"/>
          </ac:cxnSpMkLst>
        </pc:cxnChg>
        <pc:sldLayoutChg chg="modSp mod">
          <pc:chgData name="Neese, Patricia (CONTR)" userId="beca701c-39da-475e-b23b-1ee7df1a60ff" providerId="ADAL" clId="{88151B90-17B0-46BF-9744-44CDF9726628}" dt="2023-07-19T22:01:50.287" v="1320" actId="20577"/>
          <pc:sldLayoutMkLst>
            <pc:docMk/>
            <pc:sldMasterMk cId="2796583435" sldId="2147484879"/>
            <pc:sldLayoutMk cId="349053666" sldId="2147484880"/>
          </pc:sldLayoutMkLst>
          <pc:spChg chg="mod">
            <ac:chgData name="Neese, Patricia (CONTR)" userId="beca701c-39da-475e-b23b-1ee7df1a60ff" providerId="ADAL" clId="{88151B90-17B0-46BF-9744-44CDF9726628}" dt="2023-07-06T21:18:45.567" v="0"/>
            <ac:spMkLst>
              <pc:docMk/>
              <pc:sldMasterMk cId="2796583435" sldId="2147484879"/>
              <pc:sldLayoutMk cId="349053666" sldId="2147484880"/>
              <ac:spMk id="3" creationId="{913BB6C1-B870-449E-87A3-63F47D3DFB25}"/>
            </ac:spMkLst>
          </pc:spChg>
          <pc:spChg chg="mod">
            <ac:chgData name="Neese, Patricia (CONTR)" userId="beca701c-39da-475e-b23b-1ee7df1a60ff" providerId="ADAL" clId="{88151B90-17B0-46BF-9744-44CDF9726628}" dt="2023-07-06T21:18:45.567" v="0"/>
            <ac:spMkLst>
              <pc:docMk/>
              <pc:sldMasterMk cId="2796583435" sldId="2147484879"/>
              <pc:sldLayoutMk cId="349053666" sldId="2147484880"/>
              <ac:spMk id="17" creationId="{E60AD89D-64C5-4BD0-87E8-BCCF9DDE4998}"/>
            </ac:spMkLst>
          </pc:spChg>
          <pc:spChg chg="mod">
            <ac:chgData name="Neese, Patricia (CONTR)" userId="beca701c-39da-475e-b23b-1ee7df1a60ff" providerId="ADAL" clId="{88151B90-17B0-46BF-9744-44CDF9726628}" dt="2023-07-19T22:01:50.287" v="1320" actId="20577"/>
            <ac:spMkLst>
              <pc:docMk/>
              <pc:sldMasterMk cId="2796583435" sldId="2147484879"/>
              <pc:sldLayoutMk cId="349053666" sldId="2147484880"/>
              <ac:spMk id="18" creationId="{3C130329-D7C3-4F7B-8C12-DB590EDD785E}"/>
            </ac:spMkLst>
          </pc:spChg>
          <pc:spChg chg="mod">
            <ac:chgData name="Neese, Patricia (CONTR)" userId="beca701c-39da-475e-b23b-1ee7df1a60ff" providerId="ADAL" clId="{88151B90-17B0-46BF-9744-44CDF9726628}" dt="2023-07-06T21:18:45.567" v="0"/>
            <ac:spMkLst>
              <pc:docMk/>
              <pc:sldMasterMk cId="2796583435" sldId="2147484879"/>
              <pc:sldLayoutMk cId="349053666" sldId="2147484880"/>
              <ac:spMk id="20" creationId="{51E61DA5-7BB3-4930-96EC-33CE5AD3635F}"/>
            </ac:spMkLst>
          </pc:spChg>
          <pc:spChg chg="mod">
            <ac:chgData name="Neese, Patricia (CONTR)" userId="beca701c-39da-475e-b23b-1ee7df1a60ff" providerId="ADAL" clId="{88151B90-17B0-46BF-9744-44CDF9726628}" dt="2023-07-06T21:18:45.567" v="0"/>
            <ac:spMkLst>
              <pc:docMk/>
              <pc:sldMasterMk cId="2796583435" sldId="2147484879"/>
              <pc:sldLayoutMk cId="349053666" sldId="2147484880"/>
              <ac:spMk id="21" creationId="{417A6431-480B-443E-9515-466C4B6C061C}"/>
            </ac:spMkLst>
          </pc:spChg>
          <pc:spChg chg="mod">
            <ac:chgData name="Neese, Patricia (CONTR)" userId="beca701c-39da-475e-b23b-1ee7df1a60ff" providerId="ADAL" clId="{88151B90-17B0-46BF-9744-44CDF9726628}" dt="2023-07-06T21:18:45.567" v="0"/>
            <ac:spMkLst>
              <pc:docMk/>
              <pc:sldMasterMk cId="2796583435" sldId="2147484879"/>
              <pc:sldLayoutMk cId="349053666" sldId="2147484880"/>
              <ac:spMk id="22" creationId="{449E1F6B-B172-45AA-A966-3D5DA52E337B}"/>
            </ac:spMkLst>
          </pc:spChg>
          <pc:spChg chg="mod">
            <ac:chgData name="Neese, Patricia (CONTR)" userId="beca701c-39da-475e-b23b-1ee7df1a60ff" providerId="ADAL" clId="{88151B90-17B0-46BF-9744-44CDF9726628}" dt="2023-07-06T21:18:45.567" v="0"/>
            <ac:spMkLst>
              <pc:docMk/>
              <pc:sldMasterMk cId="2796583435" sldId="2147484879"/>
              <pc:sldLayoutMk cId="349053666" sldId="2147484880"/>
              <ac:spMk id="23" creationId="{770EF74B-3814-44D7-83D3-E4962F786E36}"/>
            </ac:spMkLst>
          </pc:spChg>
          <pc:spChg chg="mod">
            <ac:chgData name="Neese, Patricia (CONTR)" userId="beca701c-39da-475e-b23b-1ee7df1a60ff" providerId="ADAL" clId="{88151B90-17B0-46BF-9744-44CDF9726628}" dt="2023-07-06T21:18:45.567" v="0"/>
            <ac:spMkLst>
              <pc:docMk/>
              <pc:sldMasterMk cId="2796583435" sldId="2147484879"/>
              <pc:sldLayoutMk cId="349053666" sldId="2147484880"/>
              <ac:spMk id="25" creationId="{C905B9D2-0E25-4844-A556-349390C9B5BF}"/>
            </ac:spMkLst>
          </pc:spChg>
          <pc:spChg chg="mod">
            <ac:chgData name="Neese, Patricia (CONTR)" userId="beca701c-39da-475e-b23b-1ee7df1a60ff" providerId="ADAL" clId="{88151B90-17B0-46BF-9744-44CDF9726628}" dt="2023-07-06T21:18:45.567" v="0"/>
            <ac:spMkLst>
              <pc:docMk/>
              <pc:sldMasterMk cId="2796583435" sldId="2147484879"/>
              <pc:sldLayoutMk cId="349053666" sldId="2147484880"/>
              <ac:spMk id="37" creationId="{949D17ED-6D53-4A06-A96D-083935067A2D}"/>
            </ac:spMkLst>
          </pc:spChg>
          <pc:spChg chg="mod">
            <ac:chgData name="Neese, Patricia (CONTR)" userId="beca701c-39da-475e-b23b-1ee7df1a60ff" providerId="ADAL" clId="{88151B90-17B0-46BF-9744-44CDF9726628}" dt="2023-07-06T21:18:45.567" v="0"/>
            <ac:spMkLst>
              <pc:docMk/>
              <pc:sldMasterMk cId="2796583435" sldId="2147484879"/>
              <pc:sldLayoutMk cId="349053666" sldId="2147484880"/>
              <ac:spMk id="40" creationId="{7B34C8FC-3F15-4C87-8675-75D30AFFD066}"/>
            </ac:spMkLst>
          </pc:spChg>
          <pc:spChg chg="mod">
            <ac:chgData name="Neese, Patricia (CONTR)" userId="beca701c-39da-475e-b23b-1ee7df1a60ff" providerId="ADAL" clId="{88151B90-17B0-46BF-9744-44CDF9726628}" dt="2023-07-06T21:18:45.567" v="0"/>
            <ac:spMkLst>
              <pc:docMk/>
              <pc:sldMasterMk cId="2796583435" sldId="2147484879"/>
              <pc:sldLayoutMk cId="349053666" sldId="2147484880"/>
              <ac:spMk id="10246" creationId="{00000000-0000-0000-0000-000000000000}"/>
            </ac:spMkLst>
          </pc:spChg>
          <pc:spChg chg="mod">
            <ac:chgData name="Neese, Patricia (CONTR)" userId="beca701c-39da-475e-b23b-1ee7df1a60ff" providerId="ADAL" clId="{88151B90-17B0-46BF-9744-44CDF9726628}" dt="2023-07-06T21:18:45.567" v="0"/>
            <ac:spMkLst>
              <pc:docMk/>
              <pc:sldMasterMk cId="2796583435" sldId="2147484879"/>
              <pc:sldLayoutMk cId="349053666" sldId="2147484880"/>
              <ac:spMk id="10247" creationId="{00000000-0000-0000-0000-000000000000}"/>
            </ac:spMkLst>
          </pc:spChg>
          <pc:picChg chg="mod">
            <ac:chgData name="Neese, Patricia (CONTR)" userId="beca701c-39da-475e-b23b-1ee7df1a60ff" providerId="ADAL" clId="{88151B90-17B0-46BF-9744-44CDF9726628}" dt="2023-07-06T21:18:45.567" v="0"/>
            <ac:picMkLst>
              <pc:docMk/>
              <pc:sldMasterMk cId="2796583435" sldId="2147484879"/>
              <pc:sldLayoutMk cId="349053666" sldId="2147484880"/>
              <ac:picMk id="5" creationId="{2C1537B6-7CCF-4732-84DC-87EB2551D605}"/>
            </ac:picMkLst>
          </pc:picChg>
          <pc:picChg chg="mod">
            <ac:chgData name="Neese, Patricia (CONTR)" userId="beca701c-39da-475e-b23b-1ee7df1a60ff" providerId="ADAL" clId="{88151B90-17B0-46BF-9744-44CDF9726628}" dt="2023-07-06T21:18:45.567" v="0"/>
            <ac:picMkLst>
              <pc:docMk/>
              <pc:sldMasterMk cId="2796583435" sldId="2147484879"/>
              <pc:sldLayoutMk cId="349053666" sldId="2147484880"/>
              <ac:picMk id="38" creationId="{F946CDF2-DF2F-4974-8C10-BC57099D18B5}"/>
            </ac:picMkLst>
          </pc:picChg>
          <pc:cxnChg chg="mod">
            <ac:chgData name="Neese, Patricia (CONTR)" userId="beca701c-39da-475e-b23b-1ee7df1a60ff" providerId="ADAL" clId="{88151B90-17B0-46BF-9744-44CDF9726628}" dt="2023-07-06T21:18:45.567" v="0"/>
            <ac:cxnSpMkLst>
              <pc:docMk/>
              <pc:sldMasterMk cId="2796583435" sldId="2147484879"/>
              <pc:sldLayoutMk cId="349053666" sldId="2147484880"/>
              <ac:cxnSpMk id="19" creationId="{8D714DA1-C921-4D4B-9E40-E676F2B8DB77}"/>
            </ac:cxnSpMkLst>
          </pc:cxnChg>
          <pc:cxnChg chg="mod">
            <ac:chgData name="Neese, Patricia (CONTR)" userId="beca701c-39da-475e-b23b-1ee7df1a60ff" providerId="ADAL" clId="{88151B90-17B0-46BF-9744-44CDF9726628}" dt="2023-07-06T21:18:45.567" v="0"/>
            <ac:cxnSpMkLst>
              <pc:docMk/>
              <pc:sldMasterMk cId="2796583435" sldId="2147484879"/>
              <pc:sldLayoutMk cId="349053666" sldId="2147484880"/>
              <ac:cxnSpMk id="39" creationId="{1C5752DB-9087-4B0F-B1DE-39256DE0A721}"/>
            </ac:cxnSpMkLst>
          </pc:cxnChg>
        </pc:sldLayoutChg>
        <pc:sldLayoutChg chg="modSp">
          <pc:chgData name="Neese, Patricia (CONTR)" userId="beca701c-39da-475e-b23b-1ee7df1a60ff" providerId="ADAL" clId="{88151B90-17B0-46BF-9744-44CDF9726628}" dt="2023-07-06T21:18:45.567" v="0"/>
          <pc:sldLayoutMkLst>
            <pc:docMk/>
            <pc:sldMasterMk cId="2796583435" sldId="2147484879"/>
            <pc:sldLayoutMk cId="3702813418" sldId="2147484882"/>
          </pc:sldLayoutMkLst>
          <pc:spChg chg="mod">
            <ac:chgData name="Neese, Patricia (CONTR)" userId="beca701c-39da-475e-b23b-1ee7df1a60ff" providerId="ADAL" clId="{88151B90-17B0-46BF-9744-44CDF9726628}" dt="2023-07-06T21:18:45.567" v="0"/>
            <ac:spMkLst>
              <pc:docMk/>
              <pc:sldMasterMk cId="2796583435" sldId="2147484879"/>
              <pc:sldLayoutMk cId="3702813418" sldId="2147484882"/>
              <ac:spMk id="2" creationId="{00000000-0000-0000-0000-000000000000}"/>
            </ac:spMkLst>
          </pc:spChg>
          <pc:spChg chg="mod">
            <ac:chgData name="Neese, Patricia (CONTR)" userId="beca701c-39da-475e-b23b-1ee7df1a60ff" providerId="ADAL" clId="{88151B90-17B0-46BF-9744-44CDF9726628}" dt="2023-07-06T21:18:45.567" v="0"/>
            <ac:spMkLst>
              <pc:docMk/>
              <pc:sldMasterMk cId="2796583435" sldId="2147484879"/>
              <pc:sldLayoutMk cId="3702813418" sldId="2147484882"/>
              <ac:spMk id="3" creationId="{00000000-0000-0000-0000-000000000000}"/>
            </ac:spMkLst>
          </pc:spChg>
        </pc:sldLayoutChg>
        <pc:sldLayoutChg chg="modSp">
          <pc:chgData name="Neese, Patricia (CONTR)" userId="beca701c-39da-475e-b23b-1ee7df1a60ff" providerId="ADAL" clId="{88151B90-17B0-46BF-9744-44CDF9726628}" dt="2023-07-06T21:18:45.567" v="0"/>
          <pc:sldLayoutMkLst>
            <pc:docMk/>
            <pc:sldMasterMk cId="2796583435" sldId="2147484879"/>
            <pc:sldLayoutMk cId="3286491118" sldId="2147484883"/>
          </pc:sldLayoutMkLst>
          <pc:spChg chg="mod">
            <ac:chgData name="Neese, Patricia (CONTR)" userId="beca701c-39da-475e-b23b-1ee7df1a60ff" providerId="ADAL" clId="{88151B90-17B0-46BF-9744-44CDF9726628}" dt="2023-07-06T21:18:45.567" v="0"/>
            <ac:spMkLst>
              <pc:docMk/>
              <pc:sldMasterMk cId="2796583435" sldId="2147484879"/>
              <pc:sldLayoutMk cId="3286491118" sldId="2147484883"/>
              <ac:spMk id="3" creationId="{00000000-0000-0000-0000-000000000000}"/>
            </ac:spMkLst>
          </pc:spChg>
          <pc:spChg chg="mod">
            <ac:chgData name="Neese, Patricia (CONTR)" userId="beca701c-39da-475e-b23b-1ee7df1a60ff" providerId="ADAL" clId="{88151B90-17B0-46BF-9744-44CDF9726628}" dt="2023-07-06T21:18:45.567" v="0"/>
            <ac:spMkLst>
              <pc:docMk/>
              <pc:sldMasterMk cId="2796583435" sldId="2147484879"/>
              <pc:sldLayoutMk cId="3286491118" sldId="2147484883"/>
              <ac:spMk id="4" creationId="{00000000-0000-0000-0000-000000000000}"/>
            </ac:spMkLst>
          </pc:spChg>
        </pc:sldLayoutChg>
        <pc:sldLayoutChg chg="modSp">
          <pc:chgData name="Neese, Patricia (CONTR)" userId="beca701c-39da-475e-b23b-1ee7df1a60ff" providerId="ADAL" clId="{88151B90-17B0-46BF-9744-44CDF9726628}" dt="2023-07-06T21:18:45.567" v="0"/>
          <pc:sldLayoutMkLst>
            <pc:docMk/>
            <pc:sldMasterMk cId="2796583435" sldId="2147484879"/>
            <pc:sldLayoutMk cId="1664829647" sldId="2147484884"/>
          </pc:sldLayoutMkLst>
          <pc:spChg chg="mod">
            <ac:chgData name="Neese, Patricia (CONTR)" userId="beca701c-39da-475e-b23b-1ee7df1a60ff" providerId="ADAL" clId="{88151B90-17B0-46BF-9744-44CDF9726628}" dt="2023-07-06T21:18:45.567" v="0"/>
            <ac:spMkLst>
              <pc:docMk/>
              <pc:sldMasterMk cId="2796583435" sldId="2147484879"/>
              <pc:sldLayoutMk cId="1664829647" sldId="2147484884"/>
              <ac:spMk id="2" creationId="{00000000-0000-0000-0000-000000000000}"/>
            </ac:spMkLst>
          </pc:spChg>
          <pc:spChg chg="mod">
            <ac:chgData name="Neese, Patricia (CONTR)" userId="beca701c-39da-475e-b23b-1ee7df1a60ff" providerId="ADAL" clId="{88151B90-17B0-46BF-9744-44CDF9726628}" dt="2023-07-06T21:18:45.567" v="0"/>
            <ac:spMkLst>
              <pc:docMk/>
              <pc:sldMasterMk cId="2796583435" sldId="2147484879"/>
              <pc:sldLayoutMk cId="1664829647" sldId="2147484884"/>
              <ac:spMk id="3" creationId="{00000000-0000-0000-0000-000000000000}"/>
            </ac:spMkLst>
          </pc:spChg>
          <pc:spChg chg="mod">
            <ac:chgData name="Neese, Patricia (CONTR)" userId="beca701c-39da-475e-b23b-1ee7df1a60ff" providerId="ADAL" clId="{88151B90-17B0-46BF-9744-44CDF9726628}" dt="2023-07-06T21:18:45.567" v="0"/>
            <ac:spMkLst>
              <pc:docMk/>
              <pc:sldMasterMk cId="2796583435" sldId="2147484879"/>
              <pc:sldLayoutMk cId="1664829647" sldId="2147484884"/>
              <ac:spMk id="4" creationId="{00000000-0000-0000-0000-000000000000}"/>
            </ac:spMkLst>
          </pc:spChg>
          <pc:spChg chg="mod">
            <ac:chgData name="Neese, Patricia (CONTR)" userId="beca701c-39da-475e-b23b-1ee7df1a60ff" providerId="ADAL" clId="{88151B90-17B0-46BF-9744-44CDF9726628}" dt="2023-07-06T21:18:45.567" v="0"/>
            <ac:spMkLst>
              <pc:docMk/>
              <pc:sldMasterMk cId="2796583435" sldId="2147484879"/>
              <pc:sldLayoutMk cId="1664829647" sldId="2147484884"/>
              <ac:spMk id="5" creationId="{00000000-0000-0000-0000-000000000000}"/>
            </ac:spMkLst>
          </pc:spChg>
          <pc:spChg chg="mod">
            <ac:chgData name="Neese, Patricia (CONTR)" userId="beca701c-39da-475e-b23b-1ee7df1a60ff" providerId="ADAL" clId="{88151B90-17B0-46BF-9744-44CDF9726628}" dt="2023-07-06T21:18:45.567" v="0"/>
            <ac:spMkLst>
              <pc:docMk/>
              <pc:sldMasterMk cId="2796583435" sldId="2147484879"/>
              <pc:sldLayoutMk cId="1664829647" sldId="2147484884"/>
              <ac:spMk id="6" creationId="{00000000-0000-0000-0000-000000000000}"/>
            </ac:spMkLst>
          </pc:spChg>
        </pc:sldLayoutChg>
        <pc:sldLayoutChg chg="modSp">
          <pc:chgData name="Neese, Patricia (CONTR)" userId="beca701c-39da-475e-b23b-1ee7df1a60ff" providerId="ADAL" clId="{88151B90-17B0-46BF-9744-44CDF9726628}" dt="2023-07-06T21:18:45.567" v="0"/>
          <pc:sldLayoutMkLst>
            <pc:docMk/>
            <pc:sldMasterMk cId="2796583435" sldId="2147484879"/>
            <pc:sldLayoutMk cId="2637108487" sldId="2147484887"/>
          </pc:sldLayoutMkLst>
          <pc:spChg chg="mod">
            <ac:chgData name="Neese, Patricia (CONTR)" userId="beca701c-39da-475e-b23b-1ee7df1a60ff" providerId="ADAL" clId="{88151B90-17B0-46BF-9744-44CDF9726628}" dt="2023-07-06T21:18:45.567" v="0"/>
            <ac:spMkLst>
              <pc:docMk/>
              <pc:sldMasterMk cId="2796583435" sldId="2147484879"/>
              <pc:sldLayoutMk cId="2637108487" sldId="2147484887"/>
              <ac:spMk id="2" creationId="{00000000-0000-0000-0000-000000000000}"/>
            </ac:spMkLst>
          </pc:spChg>
          <pc:spChg chg="mod">
            <ac:chgData name="Neese, Patricia (CONTR)" userId="beca701c-39da-475e-b23b-1ee7df1a60ff" providerId="ADAL" clId="{88151B90-17B0-46BF-9744-44CDF9726628}" dt="2023-07-06T21:18:45.567" v="0"/>
            <ac:spMkLst>
              <pc:docMk/>
              <pc:sldMasterMk cId="2796583435" sldId="2147484879"/>
              <pc:sldLayoutMk cId="2637108487" sldId="2147484887"/>
              <ac:spMk id="3" creationId="{00000000-0000-0000-0000-000000000000}"/>
            </ac:spMkLst>
          </pc:spChg>
          <pc:spChg chg="mod">
            <ac:chgData name="Neese, Patricia (CONTR)" userId="beca701c-39da-475e-b23b-1ee7df1a60ff" providerId="ADAL" clId="{88151B90-17B0-46BF-9744-44CDF9726628}" dt="2023-07-06T21:18:45.567" v="0"/>
            <ac:spMkLst>
              <pc:docMk/>
              <pc:sldMasterMk cId="2796583435" sldId="2147484879"/>
              <pc:sldLayoutMk cId="2637108487" sldId="2147484887"/>
              <ac:spMk id="4" creationId="{00000000-0000-0000-0000-000000000000}"/>
            </ac:spMkLst>
          </pc:spChg>
        </pc:sldLayoutChg>
        <pc:sldLayoutChg chg="modSp">
          <pc:chgData name="Neese, Patricia (CONTR)" userId="beca701c-39da-475e-b23b-1ee7df1a60ff" providerId="ADAL" clId="{88151B90-17B0-46BF-9744-44CDF9726628}" dt="2023-07-06T21:18:45.567" v="0"/>
          <pc:sldLayoutMkLst>
            <pc:docMk/>
            <pc:sldMasterMk cId="2796583435" sldId="2147484879"/>
            <pc:sldLayoutMk cId="839225568" sldId="2147484888"/>
          </pc:sldLayoutMkLst>
          <pc:spChg chg="mod">
            <ac:chgData name="Neese, Patricia (CONTR)" userId="beca701c-39da-475e-b23b-1ee7df1a60ff" providerId="ADAL" clId="{88151B90-17B0-46BF-9744-44CDF9726628}" dt="2023-07-06T21:18:45.567" v="0"/>
            <ac:spMkLst>
              <pc:docMk/>
              <pc:sldMasterMk cId="2796583435" sldId="2147484879"/>
              <pc:sldLayoutMk cId="839225568" sldId="2147484888"/>
              <ac:spMk id="2" creationId="{00000000-0000-0000-0000-000000000000}"/>
            </ac:spMkLst>
          </pc:spChg>
          <pc:spChg chg="mod">
            <ac:chgData name="Neese, Patricia (CONTR)" userId="beca701c-39da-475e-b23b-1ee7df1a60ff" providerId="ADAL" clId="{88151B90-17B0-46BF-9744-44CDF9726628}" dt="2023-07-06T21:18:45.567" v="0"/>
            <ac:spMkLst>
              <pc:docMk/>
              <pc:sldMasterMk cId="2796583435" sldId="2147484879"/>
              <pc:sldLayoutMk cId="839225568" sldId="2147484888"/>
              <ac:spMk id="3" creationId="{00000000-0000-0000-0000-000000000000}"/>
            </ac:spMkLst>
          </pc:spChg>
          <pc:spChg chg="mod">
            <ac:chgData name="Neese, Patricia (CONTR)" userId="beca701c-39da-475e-b23b-1ee7df1a60ff" providerId="ADAL" clId="{88151B90-17B0-46BF-9744-44CDF9726628}" dt="2023-07-06T21:18:45.567" v="0"/>
            <ac:spMkLst>
              <pc:docMk/>
              <pc:sldMasterMk cId="2796583435" sldId="2147484879"/>
              <pc:sldLayoutMk cId="839225568" sldId="2147484888"/>
              <ac:spMk id="4" creationId="{00000000-0000-0000-0000-000000000000}"/>
            </ac:spMkLst>
          </pc:spChg>
        </pc:sldLayoutChg>
        <pc:sldLayoutChg chg="modSp">
          <pc:chgData name="Neese, Patricia (CONTR)" userId="beca701c-39da-475e-b23b-1ee7df1a60ff" providerId="ADAL" clId="{88151B90-17B0-46BF-9744-44CDF9726628}" dt="2023-07-06T21:18:45.567" v="0"/>
          <pc:sldLayoutMkLst>
            <pc:docMk/>
            <pc:sldMasterMk cId="2796583435" sldId="2147484879"/>
            <pc:sldLayoutMk cId="2675437231" sldId="2147484890"/>
          </pc:sldLayoutMkLst>
          <pc:spChg chg="mod">
            <ac:chgData name="Neese, Patricia (CONTR)" userId="beca701c-39da-475e-b23b-1ee7df1a60ff" providerId="ADAL" clId="{88151B90-17B0-46BF-9744-44CDF9726628}" dt="2023-07-06T21:18:45.567" v="0"/>
            <ac:spMkLst>
              <pc:docMk/>
              <pc:sldMasterMk cId="2796583435" sldId="2147484879"/>
              <pc:sldLayoutMk cId="2675437231" sldId="2147484890"/>
              <ac:spMk id="2" creationId="{00000000-0000-0000-0000-000000000000}"/>
            </ac:spMkLst>
          </pc:spChg>
          <pc:spChg chg="mod">
            <ac:chgData name="Neese, Patricia (CONTR)" userId="beca701c-39da-475e-b23b-1ee7df1a60ff" providerId="ADAL" clId="{88151B90-17B0-46BF-9744-44CDF9726628}" dt="2023-07-06T21:18:45.567" v="0"/>
            <ac:spMkLst>
              <pc:docMk/>
              <pc:sldMasterMk cId="2796583435" sldId="2147484879"/>
              <pc:sldLayoutMk cId="2675437231" sldId="2147484890"/>
              <ac:spMk id="3" creationId="{00000000-0000-0000-0000-000000000000}"/>
            </ac:spMkLst>
          </pc:spChg>
        </pc:sldLayoutChg>
        <pc:sldLayoutChg chg="modSp">
          <pc:chgData name="Neese, Patricia (CONTR)" userId="beca701c-39da-475e-b23b-1ee7df1a60ff" providerId="ADAL" clId="{88151B90-17B0-46BF-9744-44CDF9726628}" dt="2023-07-06T21:18:45.567" v="0"/>
          <pc:sldLayoutMkLst>
            <pc:docMk/>
            <pc:sldMasterMk cId="2796583435" sldId="2147484879"/>
            <pc:sldLayoutMk cId="11319295" sldId="2147484891"/>
          </pc:sldLayoutMkLst>
          <pc:spChg chg="mod">
            <ac:chgData name="Neese, Patricia (CONTR)" userId="beca701c-39da-475e-b23b-1ee7df1a60ff" providerId="ADAL" clId="{88151B90-17B0-46BF-9744-44CDF9726628}" dt="2023-07-06T21:18:45.567" v="0"/>
            <ac:spMkLst>
              <pc:docMk/>
              <pc:sldMasterMk cId="2796583435" sldId="2147484879"/>
              <pc:sldLayoutMk cId="11319295" sldId="2147484891"/>
              <ac:spMk id="10" creationId="{33B57D74-161B-4E0D-B922-2E5DFAD93C07}"/>
            </ac:spMkLst>
          </pc:spChg>
          <pc:spChg chg="mod">
            <ac:chgData name="Neese, Patricia (CONTR)" userId="beca701c-39da-475e-b23b-1ee7df1a60ff" providerId="ADAL" clId="{88151B90-17B0-46BF-9744-44CDF9726628}" dt="2023-07-06T21:18:45.567" v="0"/>
            <ac:spMkLst>
              <pc:docMk/>
              <pc:sldMasterMk cId="2796583435" sldId="2147484879"/>
              <pc:sldLayoutMk cId="11319295" sldId="2147484891"/>
              <ac:spMk id="16" creationId="{65CEB795-E0B3-4F83-8742-EF217E6811CB}"/>
            </ac:spMkLst>
          </pc:spChg>
          <pc:spChg chg="mod">
            <ac:chgData name="Neese, Patricia (CONTR)" userId="beca701c-39da-475e-b23b-1ee7df1a60ff" providerId="ADAL" clId="{88151B90-17B0-46BF-9744-44CDF9726628}" dt="2023-07-06T21:18:45.567" v="0"/>
            <ac:spMkLst>
              <pc:docMk/>
              <pc:sldMasterMk cId="2796583435" sldId="2147484879"/>
              <pc:sldLayoutMk cId="11319295" sldId="2147484891"/>
              <ac:spMk id="22" creationId="{F0AA4F29-1421-41EA-85AF-5B019B738304}"/>
            </ac:spMkLst>
          </pc:spChg>
          <pc:spChg chg="mod">
            <ac:chgData name="Neese, Patricia (CONTR)" userId="beca701c-39da-475e-b23b-1ee7df1a60ff" providerId="ADAL" clId="{88151B90-17B0-46BF-9744-44CDF9726628}" dt="2023-07-06T21:18:45.567" v="0"/>
            <ac:spMkLst>
              <pc:docMk/>
              <pc:sldMasterMk cId="2796583435" sldId="2147484879"/>
              <pc:sldLayoutMk cId="11319295" sldId="2147484891"/>
              <ac:spMk id="24" creationId="{1F9BC26E-3CA9-4660-BD3B-4CE849E28EFE}"/>
            </ac:spMkLst>
          </pc:spChg>
          <pc:spChg chg="mod">
            <ac:chgData name="Neese, Patricia (CONTR)" userId="beca701c-39da-475e-b23b-1ee7df1a60ff" providerId="ADAL" clId="{88151B90-17B0-46BF-9744-44CDF9726628}" dt="2023-07-06T21:18:45.567" v="0"/>
            <ac:spMkLst>
              <pc:docMk/>
              <pc:sldMasterMk cId="2796583435" sldId="2147484879"/>
              <pc:sldLayoutMk cId="11319295" sldId="2147484891"/>
              <ac:spMk id="26" creationId="{C65E0654-6C23-4DE1-A77D-8A27DF7BD79B}"/>
            </ac:spMkLst>
          </pc:spChg>
          <pc:spChg chg="mod">
            <ac:chgData name="Neese, Patricia (CONTR)" userId="beca701c-39da-475e-b23b-1ee7df1a60ff" providerId="ADAL" clId="{88151B90-17B0-46BF-9744-44CDF9726628}" dt="2023-07-06T21:18:45.567" v="0"/>
            <ac:spMkLst>
              <pc:docMk/>
              <pc:sldMasterMk cId="2796583435" sldId="2147484879"/>
              <pc:sldLayoutMk cId="11319295" sldId="2147484891"/>
              <ac:spMk id="27" creationId="{A893AC46-E085-45B8-836A-7A4A7FF0120E}"/>
            </ac:spMkLst>
          </pc:spChg>
          <pc:spChg chg="mod">
            <ac:chgData name="Neese, Patricia (CONTR)" userId="beca701c-39da-475e-b23b-1ee7df1a60ff" providerId="ADAL" clId="{88151B90-17B0-46BF-9744-44CDF9726628}" dt="2023-07-06T21:18:45.567" v="0"/>
            <ac:spMkLst>
              <pc:docMk/>
              <pc:sldMasterMk cId="2796583435" sldId="2147484879"/>
              <pc:sldLayoutMk cId="11319295" sldId="2147484891"/>
              <ac:spMk id="28" creationId="{6462E3F3-3314-4B8D-AE3B-D26EAAC8277B}"/>
            </ac:spMkLst>
          </pc:spChg>
        </pc:sldLayoutChg>
      </pc:sldMasterChg>
    </pc:docChg>
  </pc:docChgLst>
  <pc:docChgLst>
    <pc:chgData name="Rehfeldt, Ken (CONTR)" userId="74faa5ee-ad3d-4e81-8f12-33837ca5f3e8" providerId="ADAL" clId="{3C90CE4D-33C5-4441-A6BB-77754D1A27DF}"/>
    <pc:docChg chg="custSel modSld sldOrd modNotesMaster modHandout">
      <pc:chgData name="Rehfeldt, Ken (CONTR)" userId="74faa5ee-ad3d-4e81-8f12-33837ca5f3e8" providerId="ADAL" clId="{3C90CE4D-33C5-4441-A6BB-77754D1A27DF}" dt="2023-08-01T22:17:23.811" v="635" actId="20577"/>
      <pc:docMkLst>
        <pc:docMk/>
      </pc:docMkLst>
      <pc:sldChg chg="modSp mod">
        <pc:chgData name="Rehfeldt, Ken (CONTR)" userId="74faa5ee-ad3d-4e81-8f12-33837ca5f3e8" providerId="ADAL" clId="{3C90CE4D-33C5-4441-A6BB-77754D1A27DF}" dt="2023-08-01T13:51:31.381" v="565" actId="20577"/>
        <pc:sldMkLst>
          <pc:docMk/>
          <pc:sldMk cId="2003369787" sldId="261"/>
        </pc:sldMkLst>
        <pc:spChg chg="mod">
          <ac:chgData name="Rehfeldt, Ken (CONTR)" userId="74faa5ee-ad3d-4e81-8f12-33837ca5f3e8" providerId="ADAL" clId="{3C90CE4D-33C5-4441-A6BB-77754D1A27DF}" dt="2023-08-01T13:51:31.381" v="565" actId="20577"/>
          <ac:spMkLst>
            <pc:docMk/>
            <pc:sldMk cId="2003369787" sldId="261"/>
            <ac:spMk id="3" creationId="{2AB3FC8B-532E-9DDF-C830-44ECECE797FC}"/>
          </ac:spMkLst>
        </pc:spChg>
      </pc:sldChg>
      <pc:sldChg chg="modSp mod">
        <pc:chgData name="Rehfeldt, Ken (CONTR)" userId="74faa5ee-ad3d-4e81-8f12-33837ca5f3e8" providerId="ADAL" clId="{3C90CE4D-33C5-4441-A6BB-77754D1A27DF}" dt="2023-08-01T22:17:23.811" v="635" actId="20577"/>
        <pc:sldMkLst>
          <pc:docMk/>
          <pc:sldMk cId="2676840579" sldId="265"/>
        </pc:sldMkLst>
        <pc:spChg chg="mod">
          <ac:chgData name="Rehfeldt, Ken (CONTR)" userId="74faa5ee-ad3d-4e81-8f12-33837ca5f3e8" providerId="ADAL" clId="{3C90CE4D-33C5-4441-A6BB-77754D1A27DF}" dt="2023-08-01T22:17:23.811" v="635" actId="20577"/>
          <ac:spMkLst>
            <pc:docMk/>
            <pc:sldMk cId="2676840579" sldId="265"/>
            <ac:spMk id="5" creationId="{74688635-C18F-DFFD-DB8C-785D3C59AD7E}"/>
          </ac:spMkLst>
        </pc:spChg>
      </pc:sldChg>
      <pc:sldChg chg="modSp mod">
        <pc:chgData name="Rehfeldt, Ken (CONTR)" userId="74faa5ee-ad3d-4e81-8f12-33837ca5f3e8" providerId="ADAL" clId="{3C90CE4D-33C5-4441-A6BB-77754D1A27DF}" dt="2023-08-01T13:47:35.840" v="291" actId="20577"/>
        <pc:sldMkLst>
          <pc:docMk/>
          <pc:sldMk cId="3765202352" sldId="266"/>
        </pc:sldMkLst>
        <pc:spChg chg="mod">
          <ac:chgData name="Rehfeldt, Ken (CONTR)" userId="74faa5ee-ad3d-4e81-8f12-33837ca5f3e8" providerId="ADAL" clId="{3C90CE4D-33C5-4441-A6BB-77754D1A27DF}" dt="2023-08-01T13:47:35.840" v="291" actId="20577"/>
          <ac:spMkLst>
            <pc:docMk/>
            <pc:sldMk cId="3765202352" sldId="266"/>
            <ac:spMk id="3" creationId="{ABB6D870-9BC0-3BD8-30E3-9AFB0C8316FF}"/>
          </ac:spMkLst>
        </pc:spChg>
      </pc:sldChg>
      <pc:sldChg chg="modSp mod">
        <pc:chgData name="Rehfeldt, Ken (CONTR)" userId="74faa5ee-ad3d-4e81-8f12-33837ca5f3e8" providerId="ADAL" clId="{3C90CE4D-33C5-4441-A6BB-77754D1A27DF}" dt="2023-08-01T13:49:06.062" v="339" actId="27636"/>
        <pc:sldMkLst>
          <pc:docMk/>
          <pc:sldMk cId="1589645673" sldId="268"/>
        </pc:sldMkLst>
        <pc:spChg chg="mod">
          <ac:chgData name="Rehfeldt, Ken (CONTR)" userId="74faa5ee-ad3d-4e81-8f12-33837ca5f3e8" providerId="ADAL" clId="{3C90CE4D-33C5-4441-A6BB-77754D1A27DF}" dt="2023-08-01T13:49:06.062" v="339" actId="27636"/>
          <ac:spMkLst>
            <pc:docMk/>
            <pc:sldMk cId="1589645673" sldId="268"/>
            <ac:spMk id="4" creationId="{128B4EC6-ECA9-34C7-F52C-9D5A4B3AD91C}"/>
          </ac:spMkLst>
        </pc:spChg>
      </pc:sldChg>
      <pc:sldChg chg="modSp mod">
        <pc:chgData name="Rehfeldt, Ken (CONTR)" userId="74faa5ee-ad3d-4e81-8f12-33837ca5f3e8" providerId="ADAL" clId="{3C90CE4D-33C5-4441-A6BB-77754D1A27DF}" dt="2023-07-24T20:22:29.703" v="80" actId="6549"/>
        <pc:sldMkLst>
          <pc:docMk/>
          <pc:sldMk cId="0" sldId="422"/>
        </pc:sldMkLst>
        <pc:spChg chg="mod">
          <ac:chgData name="Rehfeldt, Ken (CONTR)" userId="74faa5ee-ad3d-4e81-8f12-33837ca5f3e8" providerId="ADAL" clId="{3C90CE4D-33C5-4441-A6BB-77754D1A27DF}" dt="2023-07-24T20:22:29.703" v="80" actId="6549"/>
          <ac:spMkLst>
            <pc:docMk/>
            <pc:sldMk cId="0" sldId="422"/>
            <ac:spMk id="16387" creationId="{9238DDFD-BEAC-4FF9-2EDD-8F4A9D381487}"/>
          </ac:spMkLst>
        </pc:spChg>
      </pc:sldChg>
      <pc:sldChg chg="modSp mod">
        <pc:chgData name="Rehfeldt, Ken (CONTR)" userId="74faa5ee-ad3d-4e81-8f12-33837ca5f3e8" providerId="ADAL" clId="{3C90CE4D-33C5-4441-A6BB-77754D1A27DF}" dt="2023-07-30T22:23:49.733" v="147" actId="1076"/>
        <pc:sldMkLst>
          <pc:docMk/>
          <pc:sldMk cId="1516178198" sldId="597"/>
        </pc:sldMkLst>
        <pc:picChg chg="mod">
          <ac:chgData name="Rehfeldt, Ken (CONTR)" userId="74faa5ee-ad3d-4e81-8f12-33837ca5f3e8" providerId="ADAL" clId="{3C90CE4D-33C5-4441-A6BB-77754D1A27DF}" dt="2023-07-30T22:23:49.733" v="147" actId="1076"/>
          <ac:picMkLst>
            <pc:docMk/>
            <pc:sldMk cId="1516178198" sldId="597"/>
            <ac:picMk id="5" creationId="{2005F183-39E5-45EF-AC50-CD162C6839A5}"/>
          </ac:picMkLst>
        </pc:picChg>
      </pc:sldChg>
      <pc:sldChg chg="modSp mod">
        <pc:chgData name="Rehfeldt, Ken (CONTR)" userId="74faa5ee-ad3d-4e81-8f12-33837ca5f3e8" providerId="ADAL" clId="{3C90CE4D-33C5-4441-A6BB-77754D1A27DF}" dt="2023-08-01T13:52:42.543" v="568" actId="1076"/>
        <pc:sldMkLst>
          <pc:docMk/>
          <pc:sldMk cId="4048008323" sldId="601"/>
        </pc:sldMkLst>
        <pc:spChg chg="mod">
          <ac:chgData name="Rehfeldt, Ken (CONTR)" userId="74faa5ee-ad3d-4e81-8f12-33837ca5f3e8" providerId="ADAL" clId="{3C90CE4D-33C5-4441-A6BB-77754D1A27DF}" dt="2023-08-01T13:52:42.543" v="568" actId="1076"/>
          <ac:spMkLst>
            <pc:docMk/>
            <pc:sldMk cId="4048008323" sldId="601"/>
            <ac:spMk id="19" creationId="{94D8364F-C2FE-4676-AC46-B0A0EDC98966}"/>
          </ac:spMkLst>
        </pc:spChg>
      </pc:sldChg>
      <pc:sldChg chg="modSp mod">
        <pc:chgData name="Rehfeldt, Ken (CONTR)" userId="74faa5ee-ad3d-4e81-8f12-33837ca5f3e8" providerId="ADAL" clId="{3C90CE4D-33C5-4441-A6BB-77754D1A27DF}" dt="2023-08-01T13:55:38.455" v="612" actId="20577"/>
        <pc:sldMkLst>
          <pc:docMk/>
          <pc:sldMk cId="2256860842" sldId="611"/>
        </pc:sldMkLst>
        <pc:spChg chg="mod">
          <ac:chgData name="Rehfeldt, Ken (CONTR)" userId="74faa5ee-ad3d-4e81-8f12-33837ca5f3e8" providerId="ADAL" clId="{3C90CE4D-33C5-4441-A6BB-77754D1A27DF}" dt="2023-08-01T13:55:38.455" v="612" actId="20577"/>
          <ac:spMkLst>
            <pc:docMk/>
            <pc:sldMk cId="2256860842" sldId="611"/>
            <ac:spMk id="2" creationId="{18542DDA-D81D-421A-98E8-C95D7F065D1B}"/>
          </ac:spMkLst>
        </pc:spChg>
      </pc:sldChg>
      <pc:sldChg chg="ord">
        <pc:chgData name="Rehfeldt, Ken (CONTR)" userId="74faa5ee-ad3d-4e81-8f12-33837ca5f3e8" providerId="ADAL" clId="{3C90CE4D-33C5-4441-A6BB-77754D1A27DF}" dt="2023-07-30T22:17:59.048" v="146"/>
        <pc:sldMkLst>
          <pc:docMk/>
          <pc:sldMk cId="2264448369" sldId="812"/>
        </pc:sldMkLst>
      </pc:sldChg>
      <pc:sldChg chg="modSp mod">
        <pc:chgData name="Rehfeldt, Ken (CONTR)" userId="74faa5ee-ad3d-4e81-8f12-33837ca5f3e8" providerId="ADAL" clId="{3C90CE4D-33C5-4441-A6BB-77754D1A27DF}" dt="2023-07-30T21:47:14.024" v="139" actId="20577"/>
        <pc:sldMkLst>
          <pc:docMk/>
          <pc:sldMk cId="929580037" sldId="949"/>
        </pc:sldMkLst>
        <pc:spChg chg="mod">
          <ac:chgData name="Rehfeldt, Ken (CONTR)" userId="74faa5ee-ad3d-4e81-8f12-33837ca5f3e8" providerId="ADAL" clId="{3C90CE4D-33C5-4441-A6BB-77754D1A27DF}" dt="2023-07-30T21:47:14.024" v="139" actId="20577"/>
          <ac:spMkLst>
            <pc:docMk/>
            <pc:sldMk cId="929580037" sldId="949"/>
            <ac:spMk id="3" creationId="{FFF65C37-4781-F08E-D2C5-D31869823D81}"/>
          </ac:spMkLst>
        </pc:spChg>
      </pc:sldChg>
      <pc:sldChg chg="modSp mod">
        <pc:chgData name="Rehfeldt, Ken (CONTR)" userId="74faa5ee-ad3d-4e81-8f12-33837ca5f3e8" providerId="ADAL" clId="{3C90CE4D-33C5-4441-A6BB-77754D1A27DF}" dt="2023-07-30T22:01:56.894" v="144" actId="20577"/>
        <pc:sldMkLst>
          <pc:docMk/>
          <pc:sldMk cId="2038444178" sldId="959"/>
        </pc:sldMkLst>
        <pc:graphicFrameChg chg="modGraphic">
          <ac:chgData name="Rehfeldt, Ken (CONTR)" userId="74faa5ee-ad3d-4e81-8f12-33837ca5f3e8" providerId="ADAL" clId="{3C90CE4D-33C5-4441-A6BB-77754D1A27DF}" dt="2023-07-30T22:01:56.894" v="144" actId="20577"/>
          <ac:graphicFrameMkLst>
            <pc:docMk/>
            <pc:sldMk cId="2038444178" sldId="959"/>
            <ac:graphicFrameMk id="4" creationId="{28011993-01F8-5501-F5F7-163CAB1F2EB7}"/>
          </ac:graphicFrameMkLst>
        </pc:graphicFrameChg>
      </pc:sldChg>
    </pc:docChg>
  </pc:docChgLst>
  <pc:docChgLst>
    <pc:chgData name="Neese, Patricia (CONTR)" userId="beca701c-39da-475e-b23b-1ee7df1a60ff" providerId="ADAL" clId="{898CB49B-5E65-4E88-A9E8-EF70F3085C7B}"/>
    <pc:docChg chg="modSld">
      <pc:chgData name="Neese, Patricia (CONTR)" userId="beca701c-39da-475e-b23b-1ee7df1a60ff" providerId="ADAL" clId="{898CB49B-5E65-4E88-A9E8-EF70F3085C7B}" dt="2023-07-18T15:05:10.135" v="144" actId="20577"/>
      <pc:docMkLst>
        <pc:docMk/>
      </pc:docMkLst>
      <pc:sldChg chg="modSp mod">
        <pc:chgData name="Neese, Patricia (CONTR)" userId="beca701c-39da-475e-b23b-1ee7df1a60ff" providerId="ADAL" clId="{898CB49B-5E65-4E88-A9E8-EF70F3085C7B}" dt="2023-07-18T15:05:10.135" v="144" actId="20577"/>
        <pc:sldMkLst>
          <pc:docMk/>
          <pc:sldMk cId="2003369787" sldId="261"/>
        </pc:sldMkLst>
        <pc:spChg chg="mod">
          <ac:chgData name="Neese, Patricia (CONTR)" userId="beca701c-39da-475e-b23b-1ee7df1a60ff" providerId="ADAL" clId="{898CB49B-5E65-4E88-A9E8-EF70F3085C7B}" dt="2023-07-18T15:05:10.135" v="144" actId="20577"/>
          <ac:spMkLst>
            <pc:docMk/>
            <pc:sldMk cId="2003369787" sldId="261"/>
            <ac:spMk id="3" creationId="{2AB3FC8B-532E-9DDF-C830-44ECECE797FC}"/>
          </ac:spMkLst>
        </pc:spChg>
      </pc:sldChg>
      <pc:sldChg chg="modSp mod">
        <pc:chgData name="Neese, Patricia (CONTR)" userId="beca701c-39da-475e-b23b-1ee7df1a60ff" providerId="ADAL" clId="{898CB49B-5E65-4E88-A9E8-EF70F3085C7B}" dt="2023-07-18T15:04:02.553" v="139" actId="14100"/>
        <pc:sldMkLst>
          <pc:docMk/>
          <pc:sldMk cId="3282833572" sldId="956"/>
        </pc:sldMkLst>
        <pc:spChg chg="mod">
          <ac:chgData name="Neese, Patricia (CONTR)" userId="beca701c-39da-475e-b23b-1ee7df1a60ff" providerId="ADAL" clId="{898CB49B-5E65-4E88-A9E8-EF70F3085C7B}" dt="2023-07-18T15:04:02.553" v="139" actId="14100"/>
          <ac:spMkLst>
            <pc:docMk/>
            <pc:sldMk cId="3282833572" sldId="956"/>
            <ac:spMk id="3" creationId="{AAFFABEB-0175-ED60-5DBF-D568A7E6219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cat>
            <c:strRef>
              <c:f>Curies!$A$4:$A$45</c:f>
              <c:strCache>
                <c:ptCount val="42"/>
                <c:pt idx="0">
                  <c:v>H-3</c:v>
                </c:pt>
                <c:pt idx="1">
                  <c:v>Cs-137</c:v>
                </c:pt>
                <c:pt idx="2">
                  <c:v>Sr-90</c:v>
                </c:pt>
                <c:pt idx="3">
                  <c:v>Sm-151</c:v>
                </c:pt>
                <c:pt idx="4">
                  <c:v>Pu-241</c:v>
                </c:pt>
                <c:pt idx="5">
                  <c:v>Kr-85</c:v>
                </c:pt>
                <c:pt idx="6">
                  <c:v>Pu-239</c:v>
                </c:pt>
                <c:pt idx="7">
                  <c:v>Eu-152</c:v>
                </c:pt>
                <c:pt idx="8">
                  <c:v>Am-241</c:v>
                </c:pt>
                <c:pt idx="9">
                  <c:v>Pu-238</c:v>
                </c:pt>
                <c:pt idx="10">
                  <c:v>Pu-240</c:v>
                </c:pt>
                <c:pt idx="11">
                  <c:v>Ni-63</c:v>
                </c:pt>
                <c:pt idx="12">
                  <c:v>Eu-154</c:v>
                </c:pt>
                <c:pt idx="13">
                  <c:v>Sn-121m</c:v>
                </c:pt>
                <c:pt idx="14">
                  <c:v>Nb-93m</c:v>
                </c:pt>
                <c:pt idx="15">
                  <c:v>Ar-39</c:v>
                </c:pt>
                <c:pt idx="16">
                  <c:v>Ca-41</c:v>
                </c:pt>
                <c:pt idx="17">
                  <c:v>Cm-244</c:v>
                </c:pt>
                <c:pt idx="18">
                  <c:v>Eu-150</c:v>
                </c:pt>
                <c:pt idx="19">
                  <c:v>C-14</c:v>
                </c:pt>
                <c:pt idx="20">
                  <c:v>K-40</c:v>
                </c:pt>
                <c:pt idx="21">
                  <c:v>Cd-113m</c:v>
                </c:pt>
                <c:pt idx="22">
                  <c:v>Tc-99</c:v>
                </c:pt>
                <c:pt idx="23">
                  <c:v>Cl-36</c:v>
                </c:pt>
                <c:pt idx="24">
                  <c:v>U-232</c:v>
                </c:pt>
                <c:pt idx="25">
                  <c:v>U-233</c:v>
                </c:pt>
                <c:pt idx="26">
                  <c:v>Nb-94</c:v>
                </c:pt>
                <c:pt idx="27">
                  <c:v>U-234</c:v>
                </c:pt>
                <c:pt idx="28">
                  <c:v>Ho-166m</c:v>
                </c:pt>
                <c:pt idx="29">
                  <c:v>Ni-59</c:v>
                </c:pt>
                <c:pt idx="30">
                  <c:v>Zr-93</c:v>
                </c:pt>
                <c:pt idx="31">
                  <c:v>Np-237</c:v>
                </c:pt>
                <c:pt idx="32">
                  <c:v>Th-232</c:v>
                </c:pt>
                <c:pt idx="33">
                  <c:v>Cs-135</c:v>
                </c:pt>
                <c:pt idx="34">
                  <c:v>Sn-126</c:v>
                </c:pt>
                <c:pt idx="35">
                  <c:v>U-238</c:v>
                </c:pt>
                <c:pt idx="36">
                  <c:v>U-236</c:v>
                </c:pt>
                <c:pt idx="37">
                  <c:v>Pu-242</c:v>
                </c:pt>
                <c:pt idx="38">
                  <c:v>U-235</c:v>
                </c:pt>
                <c:pt idx="39">
                  <c:v>Pd-107</c:v>
                </c:pt>
                <c:pt idx="40">
                  <c:v>I-129</c:v>
                </c:pt>
                <c:pt idx="41">
                  <c:v>Am-243</c:v>
                </c:pt>
              </c:strCache>
            </c:strRef>
          </c:cat>
          <c:val>
            <c:numRef>
              <c:f>Curies!$E$4:$E$45</c:f>
              <c:numCache>
                <c:formatCode>0.00E+00</c:formatCode>
                <c:ptCount val="42"/>
                <c:pt idx="0">
                  <c:v>24860000</c:v>
                </c:pt>
                <c:pt idx="1">
                  <c:v>1004000</c:v>
                </c:pt>
                <c:pt idx="2">
                  <c:v>780000</c:v>
                </c:pt>
                <c:pt idx="3">
                  <c:v>50400</c:v>
                </c:pt>
                <c:pt idx="4">
                  <c:v>37700</c:v>
                </c:pt>
                <c:pt idx="5">
                  <c:v>29400</c:v>
                </c:pt>
                <c:pt idx="6">
                  <c:v>20280</c:v>
                </c:pt>
                <c:pt idx="7">
                  <c:v>14830</c:v>
                </c:pt>
                <c:pt idx="8">
                  <c:v>6710</c:v>
                </c:pt>
                <c:pt idx="9">
                  <c:v>6510</c:v>
                </c:pt>
                <c:pt idx="10">
                  <c:v>6440</c:v>
                </c:pt>
                <c:pt idx="11">
                  <c:v>4220</c:v>
                </c:pt>
                <c:pt idx="12">
                  <c:v>4050</c:v>
                </c:pt>
                <c:pt idx="13">
                  <c:v>3450</c:v>
                </c:pt>
                <c:pt idx="14">
                  <c:v>3400</c:v>
                </c:pt>
                <c:pt idx="15">
                  <c:v>1788</c:v>
                </c:pt>
                <c:pt idx="16">
                  <c:v>1775</c:v>
                </c:pt>
                <c:pt idx="17">
                  <c:v>1573</c:v>
                </c:pt>
                <c:pt idx="18">
                  <c:v>780.1</c:v>
                </c:pt>
                <c:pt idx="19">
                  <c:v>687</c:v>
                </c:pt>
                <c:pt idx="20">
                  <c:v>476</c:v>
                </c:pt>
                <c:pt idx="21">
                  <c:v>466</c:v>
                </c:pt>
                <c:pt idx="22">
                  <c:v>312</c:v>
                </c:pt>
                <c:pt idx="23">
                  <c:v>248.1</c:v>
                </c:pt>
                <c:pt idx="24">
                  <c:v>213.6</c:v>
                </c:pt>
                <c:pt idx="25">
                  <c:v>183.1</c:v>
                </c:pt>
                <c:pt idx="26">
                  <c:v>177.8</c:v>
                </c:pt>
                <c:pt idx="27">
                  <c:v>147.30000000000001</c:v>
                </c:pt>
                <c:pt idx="28">
                  <c:v>59.1</c:v>
                </c:pt>
                <c:pt idx="29">
                  <c:v>45.8</c:v>
                </c:pt>
                <c:pt idx="30">
                  <c:v>42.599999999999994</c:v>
                </c:pt>
                <c:pt idx="31">
                  <c:v>37.1</c:v>
                </c:pt>
                <c:pt idx="32">
                  <c:v>34.700000000000003</c:v>
                </c:pt>
                <c:pt idx="33">
                  <c:v>32.299999999999997</c:v>
                </c:pt>
                <c:pt idx="34">
                  <c:v>19.98</c:v>
                </c:pt>
                <c:pt idx="35">
                  <c:v>19.329999999999998</c:v>
                </c:pt>
                <c:pt idx="36">
                  <c:v>4.8599999999999994</c:v>
                </c:pt>
                <c:pt idx="37">
                  <c:v>3.65</c:v>
                </c:pt>
                <c:pt idx="38">
                  <c:v>2.63</c:v>
                </c:pt>
                <c:pt idx="39">
                  <c:v>1.5960000000000001</c:v>
                </c:pt>
                <c:pt idx="40">
                  <c:v>0.97500000000000009</c:v>
                </c:pt>
                <c:pt idx="41">
                  <c:v>0.189</c:v>
                </c:pt>
              </c:numCache>
            </c:numRef>
          </c:val>
          <c:extLst>
            <c:ext xmlns:c16="http://schemas.microsoft.com/office/drawing/2014/chart" uri="{C3380CC4-5D6E-409C-BE32-E72D297353CC}">
              <c16:uniqueId val="{00000000-662F-464A-9A58-1F6AAC155427}"/>
            </c:ext>
          </c:extLst>
        </c:ser>
        <c:dLbls>
          <c:showLegendKey val="0"/>
          <c:showVal val="0"/>
          <c:showCatName val="0"/>
          <c:showSerName val="0"/>
          <c:showPercent val="0"/>
          <c:showBubbleSize val="0"/>
        </c:dLbls>
        <c:gapWidth val="219"/>
        <c:overlap val="-27"/>
        <c:axId val="662915519"/>
        <c:axId val="662915935"/>
      </c:barChart>
      <c:catAx>
        <c:axId val="662915519"/>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i="0" baseline="0" dirty="0"/>
                  <a:t>RN</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accent5"/>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662915935"/>
        <c:crosses val="autoZero"/>
        <c:auto val="1"/>
        <c:lblAlgn val="ctr"/>
        <c:lblOffset val="100"/>
        <c:noMultiLvlLbl val="0"/>
      </c:catAx>
      <c:valAx>
        <c:axId val="662915935"/>
        <c:scaling>
          <c:logBase val="10"/>
          <c:orientation val="minMax"/>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i="0" baseline="0" dirty="0"/>
                  <a:t>Inventory (Curies)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E+00" sourceLinked="1"/>
        <c:majorTickMark val="in"/>
        <c:minorTickMark val="in"/>
        <c:tickLblPos val="nextTo"/>
        <c:spPr>
          <a:noFill/>
          <a:ln w="9525">
            <a:solidFill>
              <a:schemeClr val="accent5"/>
            </a:solid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6629155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0.13029</cdr:x>
      <cdr:y>0.18405</cdr:y>
    </cdr:from>
    <cdr:to>
      <cdr:x>0.14934</cdr:x>
      <cdr:y>0.20755</cdr:y>
    </cdr:to>
    <cdr:sp macro="" textlink="">
      <cdr:nvSpPr>
        <cdr:cNvPr id="3" name="Star: 5 Points 2">
          <a:extLst xmlns:a="http://schemas.openxmlformats.org/drawingml/2006/main">
            <a:ext uri="{FF2B5EF4-FFF2-40B4-BE49-F238E27FC236}">
              <a16:creationId xmlns:a16="http://schemas.microsoft.com/office/drawing/2014/main" id="{B21F3E61-5094-5C68-5390-C94D384AADA0}"/>
            </a:ext>
          </a:extLst>
        </cdr:cNvPr>
        <cdr:cNvSpPr/>
      </cdr:nvSpPr>
      <cdr:spPr bwMode="auto">
        <a:xfrm xmlns:a="http://schemas.openxmlformats.org/drawingml/2006/main">
          <a:off x="1042483" y="800697"/>
          <a:ext cx="152400" cy="102276"/>
        </a:xfrm>
        <a:prstGeom xmlns:a="http://schemas.openxmlformats.org/drawingml/2006/main" prst="star5">
          <a:avLst/>
        </a:prstGeom>
        <a:solidFill xmlns:a="http://schemas.openxmlformats.org/drawingml/2006/main">
          <a:srgbClr val="FF0000"/>
        </a:solidFill>
        <a:ln xmlns:a="http://schemas.openxmlformats.org/drawingml/2006/main" w="9525" cap="flat" cmpd="sng" algn="ctr">
          <a:solidFill>
            <a:schemeClr val="tx1"/>
          </a:solidFill>
          <a:prstDash val="solid"/>
          <a:round/>
          <a:headEnd type="none" w="med" len="med"/>
          <a:tailEnd type="none" w="med" len="med"/>
        </a:ln>
        <a:effectLst xmlns:a="http://schemas.openxmlformats.org/drawingml/2006/main"/>
      </cdr:spPr>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defPPr>
            <a:defRPr lang="en-US"/>
          </a:defPPr>
          <a:lvl1pPr algn="l" rtl="0" eaLnBrk="0" fontAlgn="base" hangingPunct="0">
            <a:spcBef>
              <a:spcPct val="0"/>
            </a:spcBef>
            <a:spcAft>
              <a:spcPct val="0"/>
            </a:spcAft>
            <a:defRPr sz="2400" kern="1200" baseline="-250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baseline="-250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baseline="-250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baseline="-250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baseline="-250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baseline="-250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baseline="-250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baseline="-250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baseline="-25000">
              <a:solidFill>
                <a:schemeClr val="tx1"/>
              </a:solidFill>
              <a:latin typeface="Times New Roman" panose="02020603050405020304" pitchFamily="18" charset="0"/>
              <a:ea typeface="+mn-ea"/>
              <a:cs typeface="+mn-cs"/>
            </a:defRPr>
          </a:lvl9pPr>
        </a:lstStyle>
        <a:p xmlns:a="http://schemas.openxmlformats.org/drawingml/2006/main">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25000" dirty="0">
            <a:ln>
              <a:noFill/>
            </a:ln>
            <a:solidFill>
              <a:schemeClr val="tx1"/>
            </a:solidFill>
            <a:effectLst/>
            <a:latin typeface="Times New Roman" pitchFamily="18"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EB02FCB7-8BDD-479D-93DE-3A90820BDB13}"/>
              </a:ext>
            </a:extLst>
          </p:cNvPr>
          <p:cNvSpPr>
            <a:spLocks noGrp="1" noChangeArrowheads="1"/>
          </p:cNvSpPr>
          <p:nvPr>
            <p:ph type="hdr" sz="quarter"/>
          </p:nvPr>
        </p:nvSpPr>
        <p:spPr bwMode="auto">
          <a:xfrm>
            <a:off x="1" y="0"/>
            <a:ext cx="3038475" cy="464506"/>
          </a:xfrm>
          <a:prstGeom prst="rect">
            <a:avLst/>
          </a:prstGeom>
          <a:noFill/>
          <a:ln w="9525">
            <a:noFill/>
            <a:miter lim="800000"/>
            <a:headEnd/>
            <a:tailEnd/>
          </a:ln>
          <a:effectLst/>
        </p:spPr>
        <p:txBody>
          <a:bodyPr vert="horz" wrap="square" lIns="92866" tIns="46433" rIns="92866" bIns="46433" numCol="1" anchor="t" anchorCtr="0" compatLnSpc="1">
            <a:prstTxWarp prst="textNoShape">
              <a:avLst/>
            </a:prstTxWarp>
          </a:bodyPr>
          <a:lstStyle>
            <a:lvl1pPr defTabSz="928688" eaLnBrk="1" hangingPunct="1">
              <a:defRPr sz="1200" baseline="0"/>
            </a:lvl1pPr>
          </a:lstStyle>
          <a:p>
            <a:pPr>
              <a:defRPr/>
            </a:pPr>
            <a:endParaRPr lang="en-US" dirty="0"/>
          </a:p>
        </p:txBody>
      </p:sp>
      <p:sp>
        <p:nvSpPr>
          <p:cNvPr id="8195" name="Rectangle 3">
            <a:extLst>
              <a:ext uri="{FF2B5EF4-FFF2-40B4-BE49-F238E27FC236}">
                <a16:creationId xmlns:a16="http://schemas.microsoft.com/office/drawing/2014/main" id="{04480BEC-0D80-43FD-8854-F34473B8219F}"/>
              </a:ext>
            </a:extLst>
          </p:cNvPr>
          <p:cNvSpPr>
            <a:spLocks noGrp="1" noChangeArrowheads="1"/>
          </p:cNvSpPr>
          <p:nvPr>
            <p:ph type="dt" sz="quarter" idx="1"/>
          </p:nvPr>
        </p:nvSpPr>
        <p:spPr bwMode="auto">
          <a:xfrm>
            <a:off x="3971926" y="0"/>
            <a:ext cx="3038475" cy="464506"/>
          </a:xfrm>
          <a:prstGeom prst="rect">
            <a:avLst/>
          </a:prstGeom>
          <a:noFill/>
          <a:ln w="9525">
            <a:noFill/>
            <a:miter lim="800000"/>
            <a:headEnd/>
            <a:tailEnd/>
          </a:ln>
          <a:effectLst/>
        </p:spPr>
        <p:txBody>
          <a:bodyPr vert="horz" wrap="square" lIns="92866" tIns="46433" rIns="92866" bIns="46433" numCol="1" anchor="t" anchorCtr="0" compatLnSpc="1">
            <a:prstTxWarp prst="textNoShape">
              <a:avLst/>
            </a:prstTxWarp>
          </a:bodyPr>
          <a:lstStyle>
            <a:lvl1pPr algn="r" defTabSz="928688" eaLnBrk="1" hangingPunct="1">
              <a:defRPr sz="1200" baseline="0"/>
            </a:lvl1pPr>
          </a:lstStyle>
          <a:p>
            <a:pPr>
              <a:defRPr/>
            </a:pPr>
            <a:endParaRPr lang="en-US" dirty="0"/>
          </a:p>
        </p:txBody>
      </p:sp>
      <p:sp>
        <p:nvSpPr>
          <p:cNvPr id="8196" name="Rectangle 4">
            <a:extLst>
              <a:ext uri="{FF2B5EF4-FFF2-40B4-BE49-F238E27FC236}">
                <a16:creationId xmlns:a16="http://schemas.microsoft.com/office/drawing/2014/main" id="{443BF6A8-B6A7-46E4-8401-77F14BB1FFA0}"/>
              </a:ext>
            </a:extLst>
          </p:cNvPr>
          <p:cNvSpPr>
            <a:spLocks noGrp="1" noChangeArrowheads="1"/>
          </p:cNvSpPr>
          <p:nvPr>
            <p:ph type="ftr" sz="quarter" idx="2"/>
          </p:nvPr>
        </p:nvSpPr>
        <p:spPr bwMode="auto">
          <a:xfrm>
            <a:off x="1" y="8831895"/>
            <a:ext cx="3038475" cy="464505"/>
          </a:xfrm>
          <a:prstGeom prst="rect">
            <a:avLst/>
          </a:prstGeom>
          <a:noFill/>
          <a:ln w="9525">
            <a:noFill/>
            <a:miter lim="800000"/>
            <a:headEnd/>
            <a:tailEnd/>
          </a:ln>
          <a:effectLst/>
        </p:spPr>
        <p:txBody>
          <a:bodyPr vert="horz" wrap="square" lIns="92866" tIns="46433" rIns="92866" bIns="46433" numCol="1" anchor="b" anchorCtr="0" compatLnSpc="1">
            <a:prstTxWarp prst="textNoShape">
              <a:avLst/>
            </a:prstTxWarp>
          </a:bodyPr>
          <a:lstStyle>
            <a:lvl1pPr defTabSz="928688" eaLnBrk="1" hangingPunct="1">
              <a:defRPr sz="1200" baseline="0"/>
            </a:lvl1pPr>
          </a:lstStyle>
          <a:p>
            <a:pPr>
              <a:defRPr/>
            </a:pPr>
            <a:endParaRPr lang="en-US" dirty="0"/>
          </a:p>
        </p:txBody>
      </p:sp>
      <p:sp>
        <p:nvSpPr>
          <p:cNvPr id="8197" name="Rectangle 5">
            <a:extLst>
              <a:ext uri="{FF2B5EF4-FFF2-40B4-BE49-F238E27FC236}">
                <a16:creationId xmlns:a16="http://schemas.microsoft.com/office/drawing/2014/main" id="{B80BD739-02D7-429B-8EF9-077A68622FE8}"/>
              </a:ext>
            </a:extLst>
          </p:cNvPr>
          <p:cNvSpPr>
            <a:spLocks noGrp="1" noChangeArrowheads="1"/>
          </p:cNvSpPr>
          <p:nvPr>
            <p:ph type="sldNum" sz="quarter" idx="3"/>
          </p:nvPr>
        </p:nvSpPr>
        <p:spPr bwMode="auto">
          <a:xfrm>
            <a:off x="3971926" y="8831895"/>
            <a:ext cx="3038475" cy="464505"/>
          </a:xfrm>
          <a:prstGeom prst="rect">
            <a:avLst/>
          </a:prstGeom>
          <a:noFill/>
          <a:ln w="9525">
            <a:noFill/>
            <a:miter lim="800000"/>
            <a:headEnd/>
            <a:tailEnd/>
          </a:ln>
          <a:effectLst/>
        </p:spPr>
        <p:txBody>
          <a:bodyPr vert="horz" wrap="square" lIns="92866" tIns="46433" rIns="92866" bIns="46433" numCol="1" anchor="b" anchorCtr="0" compatLnSpc="1">
            <a:prstTxWarp prst="textNoShape">
              <a:avLst/>
            </a:prstTxWarp>
          </a:bodyPr>
          <a:lstStyle>
            <a:lvl1pPr algn="r" defTabSz="928688" eaLnBrk="1" hangingPunct="1">
              <a:defRPr sz="1200" baseline="0"/>
            </a:lvl1pPr>
          </a:lstStyle>
          <a:p>
            <a:fld id="{B367E61F-2080-47B2-A17D-62DC9A993996}" type="slidenum">
              <a:rPr lang="en-US" altLang="en-US"/>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2B385B60-6367-4FAF-94CE-12C0D4F12251}"/>
              </a:ext>
            </a:extLst>
          </p:cNvPr>
          <p:cNvSpPr>
            <a:spLocks noGrp="1" noChangeArrowheads="1"/>
          </p:cNvSpPr>
          <p:nvPr>
            <p:ph type="hdr" sz="quarter"/>
          </p:nvPr>
        </p:nvSpPr>
        <p:spPr bwMode="auto">
          <a:xfrm>
            <a:off x="1" y="0"/>
            <a:ext cx="3038475" cy="461356"/>
          </a:xfrm>
          <a:prstGeom prst="rect">
            <a:avLst/>
          </a:prstGeom>
          <a:noFill/>
          <a:ln w="9525">
            <a:noFill/>
            <a:miter lim="800000"/>
            <a:headEnd/>
            <a:tailEnd/>
          </a:ln>
          <a:effectLst/>
        </p:spPr>
        <p:txBody>
          <a:bodyPr vert="horz" wrap="square" lIns="92866" tIns="46433" rIns="92866" bIns="46433" numCol="1" anchor="t" anchorCtr="0" compatLnSpc="1">
            <a:prstTxWarp prst="textNoShape">
              <a:avLst/>
            </a:prstTxWarp>
          </a:bodyPr>
          <a:lstStyle>
            <a:lvl1pPr defTabSz="928688" eaLnBrk="1" hangingPunct="1">
              <a:defRPr sz="1200" baseline="0"/>
            </a:lvl1pPr>
          </a:lstStyle>
          <a:p>
            <a:pPr>
              <a:defRPr/>
            </a:pPr>
            <a:endParaRPr lang="en-US" dirty="0"/>
          </a:p>
        </p:txBody>
      </p:sp>
      <p:sp>
        <p:nvSpPr>
          <p:cNvPr id="18435" name="Rectangle 3">
            <a:extLst>
              <a:ext uri="{FF2B5EF4-FFF2-40B4-BE49-F238E27FC236}">
                <a16:creationId xmlns:a16="http://schemas.microsoft.com/office/drawing/2014/main" id="{CBE11574-A323-4BBD-B1AC-BCF8579C6C51}"/>
              </a:ext>
            </a:extLst>
          </p:cNvPr>
          <p:cNvSpPr>
            <a:spLocks noGrp="1" noChangeArrowheads="1"/>
          </p:cNvSpPr>
          <p:nvPr>
            <p:ph type="dt" idx="1"/>
          </p:nvPr>
        </p:nvSpPr>
        <p:spPr bwMode="auto">
          <a:xfrm>
            <a:off x="3971926" y="0"/>
            <a:ext cx="3038475" cy="461356"/>
          </a:xfrm>
          <a:prstGeom prst="rect">
            <a:avLst/>
          </a:prstGeom>
          <a:noFill/>
          <a:ln w="9525">
            <a:noFill/>
            <a:miter lim="800000"/>
            <a:headEnd/>
            <a:tailEnd/>
          </a:ln>
          <a:effectLst/>
        </p:spPr>
        <p:txBody>
          <a:bodyPr vert="horz" wrap="square" lIns="92866" tIns="46433" rIns="92866" bIns="46433" numCol="1" anchor="t" anchorCtr="0" compatLnSpc="1">
            <a:prstTxWarp prst="textNoShape">
              <a:avLst/>
            </a:prstTxWarp>
          </a:bodyPr>
          <a:lstStyle>
            <a:lvl1pPr algn="r" defTabSz="928688" eaLnBrk="1" hangingPunct="1">
              <a:defRPr sz="1200" baseline="0"/>
            </a:lvl1pPr>
          </a:lstStyle>
          <a:p>
            <a:pPr>
              <a:defRPr/>
            </a:pPr>
            <a:endParaRPr lang="en-US" dirty="0"/>
          </a:p>
        </p:txBody>
      </p:sp>
      <p:sp>
        <p:nvSpPr>
          <p:cNvPr id="3076" name="Rectangle 4">
            <a:extLst>
              <a:ext uri="{FF2B5EF4-FFF2-40B4-BE49-F238E27FC236}">
                <a16:creationId xmlns:a16="http://schemas.microsoft.com/office/drawing/2014/main" id="{DDA54525-AE73-4583-9BE5-84516BA66DB4}"/>
              </a:ext>
            </a:extLst>
          </p:cNvPr>
          <p:cNvSpPr>
            <a:spLocks noGrp="1" noRot="1" noChangeAspect="1" noChangeArrowheads="1" noTextEdit="1"/>
          </p:cNvSpPr>
          <p:nvPr>
            <p:ph type="sldImg" idx="2"/>
          </p:nvPr>
        </p:nvSpPr>
        <p:spPr bwMode="auto">
          <a:xfrm>
            <a:off x="425450" y="693738"/>
            <a:ext cx="6161088" cy="3465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7" name="Rectangle 5">
            <a:extLst>
              <a:ext uri="{FF2B5EF4-FFF2-40B4-BE49-F238E27FC236}">
                <a16:creationId xmlns:a16="http://schemas.microsoft.com/office/drawing/2014/main" id="{DCD922D7-562E-4946-9C75-62A76349399F}"/>
              </a:ext>
            </a:extLst>
          </p:cNvPr>
          <p:cNvSpPr>
            <a:spLocks noGrp="1" noChangeArrowheads="1"/>
          </p:cNvSpPr>
          <p:nvPr>
            <p:ph type="body" sz="quarter" idx="3"/>
          </p:nvPr>
        </p:nvSpPr>
        <p:spPr bwMode="auto">
          <a:xfrm>
            <a:off x="935039" y="4389967"/>
            <a:ext cx="5140325" cy="4237232"/>
          </a:xfrm>
          <a:prstGeom prst="rect">
            <a:avLst/>
          </a:prstGeom>
          <a:noFill/>
          <a:ln w="9525">
            <a:noFill/>
            <a:miter lim="800000"/>
            <a:headEnd/>
            <a:tailEnd/>
          </a:ln>
          <a:effectLst/>
        </p:spPr>
        <p:txBody>
          <a:bodyPr vert="horz" wrap="square" lIns="92866" tIns="46433" rIns="92866" bIns="4643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438" name="Rectangle 6">
            <a:extLst>
              <a:ext uri="{FF2B5EF4-FFF2-40B4-BE49-F238E27FC236}">
                <a16:creationId xmlns:a16="http://schemas.microsoft.com/office/drawing/2014/main" id="{4746FA0F-0F65-49B7-92DE-C77EF5D5F7B5}"/>
              </a:ext>
            </a:extLst>
          </p:cNvPr>
          <p:cNvSpPr>
            <a:spLocks noGrp="1" noChangeArrowheads="1"/>
          </p:cNvSpPr>
          <p:nvPr>
            <p:ph type="ftr" sz="quarter" idx="4"/>
          </p:nvPr>
        </p:nvSpPr>
        <p:spPr bwMode="auto">
          <a:xfrm>
            <a:off x="1" y="8857090"/>
            <a:ext cx="3038475" cy="461355"/>
          </a:xfrm>
          <a:prstGeom prst="rect">
            <a:avLst/>
          </a:prstGeom>
          <a:noFill/>
          <a:ln w="9525">
            <a:noFill/>
            <a:miter lim="800000"/>
            <a:headEnd/>
            <a:tailEnd/>
          </a:ln>
          <a:effectLst/>
        </p:spPr>
        <p:txBody>
          <a:bodyPr vert="horz" wrap="square" lIns="92866" tIns="46433" rIns="92866" bIns="46433" numCol="1" anchor="b" anchorCtr="0" compatLnSpc="1">
            <a:prstTxWarp prst="textNoShape">
              <a:avLst/>
            </a:prstTxWarp>
          </a:bodyPr>
          <a:lstStyle>
            <a:lvl1pPr defTabSz="928688" eaLnBrk="1" hangingPunct="1">
              <a:defRPr sz="1200" baseline="0"/>
            </a:lvl1pPr>
          </a:lstStyle>
          <a:p>
            <a:pPr>
              <a:defRPr/>
            </a:pPr>
            <a:endParaRPr lang="en-US" dirty="0"/>
          </a:p>
        </p:txBody>
      </p:sp>
      <p:sp>
        <p:nvSpPr>
          <p:cNvPr id="18439" name="Rectangle 7">
            <a:extLst>
              <a:ext uri="{FF2B5EF4-FFF2-40B4-BE49-F238E27FC236}">
                <a16:creationId xmlns:a16="http://schemas.microsoft.com/office/drawing/2014/main" id="{83E18515-E2DE-4C22-9806-ED7617233830}"/>
              </a:ext>
            </a:extLst>
          </p:cNvPr>
          <p:cNvSpPr>
            <a:spLocks noGrp="1" noChangeArrowheads="1"/>
          </p:cNvSpPr>
          <p:nvPr>
            <p:ph type="sldNum" sz="quarter" idx="5"/>
          </p:nvPr>
        </p:nvSpPr>
        <p:spPr bwMode="auto">
          <a:xfrm>
            <a:off x="3971926" y="8857090"/>
            <a:ext cx="3038475" cy="461355"/>
          </a:xfrm>
          <a:prstGeom prst="rect">
            <a:avLst/>
          </a:prstGeom>
          <a:noFill/>
          <a:ln w="9525">
            <a:noFill/>
            <a:miter lim="800000"/>
            <a:headEnd/>
            <a:tailEnd/>
          </a:ln>
          <a:effectLst/>
        </p:spPr>
        <p:txBody>
          <a:bodyPr vert="horz" wrap="square" lIns="92866" tIns="46433" rIns="92866" bIns="46433" numCol="1" anchor="b" anchorCtr="0" compatLnSpc="1">
            <a:prstTxWarp prst="textNoShape">
              <a:avLst/>
            </a:prstTxWarp>
          </a:bodyPr>
          <a:lstStyle>
            <a:lvl1pPr algn="r" defTabSz="928688" eaLnBrk="1" hangingPunct="1">
              <a:defRPr sz="1200" baseline="0"/>
            </a:lvl1pPr>
          </a:lstStyle>
          <a:p>
            <a:fld id="{60843F5E-F1A5-4EA2-91A5-010D187456A7}"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92294CF0-BA0D-36D1-273E-8AB3E0B443C2}"/>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AC37B539-24B5-9D5F-B1E7-AFDF53461AA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dirty="0">
              <a:latin typeface="Arial" panose="020B0604020202020204" pitchFamily="34" charset="0"/>
              <a:cs typeface="Arial" panose="020B0604020202020204" pitchFamily="34" charset="0"/>
            </a:endParaRPr>
          </a:p>
        </p:txBody>
      </p:sp>
      <p:sp>
        <p:nvSpPr>
          <p:cNvPr id="21508" name="Slide Number Placeholder 3">
            <a:extLst>
              <a:ext uri="{FF2B5EF4-FFF2-40B4-BE49-F238E27FC236}">
                <a16:creationId xmlns:a16="http://schemas.microsoft.com/office/drawing/2014/main" id="{EA170120-1742-9F80-ACBB-0244F108C08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8686">
              <a:spcBef>
                <a:spcPct val="30000"/>
              </a:spcBef>
              <a:defRPr sz="1200">
                <a:solidFill>
                  <a:schemeClr val="tx1"/>
                </a:solidFill>
                <a:latin typeface="Times New Roman" panose="02020603050405020304" pitchFamily="18" charset="0"/>
              </a:defRPr>
            </a:lvl1pPr>
            <a:lvl2pPr marL="770007" indent="-292797" defTabSz="978686">
              <a:spcBef>
                <a:spcPct val="30000"/>
              </a:spcBef>
              <a:defRPr sz="1200">
                <a:solidFill>
                  <a:schemeClr val="tx1"/>
                </a:solidFill>
                <a:latin typeface="Times New Roman" panose="02020603050405020304" pitchFamily="18" charset="0"/>
              </a:defRPr>
            </a:lvl2pPr>
            <a:lvl3pPr marL="1187364" indent="-232943" defTabSz="978686">
              <a:spcBef>
                <a:spcPct val="30000"/>
              </a:spcBef>
              <a:defRPr sz="1200">
                <a:solidFill>
                  <a:schemeClr val="tx1"/>
                </a:solidFill>
                <a:latin typeface="Times New Roman" panose="02020603050405020304" pitchFamily="18" charset="0"/>
              </a:defRPr>
            </a:lvl3pPr>
            <a:lvl4pPr marL="1664575" indent="-232943" defTabSz="978686">
              <a:spcBef>
                <a:spcPct val="30000"/>
              </a:spcBef>
              <a:defRPr sz="1200">
                <a:solidFill>
                  <a:schemeClr val="tx1"/>
                </a:solidFill>
                <a:latin typeface="Times New Roman" panose="02020603050405020304" pitchFamily="18" charset="0"/>
              </a:defRPr>
            </a:lvl4pPr>
            <a:lvl5pPr marL="2141785" indent="-232943" defTabSz="978686">
              <a:spcBef>
                <a:spcPct val="30000"/>
              </a:spcBef>
              <a:defRPr sz="1200">
                <a:solidFill>
                  <a:schemeClr val="tx1"/>
                </a:solidFill>
                <a:latin typeface="Times New Roman" panose="02020603050405020304" pitchFamily="18" charset="0"/>
              </a:defRPr>
            </a:lvl5pPr>
            <a:lvl6pPr marL="2607672" indent="-232943" defTabSz="978686" eaLnBrk="0" fontAlgn="base" hangingPunct="0">
              <a:spcBef>
                <a:spcPct val="30000"/>
              </a:spcBef>
              <a:spcAft>
                <a:spcPct val="0"/>
              </a:spcAft>
              <a:defRPr sz="1200">
                <a:solidFill>
                  <a:schemeClr val="tx1"/>
                </a:solidFill>
                <a:latin typeface="Times New Roman" panose="02020603050405020304" pitchFamily="18" charset="0"/>
              </a:defRPr>
            </a:lvl6pPr>
            <a:lvl7pPr marL="3073559" indent="-232943" defTabSz="978686" eaLnBrk="0" fontAlgn="base" hangingPunct="0">
              <a:spcBef>
                <a:spcPct val="30000"/>
              </a:spcBef>
              <a:spcAft>
                <a:spcPct val="0"/>
              </a:spcAft>
              <a:defRPr sz="1200">
                <a:solidFill>
                  <a:schemeClr val="tx1"/>
                </a:solidFill>
                <a:latin typeface="Times New Roman" panose="02020603050405020304" pitchFamily="18" charset="0"/>
              </a:defRPr>
            </a:lvl7pPr>
            <a:lvl8pPr marL="3539446" indent="-232943" defTabSz="978686" eaLnBrk="0" fontAlgn="base" hangingPunct="0">
              <a:spcBef>
                <a:spcPct val="30000"/>
              </a:spcBef>
              <a:spcAft>
                <a:spcPct val="0"/>
              </a:spcAft>
              <a:defRPr sz="1200">
                <a:solidFill>
                  <a:schemeClr val="tx1"/>
                </a:solidFill>
                <a:latin typeface="Times New Roman" panose="02020603050405020304" pitchFamily="18" charset="0"/>
              </a:defRPr>
            </a:lvl8pPr>
            <a:lvl9pPr marL="4005332" indent="-232943" defTabSz="978686"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D479BC6-6DCB-48FF-BB0B-11E8C0BBAF84}" type="slidenum">
              <a:rPr lang="en-US" altLang="en-US">
                <a:latin typeface="Calibri" panose="020F0502020204030204" pitchFamily="34" charset="0"/>
              </a:rPr>
              <a:pPr>
                <a:spcBef>
                  <a:spcPct val="0"/>
                </a:spcBef>
              </a:pPr>
              <a:t>3</a:t>
            </a:fld>
            <a:endParaRPr lang="en-US" altLang="en-US" dirty="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98926-75B0-4AF2-8FDD-7A55482677C2}" type="slidenum">
              <a:rPr lang="en-US" smtClean="0"/>
              <a:t>16</a:t>
            </a:fld>
            <a:endParaRPr lang="en-US" dirty="0"/>
          </a:p>
        </p:txBody>
      </p:sp>
    </p:spTree>
    <p:extLst>
      <p:ext uri="{BB962C8B-B14F-4D97-AF65-F5344CB8AC3E}">
        <p14:creationId xmlns:p14="http://schemas.microsoft.com/office/powerpoint/2010/main" val="1542194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80303" fontAlgn="base">
              <a:spcBef>
                <a:spcPct val="0"/>
              </a:spcBef>
              <a:spcAft>
                <a:spcPct val="0"/>
              </a:spcAft>
              <a:defRPr/>
            </a:pPr>
            <a:fld id="{86C98926-75B0-4AF2-8FDD-7A55482677C2}" type="slidenum">
              <a:rPr lang="en-US">
                <a:solidFill>
                  <a:srgbClr val="000000"/>
                </a:solidFill>
                <a:latin typeface="Times New Roman" panose="02020603050405020304" pitchFamily="18" charset="0"/>
              </a:rPr>
              <a:pPr defTabSz="980303" fontAlgn="base">
                <a:spcBef>
                  <a:spcPct val="0"/>
                </a:spcBef>
                <a:spcAft>
                  <a:spcPct val="0"/>
                </a:spcAft>
                <a:defRPr/>
              </a:pPr>
              <a:t>17</a:t>
            </a:fld>
            <a:endParaRPr lang="en-US"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799854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80303" fontAlgn="base">
              <a:spcBef>
                <a:spcPct val="0"/>
              </a:spcBef>
              <a:spcAft>
                <a:spcPct val="0"/>
              </a:spcAft>
              <a:defRPr/>
            </a:pPr>
            <a:fld id="{60843F5E-F1A5-4EA2-91A5-010D187456A7}" type="slidenum">
              <a:rPr lang="en-US" altLang="en-US">
                <a:solidFill>
                  <a:srgbClr val="000000"/>
                </a:solidFill>
                <a:latin typeface="Times New Roman" panose="02020603050405020304" pitchFamily="18" charset="0"/>
              </a:rPr>
              <a:pPr defTabSz="980303" fontAlgn="base">
                <a:spcBef>
                  <a:spcPct val="0"/>
                </a:spcBef>
                <a:spcAft>
                  <a:spcPct val="0"/>
                </a:spcAft>
                <a:defRPr/>
              </a:pPr>
              <a:t>19</a:t>
            </a:fld>
            <a:endParaRPr lang="en-US" altLang="en-US"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29722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80303" fontAlgn="base">
              <a:spcBef>
                <a:spcPct val="0"/>
              </a:spcBef>
              <a:spcAft>
                <a:spcPct val="0"/>
              </a:spcAft>
              <a:defRPr/>
            </a:pPr>
            <a:fld id="{60843F5E-F1A5-4EA2-91A5-010D187456A7}" type="slidenum">
              <a:rPr lang="en-US" altLang="en-US">
                <a:solidFill>
                  <a:srgbClr val="000000"/>
                </a:solidFill>
                <a:latin typeface="Times New Roman" panose="02020603050405020304" pitchFamily="18" charset="0"/>
              </a:rPr>
              <a:pPr defTabSz="980303" fontAlgn="base">
                <a:spcBef>
                  <a:spcPct val="0"/>
                </a:spcBef>
                <a:spcAft>
                  <a:spcPct val="0"/>
                </a:spcAft>
                <a:defRPr/>
              </a:pPr>
              <a:t>25</a:t>
            </a:fld>
            <a:endParaRPr lang="en-US" altLang="en-US"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6130626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www.flickr.com/photos/reallyboring/5185444093/" TargetMode="External"/><Relationship Id="rId7"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hyperlink" Target="https://pixabay.com/en/africa-namibia-landscape-dry-heiss-1170055/" TargetMode="External"/><Relationship Id="rId5" Type="http://schemas.openxmlformats.org/officeDocument/2006/relationships/image" Target="../media/image1.jp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2D6038">
            <a:alpha val="16000"/>
          </a:srgb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60AD89D-64C5-4BD0-87E8-BCCF9DDE4998}"/>
              </a:ext>
            </a:extLst>
          </p:cNvPr>
          <p:cNvSpPr/>
          <p:nvPr userDrawn="1"/>
        </p:nvSpPr>
        <p:spPr bwMode="auto">
          <a:xfrm>
            <a:off x="0" y="-9"/>
            <a:ext cx="12192000" cy="6468836"/>
          </a:xfrm>
          <a:prstGeom prst="rect">
            <a:avLst/>
          </a:prstGeom>
          <a:blipFill dpi="0" rotWithShape="1">
            <a:blip r:embed="rId2">
              <a:alphaModFix amt="75000"/>
              <a:extLst>
                <a:ext uri="{837473B0-CC2E-450A-ABE3-18F120FF3D39}">
                  <a1611:picAttrSrcUrl xmlns:a1611="http://schemas.microsoft.com/office/drawing/2016/11/main" r:id="rId3"/>
                </a:ext>
              </a:extLst>
            </a:blip>
            <a:srcRect/>
            <a:stretch>
              <a:fillRect l="-10832" t="-588" r="-22501" b="-5428"/>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25000" dirty="0">
              <a:ln>
                <a:noFill/>
              </a:ln>
              <a:solidFill>
                <a:schemeClr val="tx1"/>
              </a:solidFill>
              <a:effectLst/>
              <a:latin typeface="Times New Roman" pitchFamily="18" charset="0"/>
            </a:endParaRPr>
          </a:p>
        </p:txBody>
      </p:sp>
      <p:sp>
        <p:nvSpPr>
          <p:cNvPr id="3" name="Rectangle 2">
            <a:extLst>
              <a:ext uri="{FF2B5EF4-FFF2-40B4-BE49-F238E27FC236}">
                <a16:creationId xmlns:a16="http://schemas.microsoft.com/office/drawing/2014/main" id="{913BB6C1-B870-449E-87A3-63F47D3DFB25}"/>
              </a:ext>
            </a:extLst>
          </p:cNvPr>
          <p:cNvSpPr/>
          <p:nvPr userDrawn="1"/>
        </p:nvSpPr>
        <p:spPr bwMode="auto">
          <a:xfrm>
            <a:off x="1447799" y="533400"/>
            <a:ext cx="9428229" cy="6002765"/>
          </a:xfrm>
          <a:prstGeom prst="rect">
            <a:avLst/>
          </a:prstGeom>
          <a:solidFill>
            <a:schemeClr val="bg1">
              <a:alpha val="53000"/>
            </a:schemeClr>
          </a:solidFill>
          <a:ln w="76200" cap="flat" cmpd="sng" algn="ctr">
            <a:solidFill>
              <a:srgbClr val="2D603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25000" dirty="0">
              <a:ln>
                <a:noFill/>
              </a:ln>
              <a:solidFill>
                <a:schemeClr val="tx1"/>
              </a:solidFill>
              <a:effectLst/>
              <a:latin typeface="Times New Roman" pitchFamily="18" charset="0"/>
            </a:endParaRPr>
          </a:p>
        </p:txBody>
      </p:sp>
      <p:pic>
        <p:nvPicPr>
          <p:cNvPr id="5" name="Picture 11">
            <a:extLst>
              <a:ext uri="{FF2B5EF4-FFF2-40B4-BE49-F238E27FC236}">
                <a16:creationId xmlns:a16="http://schemas.microsoft.com/office/drawing/2014/main" id="{2C1537B6-7CCF-4732-84DC-87EB2551D60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143500" y="2251631"/>
            <a:ext cx="1905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Grp="1" noChangeArrowheads="1"/>
          </p:cNvSpPr>
          <p:nvPr>
            <p:ph type="subTitle" idx="1"/>
          </p:nvPr>
        </p:nvSpPr>
        <p:spPr>
          <a:xfrm>
            <a:off x="1828800" y="4260222"/>
            <a:ext cx="8534400" cy="1533153"/>
          </a:xfrm>
        </p:spPr>
        <p:txBody>
          <a:bodyPr/>
          <a:lstStyle>
            <a:lvl1pPr marL="0" indent="0" algn="ctr">
              <a:spcBef>
                <a:spcPct val="0"/>
              </a:spcBef>
              <a:buFontTx/>
              <a:buNone/>
              <a:defRPr sz="2200"/>
            </a:lvl1pPr>
          </a:lstStyle>
          <a:p>
            <a:r>
              <a:rPr lang="en-US" dirty="0"/>
              <a:t>Click to edit Master subtitle style</a:t>
            </a:r>
          </a:p>
        </p:txBody>
      </p:sp>
      <p:sp>
        <p:nvSpPr>
          <p:cNvPr id="10246" name="Rectangle 6"/>
          <p:cNvSpPr>
            <a:spLocks noGrp="1" noChangeArrowheads="1"/>
          </p:cNvSpPr>
          <p:nvPr>
            <p:ph type="ctrTitle"/>
          </p:nvPr>
        </p:nvSpPr>
        <p:spPr>
          <a:xfrm>
            <a:off x="1564719" y="816533"/>
            <a:ext cx="9159280" cy="1143000"/>
          </a:xfrm>
        </p:spPr>
        <p:txBody>
          <a:bodyPr/>
          <a:lstStyle>
            <a:lvl1pPr>
              <a:defRPr sz="4000" b="0"/>
            </a:lvl1pPr>
          </a:lstStyle>
          <a:p>
            <a:r>
              <a:rPr lang="en-US" dirty="0"/>
              <a:t>Click to edit Master title style</a:t>
            </a:r>
          </a:p>
        </p:txBody>
      </p:sp>
      <p:cxnSp>
        <p:nvCxnSpPr>
          <p:cNvPr id="19" name="Straight Connector 18">
            <a:extLst>
              <a:ext uri="{FF2B5EF4-FFF2-40B4-BE49-F238E27FC236}">
                <a16:creationId xmlns:a16="http://schemas.microsoft.com/office/drawing/2014/main" id="{8D714DA1-C921-4D4B-9E40-E676F2B8DB77}"/>
              </a:ext>
            </a:extLst>
          </p:cNvPr>
          <p:cNvCxnSpPr>
            <a:cxnSpLocks/>
          </p:cNvCxnSpPr>
          <p:nvPr userDrawn="1"/>
        </p:nvCxnSpPr>
        <p:spPr bwMode="auto">
          <a:xfrm>
            <a:off x="1320800" y="6195186"/>
            <a:ext cx="0" cy="551768"/>
          </a:xfrm>
          <a:prstGeom prst="line">
            <a:avLst/>
          </a:prstGeom>
          <a:ln w="19050">
            <a:solidFill>
              <a:srgbClr val="FFE382"/>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20" name="TextBox 19">
            <a:extLst>
              <a:ext uri="{FF2B5EF4-FFF2-40B4-BE49-F238E27FC236}">
                <a16:creationId xmlns:a16="http://schemas.microsoft.com/office/drawing/2014/main" id="{51E61DA5-7BB3-4930-96EC-33CE5AD3635F}"/>
              </a:ext>
            </a:extLst>
          </p:cNvPr>
          <p:cNvSpPr txBox="1"/>
          <p:nvPr userDrawn="1"/>
        </p:nvSpPr>
        <p:spPr>
          <a:xfrm>
            <a:off x="1373085" y="6134597"/>
            <a:ext cx="2558684" cy="692497"/>
          </a:xfrm>
          <a:prstGeom prst="rect">
            <a:avLst/>
          </a:prstGeom>
          <a:noFill/>
        </p:spPr>
        <p:txBody>
          <a:bodyPr wrap="square" rtlCol="0">
            <a:spAutoFit/>
          </a:bodyPr>
          <a:lstStyle/>
          <a:p>
            <a:pPr algn="l"/>
            <a:r>
              <a:rPr lang="en-US" sz="1000" b="1" baseline="0" dirty="0">
                <a:solidFill>
                  <a:schemeClr val="bg1"/>
                </a:solidFill>
                <a:latin typeface="+mn-lt"/>
              </a:rPr>
              <a:t>OFFICE OF</a:t>
            </a:r>
            <a:br>
              <a:rPr lang="en-US" sz="1050" b="1" baseline="0" dirty="0">
                <a:solidFill>
                  <a:schemeClr val="bg1"/>
                </a:solidFill>
                <a:latin typeface="+mn-lt"/>
              </a:rPr>
            </a:br>
            <a:r>
              <a:rPr lang="en-US" sz="1050" b="1" kern="1100" baseline="0" dirty="0">
                <a:solidFill>
                  <a:schemeClr val="bg1"/>
                </a:solidFill>
                <a:latin typeface="+mn-lt"/>
              </a:rPr>
              <a:t>ENVIRONMENTAL</a:t>
            </a:r>
            <a:br>
              <a:rPr lang="en-US" sz="1050" b="1" baseline="0" dirty="0">
                <a:solidFill>
                  <a:schemeClr val="bg1"/>
                </a:solidFill>
                <a:latin typeface="+mn-lt"/>
              </a:rPr>
            </a:br>
            <a:r>
              <a:rPr lang="en-US" sz="1050" b="1" spc="70" baseline="0" dirty="0">
                <a:solidFill>
                  <a:schemeClr val="bg1"/>
                </a:solidFill>
                <a:latin typeface="+mn-lt"/>
              </a:rPr>
              <a:t>MANAGEMENT</a:t>
            </a:r>
          </a:p>
          <a:p>
            <a:pPr algn="l"/>
            <a:r>
              <a:rPr lang="en-US" sz="700" b="1" spc="70" baseline="0" dirty="0">
                <a:solidFill>
                  <a:schemeClr val="bg1"/>
                </a:solidFill>
                <a:latin typeface="+mn-lt"/>
              </a:rPr>
              <a:t>NEVADA PROGRAM</a:t>
            </a:r>
          </a:p>
        </p:txBody>
      </p:sp>
      <p:sp>
        <p:nvSpPr>
          <p:cNvPr id="21" name="TextBox 20">
            <a:extLst>
              <a:ext uri="{FF2B5EF4-FFF2-40B4-BE49-F238E27FC236}">
                <a16:creationId xmlns:a16="http://schemas.microsoft.com/office/drawing/2014/main" id="{417A6431-480B-443E-9515-466C4B6C061C}"/>
              </a:ext>
            </a:extLst>
          </p:cNvPr>
          <p:cNvSpPr txBox="1"/>
          <p:nvPr userDrawn="1"/>
        </p:nvSpPr>
        <p:spPr>
          <a:xfrm>
            <a:off x="4421406" y="6387646"/>
            <a:ext cx="3349188" cy="415498"/>
          </a:xfrm>
          <a:prstGeom prst="rect">
            <a:avLst/>
          </a:prstGeom>
          <a:noFill/>
        </p:spPr>
        <p:txBody>
          <a:bodyPr wrap="square" rtlCol="0">
            <a:spAutoFit/>
          </a:bodyPr>
          <a:lstStyle/>
          <a:p>
            <a:pPr algn="ctr"/>
            <a:r>
              <a:rPr lang="en-US" sz="1200" b="0" i="0" baseline="0" dirty="0">
                <a:solidFill>
                  <a:schemeClr val="bg1"/>
                </a:solidFill>
                <a:latin typeface="+mn-lt"/>
              </a:rPr>
              <a:t>www.nnss.gov</a:t>
            </a:r>
          </a:p>
          <a:p>
            <a:pPr algn="ctr"/>
            <a:r>
              <a:rPr lang="en-US" sz="800" b="0" i="1" baseline="0" dirty="0">
                <a:solidFill>
                  <a:schemeClr val="bg1"/>
                </a:solidFill>
                <a:latin typeface="+mn-lt"/>
              </a:rPr>
              <a:t>safety – performance – cleanup - closure</a:t>
            </a:r>
          </a:p>
        </p:txBody>
      </p:sp>
      <p:sp>
        <p:nvSpPr>
          <p:cNvPr id="22" name="Rectangle 7">
            <a:extLst>
              <a:ext uri="{FF2B5EF4-FFF2-40B4-BE49-F238E27FC236}">
                <a16:creationId xmlns:a16="http://schemas.microsoft.com/office/drawing/2014/main" id="{449E1F6B-B172-45AA-A966-3D5DA52E337B}"/>
              </a:ext>
            </a:extLst>
          </p:cNvPr>
          <p:cNvSpPr/>
          <p:nvPr userDrawn="1"/>
        </p:nvSpPr>
        <p:spPr bwMode="auto">
          <a:xfrm>
            <a:off x="0" y="5791202"/>
            <a:ext cx="12214685" cy="1142999"/>
          </a:xfrm>
          <a:custGeom>
            <a:avLst/>
            <a:gdLst>
              <a:gd name="connsiteX0" fmla="*/ 0 w 12200238"/>
              <a:gd name="connsiteY0" fmla="*/ 0 h 1443193"/>
              <a:gd name="connsiteX1" fmla="*/ 12200238 w 12200238"/>
              <a:gd name="connsiteY1" fmla="*/ 0 h 1443193"/>
              <a:gd name="connsiteX2" fmla="*/ 12200238 w 12200238"/>
              <a:gd name="connsiteY2" fmla="*/ 1443193 h 1443193"/>
              <a:gd name="connsiteX3" fmla="*/ 0 w 12200238"/>
              <a:gd name="connsiteY3" fmla="*/ 1443193 h 1443193"/>
              <a:gd name="connsiteX4" fmla="*/ 0 w 12200238"/>
              <a:gd name="connsiteY4" fmla="*/ 0 h 1443193"/>
              <a:gd name="connsiteX0" fmla="*/ 0 w 12200238"/>
              <a:gd name="connsiteY0" fmla="*/ 238125 h 1443193"/>
              <a:gd name="connsiteX1" fmla="*/ 12200238 w 12200238"/>
              <a:gd name="connsiteY1" fmla="*/ 0 h 1443193"/>
              <a:gd name="connsiteX2" fmla="*/ 12200238 w 12200238"/>
              <a:gd name="connsiteY2" fmla="*/ 1443193 h 1443193"/>
              <a:gd name="connsiteX3" fmla="*/ 0 w 12200238"/>
              <a:gd name="connsiteY3" fmla="*/ 1443193 h 1443193"/>
              <a:gd name="connsiteX4" fmla="*/ 0 w 12200238"/>
              <a:gd name="connsiteY4" fmla="*/ 238125 h 1443193"/>
              <a:gd name="connsiteX0" fmla="*/ 0 w 12200238"/>
              <a:gd name="connsiteY0" fmla="*/ 238125 h 1443193"/>
              <a:gd name="connsiteX1" fmla="*/ 1323975 w 12200238"/>
              <a:gd name="connsiteY1" fmla="*/ 110805 h 1443193"/>
              <a:gd name="connsiteX2" fmla="*/ 12200238 w 12200238"/>
              <a:gd name="connsiteY2" fmla="*/ 0 h 1443193"/>
              <a:gd name="connsiteX3" fmla="*/ 12200238 w 12200238"/>
              <a:gd name="connsiteY3" fmla="*/ 1443193 h 1443193"/>
              <a:gd name="connsiteX4" fmla="*/ 0 w 12200238"/>
              <a:gd name="connsiteY4" fmla="*/ 1443193 h 1443193"/>
              <a:gd name="connsiteX5" fmla="*/ 0 w 12200238"/>
              <a:gd name="connsiteY5" fmla="*/ 238125 h 1443193"/>
              <a:gd name="connsiteX0" fmla="*/ 0 w 12200238"/>
              <a:gd name="connsiteY0" fmla="*/ 238125 h 1443193"/>
              <a:gd name="connsiteX1" fmla="*/ 1323975 w 12200238"/>
              <a:gd name="connsiteY1" fmla="*/ 110805 h 1443193"/>
              <a:gd name="connsiteX2" fmla="*/ 9477375 w 12200238"/>
              <a:gd name="connsiteY2" fmla="*/ 520380 h 1443193"/>
              <a:gd name="connsiteX3" fmla="*/ 12200238 w 12200238"/>
              <a:gd name="connsiteY3" fmla="*/ 0 h 1443193"/>
              <a:gd name="connsiteX4" fmla="*/ 12200238 w 12200238"/>
              <a:gd name="connsiteY4" fmla="*/ 1443193 h 1443193"/>
              <a:gd name="connsiteX5" fmla="*/ 0 w 12200238"/>
              <a:gd name="connsiteY5" fmla="*/ 1443193 h 1443193"/>
              <a:gd name="connsiteX6" fmla="*/ 0 w 12200238"/>
              <a:gd name="connsiteY6" fmla="*/ 238125 h 1443193"/>
              <a:gd name="connsiteX0" fmla="*/ 0 w 12200238"/>
              <a:gd name="connsiteY0" fmla="*/ 238125 h 1443193"/>
              <a:gd name="connsiteX1" fmla="*/ 1323975 w 12200238"/>
              <a:gd name="connsiteY1" fmla="*/ 110805 h 1443193"/>
              <a:gd name="connsiteX2" fmla="*/ 4524375 w 12200238"/>
              <a:gd name="connsiteY2" fmla="*/ 129855 h 1443193"/>
              <a:gd name="connsiteX3" fmla="*/ 9477375 w 12200238"/>
              <a:gd name="connsiteY3" fmla="*/ 520380 h 1443193"/>
              <a:gd name="connsiteX4" fmla="*/ 12200238 w 12200238"/>
              <a:gd name="connsiteY4" fmla="*/ 0 h 1443193"/>
              <a:gd name="connsiteX5" fmla="*/ 12200238 w 12200238"/>
              <a:gd name="connsiteY5" fmla="*/ 1443193 h 1443193"/>
              <a:gd name="connsiteX6" fmla="*/ 0 w 12200238"/>
              <a:gd name="connsiteY6" fmla="*/ 1443193 h 1443193"/>
              <a:gd name="connsiteX7" fmla="*/ 0 w 12200238"/>
              <a:gd name="connsiteY7" fmla="*/ 238125 h 1443193"/>
              <a:gd name="connsiteX0" fmla="*/ 0 w 12200238"/>
              <a:gd name="connsiteY0" fmla="*/ 238125 h 1443193"/>
              <a:gd name="connsiteX1" fmla="*/ 1323975 w 12200238"/>
              <a:gd name="connsiteY1" fmla="*/ 110805 h 1443193"/>
              <a:gd name="connsiteX2" fmla="*/ 4524375 w 12200238"/>
              <a:gd name="connsiteY2" fmla="*/ 129855 h 1443193"/>
              <a:gd name="connsiteX3" fmla="*/ 9477375 w 12200238"/>
              <a:gd name="connsiteY3" fmla="*/ 520380 h 1443193"/>
              <a:gd name="connsiteX4" fmla="*/ 12200238 w 12200238"/>
              <a:gd name="connsiteY4" fmla="*/ 0 h 1443193"/>
              <a:gd name="connsiteX5" fmla="*/ 12200238 w 12200238"/>
              <a:gd name="connsiteY5" fmla="*/ 1443193 h 1443193"/>
              <a:gd name="connsiteX6" fmla="*/ 0 w 12200238"/>
              <a:gd name="connsiteY6" fmla="*/ 1443193 h 1443193"/>
              <a:gd name="connsiteX7" fmla="*/ 0 w 12200238"/>
              <a:gd name="connsiteY7" fmla="*/ 238125 h 1443193"/>
              <a:gd name="connsiteX0" fmla="*/ 0 w 12200238"/>
              <a:gd name="connsiteY0" fmla="*/ 238125 h 1443193"/>
              <a:gd name="connsiteX1" fmla="*/ 3552825 w 12200238"/>
              <a:gd name="connsiteY1" fmla="*/ 44130 h 1443193"/>
              <a:gd name="connsiteX2" fmla="*/ 4524375 w 12200238"/>
              <a:gd name="connsiteY2" fmla="*/ 129855 h 1443193"/>
              <a:gd name="connsiteX3" fmla="*/ 9477375 w 12200238"/>
              <a:gd name="connsiteY3" fmla="*/ 520380 h 1443193"/>
              <a:gd name="connsiteX4" fmla="*/ 12200238 w 12200238"/>
              <a:gd name="connsiteY4" fmla="*/ 0 h 1443193"/>
              <a:gd name="connsiteX5" fmla="*/ 12200238 w 12200238"/>
              <a:gd name="connsiteY5" fmla="*/ 1443193 h 1443193"/>
              <a:gd name="connsiteX6" fmla="*/ 0 w 12200238"/>
              <a:gd name="connsiteY6" fmla="*/ 1443193 h 1443193"/>
              <a:gd name="connsiteX7" fmla="*/ 0 w 12200238"/>
              <a:gd name="connsiteY7" fmla="*/ 238125 h 1443193"/>
              <a:gd name="connsiteX0" fmla="*/ 0 w 12200238"/>
              <a:gd name="connsiteY0" fmla="*/ 238125 h 1443193"/>
              <a:gd name="connsiteX1" fmla="*/ 3552825 w 12200238"/>
              <a:gd name="connsiteY1" fmla="*/ 44130 h 1443193"/>
              <a:gd name="connsiteX2" fmla="*/ 6762750 w 12200238"/>
              <a:gd name="connsiteY2" fmla="*/ 348930 h 1443193"/>
              <a:gd name="connsiteX3" fmla="*/ 9477375 w 12200238"/>
              <a:gd name="connsiteY3" fmla="*/ 520380 h 1443193"/>
              <a:gd name="connsiteX4" fmla="*/ 12200238 w 12200238"/>
              <a:gd name="connsiteY4" fmla="*/ 0 h 1443193"/>
              <a:gd name="connsiteX5" fmla="*/ 12200238 w 12200238"/>
              <a:gd name="connsiteY5" fmla="*/ 1443193 h 1443193"/>
              <a:gd name="connsiteX6" fmla="*/ 0 w 12200238"/>
              <a:gd name="connsiteY6" fmla="*/ 1443193 h 1443193"/>
              <a:gd name="connsiteX7" fmla="*/ 0 w 12200238"/>
              <a:gd name="connsiteY7" fmla="*/ 238125 h 1443193"/>
              <a:gd name="connsiteX0" fmla="*/ 0 w 12200238"/>
              <a:gd name="connsiteY0" fmla="*/ 238125 h 1443193"/>
              <a:gd name="connsiteX1" fmla="*/ 3552825 w 12200238"/>
              <a:gd name="connsiteY1" fmla="*/ 44130 h 1443193"/>
              <a:gd name="connsiteX2" fmla="*/ 6762750 w 12200238"/>
              <a:gd name="connsiteY2" fmla="*/ 348930 h 1443193"/>
              <a:gd name="connsiteX3" fmla="*/ 9582150 w 12200238"/>
              <a:gd name="connsiteY3" fmla="*/ 472755 h 1443193"/>
              <a:gd name="connsiteX4" fmla="*/ 12200238 w 12200238"/>
              <a:gd name="connsiteY4" fmla="*/ 0 h 1443193"/>
              <a:gd name="connsiteX5" fmla="*/ 12200238 w 12200238"/>
              <a:gd name="connsiteY5" fmla="*/ 1443193 h 1443193"/>
              <a:gd name="connsiteX6" fmla="*/ 0 w 12200238"/>
              <a:gd name="connsiteY6" fmla="*/ 1443193 h 1443193"/>
              <a:gd name="connsiteX7" fmla="*/ 0 w 12200238"/>
              <a:gd name="connsiteY7" fmla="*/ 238125 h 1443193"/>
              <a:gd name="connsiteX0" fmla="*/ 0 w 12200238"/>
              <a:gd name="connsiteY0" fmla="*/ 238125 h 1443193"/>
              <a:gd name="connsiteX1" fmla="*/ 3552825 w 12200238"/>
              <a:gd name="connsiteY1" fmla="*/ 44130 h 1443193"/>
              <a:gd name="connsiteX2" fmla="*/ 6762750 w 12200238"/>
              <a:gd name="connsiteY2" fmla="*/ 348930 h 1443193"/>
              <a:gd name="connsiteX3" fmla="*/ 9582150 w 12200238"/>
              <a:gd name="connsiteY3" fmla="*/ 472755 h 1443193"/>
              <a:gd name="connsiteX4" fmla="*/ 11610975 w 12200238"/>
              <a:gd name="connsiteY4" fmla="*/ 291780 h 1443193"/>
              <a:gd name="connsiteX5" fmla="*/ 12200238 w 12200238"/>
              <a:gd name="connsiteY5" fmla="*/ 0 h 1443193"/>
              <a:gd name="connsiteX6" fmla="*/ 12200238 w 12200238"/>
              <a:gd name="connsiteY6" fmla="*/ 1443193 h 1443193"/>
              <a:gd name="connsiteX7" fmla="*/ 0 w 12200238"/>
              <a:gd name="connsiteY7" fmla="*/ 1443193 h 1443193"/>
              <a:gd name="connsiteX8" fmla="*/ 0 w 12200238"/>
              <a:gd name="connsiteY8" fmla="*/ 238125 h 1443193"/>
              <a:gd name="connsiteX0" fmla="*/ 0 w 12200238"/>
              <a:gd name="connsiteY0" fmla="*/ 193995 h 1399063"/>
              <a:gd name="connsiteX1" fmla="*/ 3552825 w 12200238"/>
              <a:gd name="connsiteY1" fmla="*/ 0 h 1399063"/>
              <a:gd name="connsiteX2" fmla="*/ 6762750 w 12200238"/>
              <a:gd name="connsiteY2" fmla="*/ 304800 h 1399063"/>
              <a:gd name="connsiteX3" fmla="*/ 9582150 w 12200238"/>
              <a:gd name="connsiteY3" fmla="*/ 428625 h 1399063"/>
              <a:gd name="connsiteX4" fmla="*/ 11610975 w 12200238"/>
              <a:gd name="connsiteY4" fmla="*/ 24765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9582150 w 12200238"/>
              <a:gd name="connsiteY3" fmla="*/ 428625 h 1399063"/>
              <a:gd name="connsiteX4" fmla="*/ 11630025 w 12200238"/>
              <a:gd name="connsiteY4" fmla="*/ 2667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30025 w 12200238"/>
              <a:gd name="connsiteY4" fmla="*/ 2667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30025 w 12200238"/>
              <a:gd name="connsiteY4" fmla="*/ 2667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58600 w 12200238"/>
              <a:gd name="connsiteY4" fmla="*/ 24765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58600 w 12200238"/>
              <a:gd name="connsiteY4" fmla="*/ 24765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58600 w 12200238"/>
              <a:gd name="connsiteY4" fmla="*/ 24765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096500 w 12200238"/>
              <a:gd name="connsiteY3" fmla="*/ 31432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096500 w 12200238"/>
              <a:gd name="connsiteY3" fmla="*/ 314325 h 1399063"/>
              <a:gd name="connsiteX4" fmla="*/ 11639550 w 12200238"/>
              <a:gd name="connsiteY4" fmla="*/ 123825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314099 h 1519167"/>
              <a:gd name="connsiteX1" fmla="*/ 2190750 w 12200238"/>
              <a:gd name="connsiteY1" fmla="*/ 5804 h 1519167"/>
              <a:gd name="connsiteX2" fmla="*/ 3552825 w 12200238"/>
              <a:gd name="connsiteY2" fmla="*/ 120104 h 1519167"/>
              <a:gd name="connsiteX3" fmla="*/ 6762750 w 12200238"/>
              <a:gd name="connsiteY3" fmla="*/ 424904 h 1519167"/>
              <a:gd name="connsiteX4" fmla="*/ 10096500 w 12200238"/>
              <a:gd name="connsiteY4" fmla="*/ 434429 h 1519167"/>
              <a:gd name="connsiteX5" fmla="*/ 11639550 w 12200238"/>
              <a:gd name="connsiteY5" fmla="*/ 243929 h 1519167"/>
              <a:gd name="connsiteX6" fmla="*/ 12181188 w 12200238"/>
              <a:gd name="connsiteY6" fmla="*/ 171224 h 1519167"/>
              <a:gd name="connsiteX7" fmla="*/ 12200238 w 12200238"/>
              <a:gd name="connsiteY7" fmla="*/ 1519167 h 1519167"/>
              <a:gd name="connsiteX8" fmla="*/ 0 w 12200238"/>
              <a:gd name="connsiteY8" fmla="*/ 1519167 h 1519167"/>
              <a:gd name="connsiteX9" fmla="*/ 0 w 12200238"/>
              <a:gd name="connsiteY9" fmla="*/ 314099 h 1519167"/>
              <a:gd name="connsiteX0" fmla="*/ 0 w 12200238"/>
              <a:gd name="connsiteY0" fmla="*/ 380774 h 1519167"/>
              <a:gd name="connsiteX1" fmla="*/ 2190750 w 12200238"/>
              <a:gd name="connsiteY1" fmla="*/ 5804 h 1519167"/>
              <a:gd name="connsiteX2" fmla="*/ 3552825 w 12200238"/>
              <a:gd name="connsiteY2" fmla="*/ 120104 h 1519167"/>
              <a:gd name="connsiteX3" fmla="*/ 6762750 w 12200238"/>
              <a:gd name="connsiteY3" fmla="*/ 424904 h 1519167"/>
              <a:gd name="connsiteX4" fmla="*/ 10096500 w 12200238"/>
              <a:gd name="connsiteY4" fmla="*/ 434429 h 1519167"/>
              <a:gd name="connsiteX5" fmla="*/ 11639550 w 12200238"/>
              <a:gd name="connsiteY5" fmla="*/ 243929 h 1519167"/>
              <a:gd name="connsiteX6" fmla="*/ 12181188 w 12200238"/>
              <a:gd name="connsiteY6" fmla="*/ 171224 h 1519167"/>
              <a:gd name="connsiteX7" fmla="*/ 12200238 w 12200238"/>
              <a:gd name="connsiteY7" fmla="*/ 1519167 h 1519167"/>
              <a:gd name="connsiteX8" fmla="*/ 0 w 12200238"/>
              <a:gd name="connsiteY8" fmla="*/ 1519167 h 1519167"/>
              <a:gd name="connsiteX9" fmla="*/ 0 w 12200238"/>
              <a:gd name="connsiteY9" fmla="*/ 380774 h 1519167"/>
              <a:gd name="connsiteX0" fmla="*/ 0 w 12200238"/>
              <a:gd name="connsiteY0" fmla="*/ 380774 h 1519167"/>
              <a:gd name="connsiteX1" fmla="*/ 2190750 w 12200238"/>
              <a:gd name="connsiteY1" fmla="*/ 5804 h 1519167"/>
              <a:gd name="connsiteX2" fmla="*/ 3552825 w 12200238"/>
              <a:gd name="connsiteY2" fmla="*/ 120104 h 1519167"/>
              <a:gd name="connsiteX3" fmla="*/ 6762750 w 12200238"/>
              <a:gd name="connsiteY3" fmla="*/ 424904 h 1519167"/>
              <a:gd name="connsiteX4" fmla="*/ 10096500 w 12200238"/>
              <a:gd name="connsiteY4" fmla="*/ 434429 h 1519167"/>
              <a:gd name="connsiteX5" fmla="*/ 11639550 w 12200238"/>
              <a:gd name="connsiteY5" fmla="*/ 243929 h 1519167"/>
              <a:gd name="connsiteX6" fmla="*/ 12181188 w 12200238"/>
              <a:gd name="connsiteY6" fmla="*/ 171224 h 1519167"/>
              <a:gd name="connsiteX7" fmla="*/ 12200238 w 12200238"/>
              <a:gd name="connsiteY7" fmla="*/ 1519167 h 1519167"/>
              <a:gd name="connsiteX8" fmla="*/ 0 w 12200238"/>
              <a:gd name="connsiteY8" fmla="*/ 1519167 h 1519167"/>
              <a:gd name="connsiteX9" fmla="*/ 0 w 12200238"/>
              <a:gd name="connsiteY9" fmla="*/ 380774 h 1519167"/>
              <a:gd name="connsiteX0" fmla="*/ 0 w 12209763"/>
              <a:gd name="connsiteY0" fmla="*/ 342674 h 1519167"/>
              <a:gd name="connsiteX1" fmla="*/ 2200275 w 12209763"/>
              <a:gd name="connsiteY1" fmla="*/ 5804 h 1519167"/>
              <a:gd name="connsiteX2" fmla="*/ 3562350 w 12209763"/>
              <a:gd name="connsiteY2" fmla="*/ 120104 h 1519167"/>
              <a:gd name="connsiteX3" fmla="*/ 6772275 w 12209763"/>
              <a:gd name="connsiteY3" fmla="*/ 424904 h 1519167"/>
              <a:gd name="connsiteX4" fmla="*/ 10106025 w 12209763"/>
              <a:gd name="connsiteY4" fmla="*/ 434429 h 1519167"/>
              <a:gd name="connsiteX5" fmla="*/ 11649075 w 12209763"/>
              <a:gd name="connsiteY5" fmla="*/ 243929 h 1519167"/>
              <a:gd name="connsiteX6" fmla="*/ 12190713 w 12209763"/>
              <a:gd name="connsiteY6" fmla="*/ 171224 h 1519167"/>
              <a:gd name="connsiteX7" fmla="*/ 12209763 w 12209763"/>
              <a:gd name="connsiteY7" fmla="*/ 1519167 h 1519167"/>
              <a:gd name="connsiteX8" fmla="*/ 9525 w 12209763"/>
              <a:gd name="connsiteY8" fmla="*/ 1519167 h 1519167"/>
              <a:gd name="connsiteX9" fmla="*/ 0 w 12209763"/>
              <a:gd name="connsiteY9" fmla="*/ 342674 h 1519167"/>
              <a:gd name="connsiteX0" fmla="*/ 0 w 12209763"/>
              <a:gd name="connsiteY0" fmla="*/ 342674 h 1519167"/>
              <a:gd name="connsiteX1" fmla="*/ 2200275 w 12209763"/>
              <a:gd name="connsiteY1" fmla="*/ 5804 h 1519167"/>
              <a:gd name="connsiteX2" fmla="*/ 3562350 w 12209763"/>
              <a:gd name="connsiteY2" fmla="*/ 120104 h 1519167"/>
              <a:gd name="connsiteX3" fmla="*/ 6772275 w 12209763"/>
              <a:gd name="connsiteY3" fmla="*/ 424904 h 1519167"/>
              <a:gd name="connsiteX4" fmla="*/ 10106025 w 12209763"/>
              <a:gd name="connsiteY4" fmla="*/ 434429 h 1519167"/>
              <a:gd name="connsiteX5" fmla="*/ 11649075 w 12209763"/>
              <a:gd name="connsiteY5" fmla="*/ 243929 h 1519167"/>
              <a:gd name="connsiteX6" fmla="*/ 12190713 w 12209763"/>
              <a:gd name="connsiteY6" fmla="*/ 171224 h 1519167"/>
              <a:gd name="connsiteX7" fmla="*/ 12209763 w 12209763"/>
              <a:gd name="connsiteY7" fmla="*/ 1519167 h 1519167"/>
              <a:gd name="connsiteX8" fmla="*/ 9525 w 12209763"/>
              <a:gd name="connsiteY8" fmla="*/ 1519167 h 1519167"/>
              <a:gd name="connsiteX9" fmla="*/ 0 w 12209763"/>
              <a:gd name="connsiteY9" fmla="*/ 342674 h 1519167"/>
              <a:gd name="connsiteX0" fmla="*/ 0 w 12209763"/>
              <a:gd name="connsiteY0" fmla="*/ 342674 h 1519167"/>
              <a:gd name="connsiteX1" fmla="*/ 2200275 w 12209763"/>
              <a:gd name="connsiteY1" fmla="*/ 5804 h 1519167"/>
              <a:gd name="connsiteX2" fmla="*/ 3495675 w 12209763"/>
              <a:gd name="connsiteY2" fmla="*/ 120104 h 1519167"/>
              <a:gd name="connsiteX3" fmla="*/ 6772275 w 12209763"/>
              <a:gd name="connsiteY3" fmla="*/ 424904 h 1519167"/>
              <a:gd name="connsiteX4" fmla="*/ 10106025 w 12209763"/>
              <a:gd name="connsiteY4" fmla="*/ 434429 h 1519167"/>
              <a:gd name="connsiteX5" fmla="*/ 11649075 w 12209763"/>
              <a:gd name="connsiteY5" fmla="*/ 243929 h 1519167"/>
              <a:gd name="connsiteX6" fmla="*/ 12190713 w 12209763"/>
              <a:gd name="connsiteY6" fmla="*/ 171224 h 1519167"/>
              <a:gd name="connsiteX7" fmla="*/ 12209763 w 12209763"/>
              <a:gd name="connsiteY7" fmla="*/ 1519167 h 1519167"/>
              <a:gd name="connsiteX8" fmla="*/ 9525 w 12209763"/>
              <a:gd name="connsiteY8" fmla="*/ 1519167 h 1519167"/>
              <a:gd name="connsiteX9" fmla="*/ 0 w 12209763"/>
              <a:gd name="connsiteY9" fmla="*/ 342674 h 1519167"/>
              <a:gd name="connsiteX0" fmla="*/ 0 w 12209763"/>
              <a:gd name="connsiteY0" fmla="*/ 336870 h 1513363"/>
              <a:gd name="connsiteX1" fmla="*/ 2200275 w 12209763"/>
              <a:gd name="connsiteY1" fmla="*/ 0 h 1513363"/>
              <a:gd name="connsiteX2" fmla="*/ 6772275 w 12209763"/>
              <a:gd name="connsiteY2" fmla="*/ 419100 h 1513363"/>
              <a:gd name="connsiteX3" fmla="*/ 10106025 w 12209763"/>
              <a:gd name="connsiteY3" fmla="*/ 428625 h 1513363"/>
              <a:gd name="connsiteX4" fmla="*/ 11649075 w 12209763"/>
              <a:gd name="connsiteY4" fmla="*/ 238125 h 1513363"/>
              <a:gd name="connsiteX5" fmla="*/ 12190713 w 12209763"/>
              <a:gd name="connsiteY5" fmla="*/ 165420 h 1513363"/>
              <a:gd name="connsiteX6" fmla="*/ 12209763 w 12209763"/>
              <a:gd name="connsiteY6" fmla="*/ 1513363 h 1513363"/>
              <a:gd name="connsiteX7" fmla="*/ 9525 w 12209763"/>
              <a:gd name="connsiteY7" fmla="*/ 1513363 h 1513363"/>
              <a:gd name="connsiteX8" fmla="*/ 0 w 12209763"/>
              <a:gd name="connsiteY8" fmla="*/ 336870 h 1513363"/>
              <a:gd name="connsiteX0" fmla="*/ 0 w 12209763"/>
              <a:gd name="connsiteY0" fmla="*/ 241620 h 1418113"/>
              <a:gd name="connsiteX1" fmla="*/ 2219325 w 12209763"/>
              <a:gd name="connsiteY1" fmla="*/ 0 h 1418113"/>
              <a:gd name="connsiteX2" fmla="*/ 6772275 w 12209763"/>
              <a:gd name="connsiteY2" fmla="*/ 323850 h 1418113"/>
              <a:gd name="connsiteX3" fmla="*/ 10106025 w 12209763"/>
              <a:gd name="connsiteY3" fmla="*/ 333375 h 1418113"/>
              <a:gd name="connsiteX4" fmla="*/ 11649075 w 12209763"/>
              <a:gd name="connsiteY4" fmla="*/ 142875 h 1418113"/>
              <a:gd name="connsiteX5" fmla="*/ 12190713 w 12209763"/>
              <a:gd name="connsiteY5" fmla="*/ 70170 h 1418113"/>
              <a:gd name="connsiteX6" fmla="*/ 12209763 w 12209763"/>
              <a:gd name="connsiteY6" fmla="*/ 1418113 h 1418113"/>
              <a:gd name="connsiteX7" fmla="*/ 9525 w 12209763"/>
              <a:gd name="connsiteY7" fmla="*/ 1418113 h 1418113"/>
              <a:gd name="connsiteX8" fmla="*/ 0 w 12209763"/>
              <a:gd name="connsiteY8"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1649075 w 12209763"/>
              <a:gd name="connsiteY4" fmla="*/ 142875 h 1418113"/>
              <a:gd name="connsiteX5" fmla="*/ 12190713 w 12209763"/>
              <a:gd name="connsiteY5" fmla="*/ 70170 h 1418113"/>
              <a:gd name="connsiteX6" fmla="*/ 12209763 w 12209763"/>
              <a:gd name="connsiteY6" fmla="*/ 1418113 h 1418113"/>
              <a:gd name="connsiteX7" fmla="*/ 9525 w 12209763"/>
              <a:gd name="connsiteY7" fmla="*/ 1418113 h 1418113"/>
              <a:gd name="connsiteX8" fmla="*/ 0 w 12209763"/>
              <a:gd name="connsiteY8"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 name="connsiteX0" fmla="*/ 0 w 12209763"/>
              <a:gd name="connsiteY0" fmla="*/ 286320 h 1462813"/>
              <a:gd name="connsiteX1" fmla="*/ 2219325 w 12209763"/>
              <a:gd name="connsiteY1" fmla="*/ 44700 h 1462813"/>
              <a:gd name="connsiteX2" fmla="*/ 6772275 w 12209763"/>
              <a:gd name="connsiteY2" fmla="*/ 368550 h 1462813"/>
              <a:gd name="connsiteX3" fmla="*/ 10125075 w 12209763"/>
              <a:gd name="connsiteY3" fmla="*/ 473325 h 1462813"/>
              <a:gd name="connsiteX4" fmla="*/ 12190713 w 12209763"/>
              <a:gd name="connsiteY4" fmla="*/ 114870 h 1462813"/>
              <a:gd name="connsiteX5" fmla="*/ 12209763 w 12209763"/>
              <a:gd name="connsiteY5" fmla="*/ 1462813 h 1462813"/>
              <a:gd name="connsiteX6" fmla="*/ 9525 w 12209763"/>
              <a:gd name="connsiteY6" fmla="*/ 1462813 h 1462813"/>
              <a:gd name="connsiteX7" fmla="*/ 0 w 12209763"/>
              <a:gd name="connsiteY7" fmla="*/ 286320 h 1462813"/>
              <a:gd name="connsiteX0" fmla="*/ 0 w 12390584"/>
              <a:gd name="connsiteY0" fmla="*/ 241620 h 1418113"/>
              <a:gd name="connsiteX1" fmla="*/ 2219325 w 12390584"/>
              <a:gd name="connsiteY1" fmla="*/ 0 h 1418113"/>
              <a:gd name="connsiteX2" fmla="*/ 6772275 w 12390584"/>
              <a:gd name="connsiteY2" fmla="*/ 323850 h 1418113"/>
              <a:gd name="connsiteX3" fmla="*/ 10125075 w 12390584"/>
              <a:gd name="connsiteY3" fmla="*/ 428625 h 1418113"/>
              <a:gd name="connsiteX4" fmla="*/ 12190713 w 12390584"/>
              <a:gd name="connsiteY4" fmla="*/ 70170 h 1418113"/>
              <a:gd name="connsiteX5" fmla="*/ 12209763 w 12390584"/>
              <a:gd name="connsiteY5" fmla="*/ 1418113 h 1418113"/>
              <a:gd name="connsiteX6" fmla="*/ 9525 w 12390584"/>
              <a:gd name="connsiteY6" fmla="*/ 1418113 h 1418113"/>
              <a:gd name="connsiteX7" fmla="*/ 0 w 12390584"/>
              <a:gd name="connsiteY7" fmla="*/ 241620 h 1418113"/>
              <a:gd name="connsiteX0" fmla="*/ 0 w 12209872"/>
              <a:gd name="connsiteY0" fmla="*/ 241620 h 1418113"/>
              <a:gd name="connsiteX1" fmla="*/ 2219325 w 12209872"/>
              <a:gd name="connsiteY1" fmla="*/ 0 h 1418113"/>
              <a:gd name="connsiteX2" fmla="*/ 6772275 w 12209872"/>
              <a:gd name="connsiteY2" fmla="*/ 323850 h 1418113"/>
              <a:gd name="connsiteX3" fmla="*/ 10125075 w 12209872"/>
              <a:gd name="connsiteY3" fmla="*/ 428625 h 1418113"/>
              <a:gd name="connsiteX4" fmla="*/ 12190713 w 12209872"/>
              <a:gd name="connsiteY4" fmla="*/ 70170 h 1418113"/>
              <a:gd name="connsiteX5" fmla="*/ 12209763 w 12209872"/>
              <a:gd name="connsiteY5" fmla="*/ 1418113 h 1418113"/>
              <a:gd name="connsiteX6" fmla="*/ 9525 w 12209872"/>
              <a:gd name="connsiteY6" fmla="*/ 1418113 h 1418113"/>
              <a:gd name="connsiteX7" fmla="*/ 0 w 12209872"/>
              <a:gd name="connsiteY7"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 name="connsiteX0" fmla="*/ 0 w 12219288"/>
              <a:gd name="connsiteY0" fmla="*/ 438169 h 1418113"/>
              <a:gd name="connsiteX1" fmla="*/ 2228850 w 12219288"/>
              <a:gd name="connsiteY1" fmla="*/ 0 h 1418113"/>
              <a:gd name="connsiteX2" fmla="*/ 6781800 w 12219288"/>
              <a:gd name="connsiteY2" fmla="*/ 323850 h 1418113"/>
              <a:gd name="connsiteX3" fmla="*/ 10134600 w 12219288"/>
              <a:gd name="connsiteY3" fmla="*/ 428625 h 1418113"/>
              <a:gd name="connsiteX4" fmla="*/ 12200238 w 12219288"/>
              <a:gd name="connsiteY4" fmla="*/ 70170 h 1418113"/>
              <a:gd name="connsiteX5" fmla="*/ 12219288 w 12219288"/>
              <a:gd name="connsiteY5" fmla="*/ 1418113 h 1418113"/>
              <a:gd name="connsiteX6" fmla="*/ 19050 w 12219288"/>
              <a:gd name="connsiteY6" fmla="*/ 1418113 h 1418113"/>
              <a:gd name="connsiteX7" fmla="*/ 0 w 12219288"/>
              <a:gd name="connsiteY7" fmla="*/ 438169 h 1418113"/>
              <a:gd name="connsiteX0" fmla="*/ 0 w 12219288"/>
              <a:gd name="connsiteY0" fmla="*/ 368138 h 1348082"/>
              <a:gd name="connsiteX1" fmla="*/ 2352675 w 12219288"/>
              <a:gd name="connsiteY1" fmla="*/ 61002 h 1348082"/>
              <a:gd name="connsiteX2" fmla="*/ 6781800 w 12219288"/>
              <a:gd name="connsiteY2" fmla="*/ 253819 h 1348082"/>
              <a:gd name="connsiteX3" fmla="*/ 10134600 w 12219288"/>
              <a:gd name="connsiteY3" fmla="*/ 358594 h 1348082"/>
              <a:gd name="connsiteX4" fmla="*/ 12200238 w 12219288"/>
              <a:gd name="connsiteY4" fmla="*/ 139 h 1348082"/>
              <a:gd name="connsiteX5" fmla="*/ 12219288 w 12219288"/>
              <a:gd name="connsiteY5" fmla="*/ 1348082 h 1348082"/>
              <a:gd name="connsiteX6" fmla="*/ 19050 w 12219288"/>
              <a:gd name="connsiteY6" fmla="*/ 1348082 h 1348082"/>
              <a:gd name="connsiteX7" fmla="*/ 0 w 12219288"/>
              <a:gd name="connsiteY7" fmla="*/ 368138 h 1348082"/>
              <a:gd name="connsiteX0" fmla="*/ 0 w 12219288"/>
              <a:gd name="connsiteY0" fmla="*/ 368138 h 1348082"/>
              <a:gd name="connsiteX1" fmla="*/ 2352675 w 12219288"/>
              <a:gd name="connsiteY1" fmla="*/ 61002 h 1348082"/>
              <a:gd name="connsiteX2" fmla="*/ 6667500 w 12219288"/>
              <a:gd name="connsiteY2" fmla="*/ 422290 h 1348082"/>
              <a:gd name="connsiteX3" fmla="*/ 10134600 w 12219288"/>
              <a:gd name="connsiteY3" fmla="*/ 358594 h 1348082"/>
              <a:gd name="connsiteX4" fmla="*/ 12200238 w 12219288"/>
              <a:gd name="connsiteY4" fmla="*/ 139 h 1348082"/>
              <a:gd name="connsiteX5" fmla="*/ 12219288 w 12219288"/>
              <a:gd name="connsiteY5" fmla="*/ 1348082 h 1348082"/>
              <a:gd name="connsiteX6" fmla="*/ 19050 w 12219288"/>
              <a:gd name="connsiteY6" fmla="*/ 1348082 h 1348082"/>
              <a:gd name="connsiteX7" fmla="*/ 0 w 12219288"/>
              <a:gd name="connsiteY7" fmla="*/ 368138 h 1348082"/>
              <a:gd name="connsiteX0" fmla="*/ 0 w 12231048"/>
              <a:gd name="connsiteY0" fmla="*/ 307136 h 1287080"/>
              <a:gd name="connsiteX1" fmla="*/ 2352675 w 12231048"/>
              <a:gd name="connsiteY1" fmla="*/ 0 h 1287080"/>
              <a:gd name="connsiteX2" fmla="*/ 6667500 w 12231048"/>
              <a:gd name="connsiteY2" fmla="*/ 361288 h 1287080"/>
              <a:gd name="connsiteX3" fmla="*/ 10134600 w 12231048"/>
              <a:gd name="connsiteY3" fmla="*/ 297592 h 1287080"/>
              <a:gd name="connsiteX4" fmla="*/ 12219288 w 12231048"/>
              <a:gd name="connsiteY4" fmla="*/ 60810 h 1287080"/>
              <a:gd name="connsiteX5" fmla="*/ 12219288 w 12231048"/>
              <a:gd name="connsiteY5" fmla="*/ 1287080 h 1287080"/>
              <a:gd name="connsiteX6" fmla="*/ 19050 w 12231048"/>
              <a:gd name="connsiteY6" fmla="*/ 1287080 h 1287080"/>
              <a:gd name="connsiteX7" fmla="*/ 0 w 12231048"/>
              <a:gd name="connsiteY7" fmla="*/ 307136 h 1287080"/>
              <a:gd name="connsiteX0" fmla="*/ 0 w 12369485"/>
              <a:gd name="connsiteY0" fmla="*/ 307136 h 1287080"/>
              <a:gd name="connsiteX1" fmla="*/ 2352675 w 12369485"/>
              <a:gd name="connsiteY1" fmla="*/ 0 h 1287080"/>
              <a:gd name="connsiteX2" fmla="*/ 6667500 w 12369485"/>
              <a:gd name="connsiteY2" fmla="*/ 361288 h 1287080"/>
              <a:gd name="connsiteX3" fmla="*/ 10172700 w 12369485"/>
              <a:gd name="connsiteY3" fmla="*/ 353749 h 1287080"/>
              <a:gd name="connsiteX4" fmla="*/ 12219288 w 12369485"/>
              <a:gd name="connsiteY4" fmla="*/ 60810 h 1287080"/>
              <a:gd name="connsiteX5" fmla="*/ 12219288 w 12369485"/>
              <a:gd name="connsiteY5" fmla="*/ 1287080 h 1287080"/>
              <a:gd name="connsiteX6" fmla="*/ 19050 w 12369485"/>
              <a:gd name="connsiteY6" fmla="*/ 1287080 h 1287080"/>
              <a:gd name="connsiteX7" fmla="*/ 0 w 12369485"/>
              <a:gd name="connsiteY7" fmla="*/ 307136 h 1287080"/>
              <a:gd name="connsiteX0" fmla="*/ 0 w 12369485"/>
              <a:gd name="connsiteY0" fmla="*/ 307136 h 1287080"/>
              <a:gd name="connsiteX1" fmla="*/ 2352675 w 12369485"/>
              <a:gd name="connsiteY1" fmla="*/ 0 h 1287080"/>
              <a:gd name="connsiteX2" fmla="*/ 6667500 w 12369485"/>
              <a:gd name="connsiteY2" fmla="*/ 361288 h 1287080"/>
              <a:gd name="connsiteX3" fmla="*/ 10172700 w 12369485"/>
              <a:gd name="connsiteY3" fmla="*/ 353749 h 1287080"/>
              <a:gd name="connsiteX4" fmla="*/ 12219288 w 12369485"/>
              <a:gd name="connsiteY4" fmla="*/ 60810 h 1287080"/>
              <a:gd name="connsiteX5" fmla="*/ 12219288 w 12369485"/>
              <a:gd name="connsiteY5" fmla="*/ 1287080 h 1287080"/>
              <a:gd name="connsiteX6" fmla="*/ 19050 w 12369485"/>
              <a:gd name="connsiteY6" fmla="*/ 1287080 h 1287080"/>
              <a:gd name="connsiteX7" fmla="*/ 0 w 12369485"/>
              <a:gd name="connsiteY7" fmla="*/ 307136 h 1287080"/>
              <a:gd name="connsiteX0" fmla="*/ 0 w 12221671"/>
              <a:gd name="connsiteY0" fmla="*/ 364225 h 1344169"/>
              <a:gd name="connsiteX1" fmla="*/ 2352675 w 12221671"/>
              <a:gd name="connsiteY1" fmla="*/ 57089 h 1344169"/>
              <a:gd name="connsiteX2" fmla="*/ 6667500 w 12221671"/>
              <a:gd name="connsiteY2" fmla="*/ 418377 h 1344169"/>
              <a:gd name="connsiteX3" fmla="*/ 10172700 w 12221671"/>
              <a:gd name="connsiteY3" fmla="*/ 410838 h 1344169"/>
              <a:gd name="connsiteX4" fmla="*/ 12219288 w 12221671"/>
              <a:gd name="connsiteY4" fmla="*/ 117899 h 1344169"/>
              <a:gd name="connsiteX5" fmla="*/ 12219288 w 12221671"/>
              <a:gd name="connsiteY5" fmla="*/ 1344169 h 1344169"/>
              <a:gd name="connsiteX6" fmla="*/ 19050 w 12221671"/>
              <a:gd name="connsiteY6" fmla="*/ 1344169 h 1344169"/>
              <a:gd name="connsiteX7" fmla="*/ 0 w 12221671"/>
              <a:gd name="connsiteY7" fmla="*/ 364225 h 1344169"/>
              <a:gd name="connsiteX0" fmla="*/ 0 w 12229114"/>
              <a:gd name="connsiteY0" fmla="*/ 307136 h 1287080"/>
              <a:gd name="connsiteX1" fmla="*/ 2352675 w 12229114"/>
              <a:gd name="connsiteY1" fmla="*/ 0 h 1287080"/>
              <a:gd name="connsiteX2" fmla="*/ 6667500 w 12229114"/>
              <a:gd name="connsiteY2" fmla="*/ 361288 h 1287080"/>
              <a:gd name="connsiteX3" fmla="*/ 10172700 w 12229114"/>
              <a:gd name="connsiteY3" fmla="*/ 353749 h 1287080"/>
              <a:gd name="connsiteX4" fmla="*/ 12219288 w 12229114"/>
              <a:gd name="connsiteY4" fmla="*/ 60810 h 1287080"/>
              <a:gd name="connsiteX5" fmla="*/ 12219288 w 12229114"/>
              <a:gd name="connsiteY5" fmla="*/ 1287080 h 1287080"/>
              <a:gd name="connsiteX6" fmla="*/ 19050 w 12229114"/>
              <a:gd name="connsiteY6" fmla="*/ 1287080 h 1287080"/>
              <a:gd name="connsiteX7" fmla="*/ 0 w 12229114"/>
              <a:gd name="connsiteY7" fmla="*/ 307136 h 1287080"/>
              <a:gd name="connsiteX0" fmla="*/ 0 w 12359608"/>
              <a:gd name="connsiteY0" fmla="*/ 307136 h 1287080"/>
              <a:gd name="connsiteX1" fmla="*/ 2352675 w 12359608"/>
              <a:gd name="connsiteY1" fmla="*/ 0 h 1287080"/>
              <a:gd name="connsiteX2" fmla="*/ 6667500 w 12359608"/>
              <a:gd name="connsiteY2" fmla="*/ 361288 h 1287080"/>
              <a:gd name="connsiteX3" fmla="*/ 10306050 w 12359608"/>
              <a:gd name="connsiteY3" fmla="*/ 363108 h 1287080"/>
              <a:gd name="connsiteX4" fmla="*/ 12219288 w 12359608"/>
              <a:gd name="connsiteY4" fmla="*/ 60810 h 1287080"/>
              <a:gd name="connsiteX5" fmla="*/ 12219288 w 12359608"/>
              <a:gd name="connsiteY5" fmla="*/ 1287080 h 1287080"/>
              <a:gd name="connsiteX6" fmla="*/ 19050 w 12359608"/>
              <a:gd name="connsiteY6" fmla="*/ 1287080 h 1287080"/>
              <a:gd name="connsiteX7" fmla="*/ 0 w 12359608"/>
              <a:gd name="connsiteY7" fmla="*/ 307136 h 1287080"/>
              <a:gd name="connsiteX0" fmla="*/ 0 w 12359608"/>
              <a:gd name="connsiteY0" fmla="*/ 307136 h 1287080"/>
              <a:gd name="connsiteX1" fmla="*/ 2352675 w 12359608"/>
              <a:gd name="connsiteY1" fmla="*/ 0 h 1287080"/>
              <a:gd name="connsiteX2" fmla="*/ 6667500 w 12359608"/>
              <a:gd name="connsiteY2" fmla="*/ 361288 h 1287080"/>
              <a:gd name="connsiteX3" fmla="*/ 10306050 w 12359608"/>
              <a:gd name="connsiteY3" fmla="*/ 363108 h 1287080"/>
              <a:gd name="connsiteX4" fmla="*/ 12219288 w 12359608"/>
              <a:gd name="connsiteY4" fmla="*/ 60810 h 1287080"/>
              <a:gd name="connsiteX5" fmla="*/ 12219288 w 12359608"/>
              <a:gd name="connsiteY5" fmla="*/ 1287080 h 1287080"/>
              <a:gd name="connsiteX6" fmla="*/ 19050 w 12359608"/>
              <a:gd name="connsiteY6" fmla="*/ 1287080 h 1287080"/>
              <a:gd name="connsiteX7" fmla="*/ 0 w 12359608"/>
              <a:gd name="connsiteY7" fmla="*/ 307136 h 1287080"/>
              <a:gd name="connsiteX0" fmla="*/ 0 w 12225949"/>
              <a:gd name="connsiteY0" fmla="*/ 344170 h 1324114"/>
              <a:gd name="connsiteX1" fmla="*/ 2352675 w 12225949"/>
              <a:gd name="connsiteY1" fmla="*/ 37034 h 1324114"/>
              <a:gd name="connsiteX2" fmla="*/ 6667500 w 12225949"/>
              <a:gd name="connsiteY2" fmla="*/ 398322 h 1324114"/>
              <a:gd name="connsiteX3" fmla="*/ 10306050 w 12225949"/>
              <a:gd name="connsiteY3" fmla="*/ 400142 h 1324114"/>
              <a:gd name="connsiteX4" fmla="*/ 12219288 w 12225949"/>
              <a:gd name="connsiteY4" fmla="*/ 97844 h 1324114"/>
              <a:gd name="connsiteX5" fmla="*/ 12219288 w 12225949"/>
              <a:gd name="connsiteY5" fmla="*/ 1324114 h 1324114"/>
              <a:gd name="connsiteX6" fmla="*/ 19050 w 12225949"/>
              <a:gd name="connsiteY6" fmla="*/ 1324114 h 1324114"/>
              <a:gd name="connsiteX7" fmla="*/ 0 w 12225949"/>
              <a:gd name="connsiteY7" fmla="*/ 344170 h 1324114"/>
              <a:gd name="connsiteX0" fmla="*/ 0 w 12224512"/>
              <a:gd name="connsiteY0" fmla="*/ 307136 h 1287080"/>
              <a:gd name="connsiteX1" fmla="*/ 2352675 w 12224512"/>
              <a:gd name="connsiteY1" fmla="*/ 0 h 1287080"/>
              <a:gd name="connsiteX2" fmla="*/ 6667500 w 12224512"/>
              <a:gd name="connsiteY2" fmla="*/ 361288 h 1287080"/>
              <a:gd name="connsiteX3" fmla="*/ 10306050 w 12224512"/>
              <a:gd name="connsiteY3" fmla="*/ 363108 h 1287080"/>
              <a:gd name="connsiteX4" fmla="*/ 12219288 w 12224512"/>
              <a:gd name="connsiteY4" fmla="*/ 60810 h 1287080"/>
              <a:gd name="connsiteX5" fmla="*/ 12219288 w 12224512"/>
              <a:gd name="connsiteY5" fmla="*/ 1287080 h 1287080"/>
              <a:gd name="connsiteX6" fmla="*/ 19050 w 12224512"/>
              <a:gd name="connsiteY6" fmla="*/ 1287080 h 1287080"/>
              <a:gd name="connsiteX7" fmla="*/ 0 w 12224512"/>
              <a:gd name="connsiteY7" fmla="*/ 307136 h 1287080"/>
              <a:gd name="connsiteX0" fmla="*/ 0 w 12224512"/>
              <a:gd name="connsiteY0" fmla="*/ 307136 h 1287080"/>
              <a:gd name="connsiteX1" fmla="*/ 2352675 w 12224512"/>
              <a:gd name="connsiteY1" fmla="*/ 0 h 1287080"/>
              <a:gd name="connsiteX2" fmla="*/ 6667500 w 12224512"/>
              <a:gd name="connsiteY2" fmla="*/ 361288 h 1287080"/>
              <a:gd name="connsiteX3" fmla="*/ 10306050 w 12224512"/>
              <a:gd name="connsiteY3" fmla="*/ 363108 h 1287080"/>
              <a:gd name="connsiteX4" fmla="*/ 12219288 w 12224512"/>
              <a:gd name="connsiteY4" fmla="*/ 163764 h 1287080"/>
              <a:gd name="connsiteX5" fmla="*/ 12219288 w 12224512"/>
              <a:gd name="connsiteY5" fmla="*/ 1287080 h 1287080"/>
              <a:gd name="connsiteX6" fmla="*/ 19050 w 12224512"/>
              <a:gd name="connsiteY6" fmla="*/ 1287080 h 1287080"/>
              <a:gd name="connsiteX7" fmla="*/ 0 w 12224512"/>
              <a:gd name="connsiteY7" fmla="*/ 307136 h 1287080"/>
              <a:gd name="connsiteX0" fmla="*/ 0 w 12219288"/>
              <a:gd name="connsiteY0" fmla="*/ 307136 h 1287080"/>
              <a:gd name="connsiteX1" fmla="*/ 2352675 w 12219288"/>
              <a:gd name="connsiteY1" fmla="*/ 0 h 1287080"/>
              <a:gd name="connsiteX2" fmla="*/ 6667500 w 12219288"/>
              <a:gd name="connsiteY2" fmla="*/ 361288 h 1287080"/>
              <a:gd name="connsiteX3" fmla="*/ 10306050 w 12219288"/>
              <a:gd name="connsiteY3" fmla="*/ 363108 h 1287080"/>
              <a:gd name="connsiteX4" fmla="*/ 12209763 w 12219288"/>
              <a:gd name="connsiteY4" fmla="*/ 42091 h 1287080"/>
              <a:gd name="connsiteX5" fmla="*/ 12219288 w 12219288"/>
              <a:gd name="connsiteY5" fmla="*/ 1287080 h 1287080"/>
              <a:gd name="connsiteX6" fmla="*/ 19050 w 12219288"/>
              <a:gd name="connsiteY6" fmla="*/ 1287080 h 1287080"/>
              <a:gd name="connsiteX7" fmla="*/ 0 w 12219288"/>
              <a:gd name="connsiteY7" fmla="*/ 307136 h 1287080"/>
              <a:gd name="connsiteX0" fmla="*/ 0 w 12219288"/>
              <a:gd name="connsiteY0" fmla="*/ 307136 h 1287080"/>
              <a:gd name="connsiteX1" fmla="*/ 2352675 w 12219288"/>
              <a:gd name="connsiteY1" fmla="*/ 0 h 1287080"/>
              <a:gd name="connsiteX2" fmla="*/ 6667500 w 12219288"/>
              <a:gd name="connsiteY2" fmla="*/ 361288 h 1287080"/>
              <a:gd name="connsiteX3" fmla="*/ 10306050 w 12219288"/>
              <a:gd name="connsiteY3" fmla="*/ 363108 h 1287080"/>
              <a:gd name="connsiteX4" fmla="*/ 12209763 w 12219288"/>
              <a:gd name="connsiteY4" fmla="*/ 42091 h 1287080"/>
              <a:gd name="connsiteX5" fmla="*/ 12219288 w 12219288"/>
              <a:gd name="connsiteY5" fmla="*/ 1287080 h 1287080"/>
              <a:gd name="connsiteX6" fmla="*/ 19050 w 12219288"/>
              <a:gd name="connsiteY6" fmla="*/ 1287080 h 1287080"/>
              <a:gd name="connsiteX7" fmla="*/ 0 w 12219288"/>
              <a:gd name="connsiteY7" fmla="*/ 307136 h 1287080"/>
              <a:gd name="connsiteX0" fmla="*/ 0 w 12219288"/>
              <a:gd name="connsiteY0" fmla="*/ 307136 h 1287080"/>
              <a:gd name="connsiteX1" fmla="*/ 2352675 w 12219288"/>
              <a:gd name="connsiteY1" fmla="*/ 0 h 1287080"/>
              <a:gd name="connsiteX2" fmla="*/ 6667500 w 12219288"/>
              <a:gd name="connsiteY2" fmla="*/ 361288 h 1287080"/>
              <a:gd name="connsiteX3" fmla="*/ 10306050 w 12219288"/>
              <a:gd name="connsiteY3" fmla="*/ 363108 h 1287080"/>
              <a:gd name="connsiteX4" fmla="*/ 12197857 w 12219288"/>
              <a:gd name="connsiteY4" fmla="*/ 39751 h 1287080"/>
              <a:gd name="connsiteX5" fmla="*/ 12219288 w 12219288"/>
              <a:gd name="connsiteY5" fmla="*/ 1287080 h 1287080"/>
              <a:gd name="connsiteX6" fmla="*/ 19050 w 12219288"/>
              <a:gd name="connsiteY6" fmla="*/ 1287080 h 1287080"/>
              <a:gd name="connsiteX7" fmla="*/ 0 w 12219288"/>
              <a:gd name="connsiteY7" fmla="*/ 307136 h 1287080"/>
              <a:gd name="connsiteX0" fmla="*/ 0 w 12219288"/>
              <a:gd name="connsiteY0" fmla="*/ 307136 h 1287080"/>
              <a:gd name="connsiteX1" fmla="*/ 2352675 w 12219288"/>
              <a:gd name="connsiteY1" fmla="*/ 0 h 1287080"/>
              <a:gd name="connsiteX2" fmla="*/ 6667500 w 12219288"/>
              <a:gd name="connsiteY2" fmla="*/ 361288 h 1287080"/>
              <a:gd name="connsiteX3" fmla="*/ 10306050 w 12219288"/>
              <a:gd name="connsiteY3" fmla="*/ 363108 h 1287080"/>
              <a:gd name="connsiteX4" fmla="*/ 12171663 w 12219288"/>
              <a:gd name="connsiteY4" fmla="*/ 44431 h 1287080"/>
              <a:gd name="connsiteX5" fmla="*/ 12219288 w 12219288"/>
              <a:gd name="connsiteY5" fmla="*/ 1287080 h 1287080"/>
              <a:gd name="connsiteX6" fmla="*/ 19050 w 12219288"/>
              <a:gd name="connsiteY6" fmla="*/ 1287080 h 1287080"/>
              <a:gd name="connsiteX7" fmla="*/ 0 w 12219288"/>
              <a:gd name="connsiteY7" fmla="*/ 307136 h 1287080"/>
              <a:gd name="connsiteX0" fmla="*/ 0 w 12219288"/>
              <a:gd name="connsiteY0" fmla="*/ 307136 h 1287080"/>
              <a:gd name="connsiteX1" fmla="*/ 2352675 w 12219288"/>
              <a:gd name="connsiteY1" fmla="*/ 0 h 1287080"/>
              <a:gd name="connsiteX2" fmla="*/ 6667500 w 12219288"/>
              <a:gd name="connsiteY2" fmla="*/ 361288 h 1287080"/>
              <a:gd name="connsiteX3" fmla="*/ 10306050 w 12219288"/>
              <a:gd name="connsiteY3" fmla="*/ 363108 h 1287080"/>
              <a:gd name="connsiteX4" fmla="*/ 12207382 w 12219288"/>
              <a:gd name="connsiteY4" fmla="*/ 30393 h 1287080"/>
              <a:gd name="connsiteX5" fmla="*/ 12219288 w 12219288"/>
              <a:gd name="connsiteY5" fmla="*/ 1287080 h 1287080"/>
              <a:gd name="connsiteX6" fmla="*/ 19050 w 12219288"/>
              <a:gd name="connsiteY6" fmla="*/ 1287080 h 1287080"/>
              <a:gd name="connsiteX7" fmla="*/ 0 w 12219288"/>
              <a:gd name="connsiteY7" fmla="*/ 307136 h 1287080"/>
              <a:gd name="connsiteX0" fmla="*/ 0 w 12224214"/>
              <a:gd name="connsiteY0" fmla="*/ 307136 h 1287080"/>
              <a:gd name="connsiteX1" fmla="*/ 2352675 w 12224214"/>
              <a:gd name="connsiteY1" fmla="*/ 0 h 1287080"/>
              <a:gd name="connsiteX2" fmla="*/ 6667500 w 12224214"/>
              <a:gd name="connsiteY2" fmla="*/ 361288 h 1287080"/>
              <a:gd name="connsiteX3" fmla="*/ 10306050 w 12224214"/>
              <a:gd name="connsiteY3" fmla="*/ 363108 h 1287080"/>
              <a:gd name="connsiteX4" fmla="*/ 12219288 w 12224214"/>
              <a:gd name="connsiteY4" fmla="*/ 28053 h 1287080"/>
              <a:gd name="connsiteX5" fmla="*/ 12219288 w 12224214"/>
              <a:gd name="connsiteY5" fmla="*/ 1287080 h 1287080"/>
              <a:gd name="connsiteX6" fmla="*/ 19050 w 12224214"/>
              <a:gd name="connsiteY6" fmla="*/ 1287080 h 1287080"/>
              <a:gd name="connsiteX7" fmla="*/ 0 w 12224214"/>
              <a:gd name="connsiteY7" fmla="*/ 307136 h 128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4214" h="1287080">
                <a:moveTo>
                  <a:pt x="0" y="307136"/>
                </a:moveTo>
                <a:cubicBezTo>
                  <a:pt x="311150" y="185084"/>
                  <a:pt x="1770063" y="13282"/>
                  <a:pt x="2352675" y="0"/>
                </a:cubicBezTo>
                <a:cubicBezTo>
                  <a:pt x="3481387" y="13705"/>
                  <a:pt x="5341938" y="300770"/>
                  <a:pt x="6667500" y="361288"/>
                </a:cubicBezTo>
                <a:cubicBezTo>
                  <a:pt x="7993063" y="421806"/>
                  <a:pt x="9569450" y="390096"/>
                  <a:pt x="10306050" y="363108"/>
                </a:cubicBezTo>
                <a:cubicBezTo>
                  <a:pt x="10761448" y="348906"/>
                  <a:pt x="11750410" y="182195"/>
                  <a:pt x="12219288" y="28053"/>
                </a:cubicBezTo>
                <a:cubicBezTo>
                  <a:pt x="12233048" y="23529"/>
                  <a:pt x="12212938" y="837766"/>
                  <a:pt x="12219288" y="1287080"/>
                </a:cubicBezTo>
                <a:lnTo>
                  <a:pt x="19050" y="1287080"/>
                </a:lnTo>
                <a:lnTo>
                  <a:pt x="0" y="307136"/>
                </a:lnTo>
                <a:close/>
              </a:path>
            </a:pathLst>
          </a:custGeom>
          <a:solidFill>
            <a:srgbClr val="FFE38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25000" dirty="0">
              <a:ln>
                <a:noFill/>
              </a:ln>
              <a:solidFill>
                <a:schemeClr val="tx1"/>
              </a:solidFill>
              <a:effectLst/>
              <a:latin typeface="Times New Roman" pitchFamily="18" charset="0"/>
            </a:endParaRPr>
          </a:p>
        </p:txBody>
      </p:sp>
      <p:sp>
        <p:nvSpPr>
          <p:cNvPr id="25" name="Rectangle 7">
            <a:extLst>
              <a:ext uri="{FF2B5EF4-FFF2-40B4-BE49-F238E27FC236}">
                <a16:creationId xmlns:a16="http://schemas.microsoft.com/office/drawing/2014/main" id="{C905B9D2-0E25-4844-A556-349390C9B5BF}"/>
              </a:ext>
            </a:extLst>
          </p:cNvPr>
          <p:cNvSpPr/>
          <p:nvPr userDrawn="1"/>
        </p:nvSpPr>
        <p:spPr bwMode="auto">
          <a:xfrm>
            <a:off x="-14298" y="5861094"/>
            <a:ext cx="12221547" cy="1086003"/>
          </a:xfrm>
          <a:custGeom>
            <a:avLst/>
            <a:gdLst>
              <a:gd name="connsiteX0" fmla="*/ 0 w 12200238"/>
              <a:gd name="connsiteY0" fmla="*/ 0 h 1443193"/>
              <a:gd name="connsiteX1" fmla="*/ 12200238 w 12200238"/>
              <a:gd name="connsiteY1" fmla="*/ 0 h 1443193"/>
              <a:gd name="connsiteX2" fmla="*/ 12200238 w 12200238"/>
              <a:gd name="connsiteY2" fmla="*/ 1443193 h 1443193"/>
              <a:gd name="connsiteX3" fmla="*/ 0 w 12200238"/>
              <a:gd name="connsiteY3" fmla="*/ 1443193 h 1443193"/>
              <a:gd name="connsiteX4" fmla="*/ 0 w 12200238"/>
              <a:gd name="connsiteY4" fmla="*/ 0 h 1443193"/>
              <a:gd name="connsiteX0" fmla="*/ 0 w 12200238"/>
              <a:gd name="connsiteY0" fmla="*/ 238125 h 1443193"/>
              <a:gd name="connsiteX1" fmla="*/ 12200238 w 12200238"/>
              <a:gd name="connsiteY1" fmla="*/ 0 h 1443193"/>
              <a:gd name="connsiteX2" fmla="*/ 12200238 w 12200238"/>
              <a:gd name="connsiteY2" fmla="*/ 1443193 h 1443193"/>
              <a:gd name="connsiteX3" fmla="*/ 0 w 12200238"/>
              <a:gd name="connsiteY3" fmla="*/ 1443193 h 1443193"/>
              <a:gd name="connsiteX4" fmla="*/ 0 w 12200238"/>
              <a:gd name="connsiteY4" fmla="*/ 238125 h 1443193"/>
              <a:gd name="connsiteX0" fmla="*/ 0 w 12200238"/>
              <a:gd name="connsiteY0" fmla="*/ 238125 h 1443193"/>
              <a:gd name="connsiteX1" fmla="*/ 1323975 w 12200238"/>
              <a:gd name="connsiteY1" fmla="*/ 110805 h 1443193"/>
              <a:gd name="connsiteX2" fmla="*/ 12200238 w 12200238"/>
              <a:gd name="connsiteY2" fmla="*/ 0 h 1443193"/>
              <a:gd name="connsiteX3" fmla="*/ 12200238 w 12200238"/>
              <a:gd name="connsiteY3" fmla="*/ 1443193 h 1443193"/>
              <a:gd name="connsiteX4" fmla="*/ 0 w 12200238"/>
              <a:gd name="connsiteY4" fmla="*/ 1443193 h 1443193"/>
              <a:gd name="connsiteX5" fmla="*/ 0 w 12200238"/>
              <a:gd name="connsiteY5" fmla="*/ 238125 h 1443193"/>
              <a:gd name="connsiteX0" fmla="*/ 0 w 12200238"/>
              <a:gd name="connsiteY0" fmla="*/ 238125 h 1443193"/>
              <a:gd name="connsiteX1" fmla="*/ 1323975 w 12200238"/>
              <a:gd name="connsiteY1" fmla="*/ 110805 h 1443193"/>
              <a:gd name="connsiteX2" fmla="*/ 9477375 w 12200238"/>
              <a:gd name="connsiteY2" fmla="*/ 520380 h 1443193"/>
              <a:gd name="connsiteX3" fmla="*/ 12200238 w 12200238"/>
              <a:gd name="connsiteY3" fmla="*/ 0 h 1443193"/>
              <a:gd name="connsiteX4" fmla="*/ 12200238 w 12200238"/>
              <a:gd name="connsiteY4" fmla="*/ 1443193 h 1443193"/>
              <a:gd name="connsiteX5" fmla="*/ 0 w 12200238"/>
              <a:gd name="connsiteY5" fmla="*/ 1443193 h 1443193"/>
              <a:gd name="connsiteX6" fmla="*/ 0 w 12200238"/>
              <a:gd name="connsiteY6" fmla="*/ 238125 h 1443193"/>
              <a:gd name="connsiteX0" fmla="*/ 0 w 12200238"/>
              <a:gd name="connsiteY0" fmla="*/ 238125 h 1443193"/>
              <a:gd name="connsiteX1" fmla="*/ 1323975 w 12200238"/>
              <a:gd name="connsiteY1" fmla="*/ 110805 h 1443193"/>
              <a:gd name="connsiteX2" fmla="*/ 4524375 w 12200238"/>
              <a:gd name="connsiteY2" fmla="*/ 129855 h 1443193"/>
              <a:gd name="connsiteX3" fmla="*/ 9477375 w 12200238"/>
              <a:gd name="connsiteY3" fmla="*/ 520380 h 1443193"/>
              <a:gd name="connsiteX4" fmla="*/ 12200238 w 12200238"/>
              <a:gd name="connsiteY4" fmla="*/ 0 h 1443193"/>
              <a:gd name="connsiteX5" fmla="*/ 12200238 w 12200238"/>
              <a:gd name="connsiteY5" fmla="*/ 1443193 h 1443193"/>
              <a:gd name="connsiteX6" fmla="*/ 0 w 12200238"/>
              <a:gd name="connsiteY6" fmla="*/ 1443193 h 1443193"/>
              <a:gd name="connsiteX7" fmla="*/ 0 w 12200238"/>
              <a:gd name="connsiteY7" fmla="*/ 238125 h 1443193"/>
              <a:gd name="connsiteX0" fmla="*/ 0 w 12200238"/>
              <a:gd name="connsiteY0" fmla="*/ 238125 h 1443193"/>
              <a:gd name="connsiteX1" fmla="*/ 1323975 w 12200238"/>
              <a:gd name="connsiteY1" fmla="*/ 110805 h 1443193"/>
              <a:gd name="connsiteX2" fmla="*/ 4524375 w 12200238"/>
              <a:gd name="connsiteY2" fmla="*/ 129855 h 1443193"/>
              <a:gd name="connsiteX3" fmla="*/ 9477375 w 12200238"/>
              <a:gd name="connsiteY3" fmla="*/ 520380 h 1443193"/>
              <a:gd name="connsiteX4" fmla="*/ 12200238 w 12200238"/>
              <a:gd name="connsiteY4" fmla="*/ 0 h 1443193"/>
              <a:gd name="connsiteX5" fmla="*/ 12200238 w 12200238"/>
              <a:gd name="connsiteY5" fmla="*/ 1443193 h 1443193"/>
              <a:gd name="connsiteX6" fmla="*/ 0 w 12200238"/>
              <a:gd name="connsiteY6" fmla="*/ 1443193 h 1443193"/>
              <a:gd name="connsiteX7" fmla="*/ 0 w 12200238"/>
              <a:gd name="connsiteY7" fmla="*/ 238125 h 1443193"/>
              <a:gd name="connsiteX0" fmla="*/ 0 w 12200238"/>
              <a:gd name="connsiteY0" fmla="*/ 238125 h 1443193"/>
              <a:gd name="connsiteX1" fmla="*/ 3552825 w 12200238"/>
              <a:gd name="connsiteY1" fmla="*/ 44130 h 1443193"/>
              <a:gd name="connsiteX2" fmla="*/ 4524375 w 12200238"/>
              <a:gd name="connsiteY2" fmla="*/ 129855 h 1443193"/>
              <a:gd name="connsiteX3" fmla="*/ 9477375 w 12200238"/>
              <a:gd name="connsiteY3" fmla="*/ 520380 h 1443193"/>
              <a:gd name="connsiteX4" fmla="*/ 12200238 w 12200238"/>
              <a:gd name="connsiteY4" fmla="*/ 0 h 1443193"/>
              <a:gd name="connsiteX5" fmla="*/ 12200238 w 12200238"/>
              <a:gd name="connsiteY5" fmla="*/ 1443193 h 1443193"/>
              <a:gd name="connsiteX6" fmla="*/ 0 w 12200238"/>
              <a:gd name="connsiteY6" fmla="*/ 1443193 h 1443193"/>
              <a:gd name="connsiteX7" fmla="*/ 0 w 12200238"/>
              <a:gd name="connsiteY7" fmla="*/ 238125 h 1443193"/>
              <a:gd name="connsiteX0" fmla="*/ 0 w 12200238"/>
              <a:gd name="connsiteY0" fmla="*/ 238125 h 1443193"/>
              <a:gd name="connsiteX1" fmla="*/ 3552825 w 12200238"/>
              <a:gd name="connsiteY1" fmla="*/ 44130 h 1443193"/>
              <a:gd name="connsiteX2" fmla="*/ 6762750 w 12200238"/>
              <a:gd name="connsiteY2" fmla="*/ 348930 h 1443193"/>
              <a:gd name="connsiteX3" fmla="*/ 9477375 w 12200238"/>
              <a:gd name="connsiteY3" fmla="*/ 520380 h 1443193"/>
              <a:gd name="connsiteX4" fmla="*/ 12200238 w 12200238"/>
              <a:gd name="connsiteY4" fmla="*/ 0 h 1443193"/>
              <a:gd name="connsiteX5" fmla="*/ 12200238 w 12200238"/>
              <a:gd name="connsiteY5" fmla="*/ 1443193 h 1443193"/>
              <a:gd name="connsiteX6" fmla="*/ 0 w 12200238"/>
              <a:gd name="connsiteY6" fmla="*/ 1443193 h 1443193"/>
              <a:gd name="connsiteX7" fmla="*/ 0 w 12200238"/>
              <a:gd name="connsiteY7" fmla="*/ 238125 h 1443193"/>
              <a:gd name="connsiteX0" fmla="*/ 0 w 12200238"/>
              <a:gd name="connsiteY0" fmla="*/ 238125 h 1443193"/>
              <a:gd name="connsiteX1" fmla="*/ 3552825 w 12200238"/>
              <a:gd name="connsiteY1" fmla="*/ 44130 h 1443193"/>
              <a:gd name="connsiteX2" fmla="*/ 6762750 w 12200238"/>
              <a:gd name="connsiteY2" fmla="*/ 348930 h 1443193"/>
              <a:gd name="connsiteX3" fmla="*/ 9582150 w 12200238"/>
              <a:gd name="connsiteY3" fmla="*/ 472755 h 1443193"/>
              <a:gd name="connsiteX4" fmla="*/ 12200238 w 12200238"/>
              <a:gd name="connsiteY4" fmla="*/ 0 h 1443193"/>
              <a:gd name="connsiteX5" fmla="*/ 12200238 w 12200238"/>
              <a:gd name="connsiteY5" fmla="*/ 1443193 h 1443193"/>
              <a:gd name="connsiteX6" fmla="*/ 0 w 12200238"/>
              <a:gd name="connsiteY6" fmla="*/ 1443193 h 1443193"/>
              <a:gd name="connsiteX7" fmla="*/ 0 w 12200238"/>
              <a:gd name="connsiteY7" fmla="*/ 238125 h 1443193"/>
              <a:gd name="connsiteX0" fmla="*/ 0 w 12200238"/>
              <a:gd name="connsiteY0" fmla="*/ 238125 h 1443193"/>
              <a:gd name="connsiteX1" fmla="*/ 3552825 w 12200238"/>
              <a:gd name="connsiteY1" fmla="*/ 44130 h 1443193"/>
              <a:gd name="connsiteX2" fmla="*/ 6762750 w 12200238"/>
              <a:gd name="connsiteY2" fmla="*/ 348930 h 1443193"/>
              <a:gd name="connsiteX3" fmla="*/ 9582150 w 12200238"/>
              <a:gd name="connsiteY3" fmla="*/ 472755 h 1443193"/>
              <a:gd name="connsiteX4" fmla="*/ 11610975 w 12200238"/>
              <a:gd name="connsiteY4" fmla="*/ 291780 h 1443193"/>
              <a:gd name="connsiteX5" fmla="*/ 12200238 w 12200238"/>
              <a:gd name="connsiteY5" fmla="*/ 0 h 1443193"/>
              <a:gd name="connsiteX6" fmla="*/ 12200238 w 12200238"/>
              <a:gd name="connsiteY6" fmla="*/ 1443193 h 1443193"/>
              <a:gd name="connsiteX7" fmla="*/ 0 w 12200238"/>
              <a:gd name="connsiteY7" fmla="*/ 1443193 h 1443193"/>
              <a:gd name="connsiteX8" fmla="*/ 0 w 12200238"/>
              <a:gd name="connsiteY8" fmla="*/ 238125 h 1443193"/>
              <a:gd name="connsiteX0" fmla="*/ 0 w 12200238"/>
              <a:gd name="connsiteY0" fmla="*/ 193995 h 1399063"/>
              <a:gd name="connsiteX1" fmla="*/ 3552825 w 12200238"/>
              <a:gd name="connsiteY1" fmla="*/ 0 h 1399063"/>
              <a:gd name="connsiteX2" fmla="*/ 6762750 w 12200238"/>
              <a:gd name="connsiteY2" fmla="*/ 304800 h 1399063"/>
              <a:gd name="connsiteX3" fmla="*/ 9582150 w 12200238"/>
              <a:gd name="connsiteY3" fmla="*/ 428625 h 1399063"/>
              <a:gd name="connsiteX4" fmla="*/ 11610975 w 12200238"/>
              <a:gd name="connsiteY4" fmla="*/ 24765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9582150 w 12200238"/>
              <a:gd name="connsiteY3" fmla="*/ 428625 h 1399063"/>
              <a:gd name="connsiteX4" fmla="*/ 11630025 w 12200238"/>
              <a:gd name="connsiteY4" fmla="*/ 2667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30025 w 12200238"/>
              <a:gd name="connsiteY4" fmla="*/ 2667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30025 w 12200238"/>
              <a:gd name="connsiteY4" fmla="*/ 2667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58600 w 12200238"/>
              <a:gd name="connsiteY4" fmla="*/ 24765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58600 w 12200238"/>
              <a:gd name="connsiteY4" fmla="*/ 24765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58600 w 12200238"/>
              <a:gd name="connsiteY4" fmla="*/ 24765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096500 w 12200238"/>
              <a:gd name="connsiteY3" fmla="*/ 31432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096500 w 12200238"/>
              <a:gd name="connsiteY3" fmla="*/ 314325 h 1399063"/>
              <a:gd name="connsiteX4" fmla="*/ 11639550 w 12200238"/>
              <a:gd name="connsiteY4" fmla="*/ 123825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314099 h 1519167"/>
              <a:gd name="connsiteX1" fmla="*/ 2190750 w 12200238"/>
              <a:gd name="connsiteY1" fmla="*/ 5804 h 1519167"/>
              <a:gd name="connsiteX2" fmla="*/ 3552825 w 12200238"/>
              <a:gd name="connsiteY2" fmla="*/ 120104 h 1519167"/>
              <a:gd name="connsiteX3" fmla="*/ 6762750 w 12200238"/>
              <a:gd name="connsiteY3" fmla="*/ 424904 h 1519167"/>
              <a:gd name="connsiteX4" fmla="*/ 10096500 w 12200238"/>
              <a:gd name="connsiteY4" fmla="*/ 434429 h 1519167"/>
              <a:gd name="connsiteX5" fmla="*/ 11639550 w 12200238"/>
              <a:gd name="connsiteY5" fmla="*/ 243929 h 1519167"/>
              <a:gd name="connsiteX6" fmla="*/ 12181188 w 12200238"/>
              <a:gd name="connsiteY6" fmla="*/ 171224 h 1519167"/>
              <a:gd name="connsiteX7" fmla="*/ 12200238 w 12200238"/>
              <a:gd name="connsiteY7" fmla="*/ 1519167 h 1519167"/>
              <a:gd name="connsiteX8" fmla="*/ 0 w 12200238"/>
              <a:gd name="connsiteY8" fmla="*/ 1519167 h 1519167"/>
              <a:gd name="connsiteX9" fmla="*/ 0 w 12200238"/>
              <a:gd name="connsiteY9" fmla="*/ 314099 h 1519167"/>
              <a:gd name="connsiteX0" fmla="*/ 0 w 12200238"/>
              <a:gd name="connsiteY0" fmla="*/ 380774 h 1519167"/>
              <a:gd name="connsiteX1" fmla="*/ 2190750 w 12200238"/>
              <a:gd name="connsiteY1" fmla="*/ 5804 h 1519167"/>
              <a:gd name="connsiteX2" fmla="*/ 3552825 w 12200238"/>
              <a:gd name="connsiteY2" fmla="*/ 120104 h 1519167"/>
              <a:gd name="connsiteX3" fmla="*/ 6762750 w 12200238"/>
              <a:gd name="connsiteY3" fmla="*/ 424904 h 1519167"/>
              <a:gd name="connsiteX4" fmla="*/ 10096500 w 12200238"/>
              <a:gd name="connsiteY4" fmla="*/ 434429 h 1519167"/>
              <a:gd name="connsiteX5" fmla="*/ 11639550 w 12200238"/>
              <a:gd name="connsiteY5" fmla="*/ 243929 h 1519167"/>
              <a:gd name="connsiteX6" fmla="*/ 12181188 w 12200238"/>
              <a:gd name="connsiteY6" fmla="*/ 171224 h 1519167"/>
              <a:gd name="connsiteX7" fmla="*/ 12200238 w 12200238"/>
              <a:gd name="connsiteY7" fmla="*/ 1519167 h 1519167"/>
              <a:gd name="connsiteX8" fmla="*/ 0 w 12200238"/>
              <a:gd name="connsiteY8" fmla="*/ 1519167 h 1519167"/>
              <a:gd name="connsiteX9" fmla="*/ 0 w 12200238"/>
              <a:gd name="connsiteY9" fmla="*/ 380774 h 1519167"/>
              <a:gd name="connsiteX0" fmla="*/ 0 w 12200238"/>
              <a:gd name="connsiteY0" fmla="*/ 380774 h 1519167"/>
              <a:gd name="connsiteX1" fmla="*/ 2190750 w 12200238"/>
              <a:gd name="connsiteY1" fmla="*/ 5804 h 1519167"/>
              <a:gd name="connsiteX2" fmla="*/ 3552825 w 12200238"/>
              <a:gd name="connsiteY2" fmla="*/ 120104 h 1519167"/>
              <a:gd name="connsiteX3" fmla="*/ 6762750 w 12200238"/>
              <a:gd name="connsiteY3" fmla="*/ 424904 h 1519167"/>
              <a:gd name="connsiteX4" fmla="*/ 10096500 w 12200238"/>
              <a:gd name="connsiteY4" fmla="*/ 434429 h 1519167"/>
              <a:gd name="connsiteX5" fmla="*/ 11639550 w 12200238"/>
              <a:gd name="connsiteY5" fmla="*/ 243929 h 1519167"/>
              <a:gd name="connsiteX6" fmla="*/ 12181188 w 12200238"/>
              <a:gd name="connsiteY6" fmla="*/ 171224 h 1519167"/>
              <a:gd name="connsiteX7" fmla="*/ 12200238 w 12200238"/>
              <a:gd name="connsiteY7" fmla="*/ 1519167 h 1519167"/>
              <a:gd name="connsiteX8" fmla="*/ 0 w 12200238"/>
              <a:gd name="connsiteY8" fmla="*/ 1519167 h 1519167"/>
              <a:gd name="connsiteX9" fmla="*/ 0 w 12200238"/>
              <a:gd name="connsiteY9" fmla="*/ 380774 h 1519167"/>
              <a:gd name="connsiteX0" fmla="*/ 0 w 12209763"/>
              <a:gd name="connsiteY0" fmla="*/ 342674 h 1519167"/>
              <a:gd name="connsiteX1" fmla="*/ 2200275 w 12209763"/>
              <a:gd name="connsiteY1" fmla="*/ 5804 h 1519167"/>
              <a:gd name="connsiteX2" fmla="*/ 3562350 w 12209763"/>
              <a:gd name="connsiteY2" fmla="*/ 120104 h 1519167"/>
              <a:gd name="connsiteX3" fmla="*/ 6772275 w 12209763"/>
              <a:gd name="connsiteY3" fmla="*/ 424904 h 1519167"/>
              <a:gd name="connsiteX4" fmla="*/ 10106025 w 12209763"/>
              <a:gd name="connsiteY4" fmla="*/ 434429 h 1519167"/>
              <a:gd name="connsiteX5" fmla="*/ 11649075 w 12209763"/>
              <a:gd name="connsiteY5" fmla="*/ 243929 h 1519167"/>
              <a:gd name="connsiteX6" fmla="*/ 12190713 w 12209763"/>
              <a:gd name="connsiteY6" fmla="*/ 171224 h 1519167"/>
              <a:gd name="connsiteX7" fmla="*/ 12209763 w 12209763"/>
              <a:gd name="connsiteY7" fmla="*/ 1519167 h 1519167"/>
              <a:gd name="connsiteX8" fmla="*/ 9525 w 12209763"/>
              <a:gd name="connsiteY8" fmla="*/ 1519167 h 1519167"/>
              <a:gd name="connsiteX9" fmla="*/ 0 w 12209763"/>
              <a:gd name="connsiteY9" fmla="*/ 342674 h 1519167"/>
              <a:gd name="connsiteX0" fmla="*/ 0 w 12209763"/>
              <a:gd name="connsiteY0" fmla="*/ 342674 h 1519167"/>
              <a:gd name="connsiteX1" fmla="*/ 2200275 w 12209763"/>
              <a:gd name="connsiteY1" fmla="*/ 5804 h 1519167"/>
              <a:gd name="connsiteX2" fmla="*/ 3562350 w 12209763"/>
              <a:gd name="connsiteY2" fmla="*/ 120104 h 1519167"/>
              <a:gd name="connsiteX3" fmla="*/ 6772275 w 12209763"/>
              <a:gd name="connsiteY3" fmla="*/ 424904 h 1519167"/>
              <a:gd name="connsiteX4" fmla="*/ 10106025 w 12209763"/>
              <a:gd name="connsiteY4" fmla="*/ 434429 h 1519167"/>
              <a:gd name="connsiteX5" fmla="*/ 11649075 w 12209763"/>
              <a:gd name="connsiteY5" fmla="*/ 243929 h 1519167"/>
              <a:gd name="connsiteX6" fmla="*/ 12190713 w 12209763"/>
              <a:gd name="connsiteY6" fmla="*/ 171224 h 1519167"/>
              <a:gd name="connsiteX7" fmla="*/ 12209763 w 12209763"/>
              <a:gd name="connsiteY7" fmla="*/ 1519167 h 1519167"/>
              <a:gd name="connsiteX8" fmla="*/ 9525 w 12209763"/>
              <a:gd name="connsiteY8" fmla="*/ 1519167 h 1519167"/>
              <a:gd name="connsiteX9" fmla="*/ 0 w 12209763"/>
              <a:gd name="connsiteY9" fmla="*/ 342674 h 1519167"/>
              <a:gd name="connsiteX0" fmla="*/ 0 w 12209763"/>
              <a:gd name="connsiteY0" fmla="*/ 342674 h 1519167"/>
              <a:gd name="connsiteX1" fmla="*/ 2200275 w 12209763"/>
              <a:gd name="connsiteY1" fmla="*/ 5804 h 1519167"/>
              <a:gd name="connsiteX2" fmla="*/ 3495675 w 12209763"/>
              <a:gd name="connsiteY2" fmla="*/ 120104 h 1519167"/>
              <a:gd name="connsiteX3" fmla="*/ 6772275 w 12209763"/>
              <a:gd name="connsiteY3" fmla="*/ 424904 h 1519167"/>
              <a:gd name="connsiteX4" fmla="*/ 10106025 w 12209763"/>
              <a:gd name="connsiteY4" fmla="*/ 434429 h 1519167"/>
              <a:gd name="connsiteX5" fmla="*/ 11649075 w 12209763"/>
              <a:gd name="connsiteY5" fmla="*/ 243929 h 1519167"/>
              <a:gd name="connsiteX6" fmla="*/ 12190713 w 12209763"/>
              <a:gd name="connsiteY6" fmla="*/ 171224 h 1519167"/>
              <a:gd name="connsiteX7" fmla="*/ 12209763 w 12209763"/>
              <a:gd name="connsiteY7" fmla="*/ 1519167 h 1519167"/>
              <a:gd name="connsiteX8" fmla="*/ 9525 w 12209763"/>
              <a:gd name="connsiteY8" fmla="*/ 1519167 h 1519167"/>
              <a:gd name="connsiteX9" fmla="*/ 0 w 12209763"/>
              <a:gd name="connsiteY9" fmla="*/ 342674 h 1519167"/>
              <a:gd name="connsiteX0" fmla="*/ 0 w 12209763"/>
              <a:gd name="connsiteY0" fmla="*/ 336870 h 1513363"/>
              <a:gd name="connsiteX1" fmla="*/ 2200275 w 12209763"/>
              <a:gd name="connsiteY1" fmla="*/ 0 h 1513363"/>
              <a:gd name="connsiteX2" fmla="*/ 6772275 w 12209763"/>
              <a:gd name="connsiteY2" fmla="*/ 419100 h 1513363"/>
              <a:gd name="connsiteX3" fmla="*/ 10106025 w 12209763"/>
              <a:gd name="connsiteY3" fmla="*/ 428625 h 1513363"/>
              <a:gd name="connsiteX4" fmla="*/ 11649075 w 12209763"/>
              <a:gd name="connsiteY4" fmla="*/ 238125 h 1513363"/>
              <a:gd name="connsiteX5" fmla="*/ 12190713 w 12209763"/>
              <a:gd name="connsiteY5" fmla="*/ 165420 h 1513363"/>
              <a:gd name="connsiteX6" fmla="*/ 12209763 w 12209763"/>
              <a:gd name="connsiteY6" fmla="*/ 1513363 h 1513363"/>
              <a:gd name="connsiteX7" fmla="*/ 9525 w 12209763"/>
              <a:gd name="connsiteY7" fmla="*/ 1513363 h 1513363"/>
              <a:gd name="connsiteX8" fmla="*/ 0 w 12209763"/>
              <a:gd name="connsiteY8" fmla="*/ 336870 h 1513363"/>
              <a:gd name="connsiteX0" fmla="*/ 0 w 12209763"/>
              <a:gd name="connsiteY0" fmla="*/ 241620 h 1418113"/>
              <a:gd name="connsiteX1" fmla="*/ 2219325 w 12209763"/>
              <a:gd name="connsiteY1" fmla="*/ 0 h 1418113"/>
              <a:gd name="connsiteX2" fmla="*/ 6772275 w 12209763"/>
              <a:gd name="connsiteY2" fmla="*/ 323850 h 1418113"/>
              <a:gd name="connsiteX3" fmla="*/ 10106025 w 12209763"/>
              <a:gd name="connsiteY3" fmla="*/ 333375 h 1418113"/>
              <a:gd name="connsiteX4" fmla="*/ 11649075 w 12209763"/>
              <a:gd name="connsiteY4" fmla="*/ 142875 h 1418113"/>
              <a:gd name="connsiteX5" fmla="*/ 12190713 w 12209763"/>
              <a:gd name="connsiteY5" fmla="*/ 70170 h 1418113"/>
              <a:gd name="connsiteX6" fmla="*/ 12209763 w 12209763"/>
              <a:gd name="connsiteY6" fmla="*/ 1418113 h 1418113"/>
              <a:gd name="connsiteX7" fmla="*/ 9525 w 12209763"/>
              <a:gd name="connsiteY7" fmla="*/ 1418113 h 1418113"/>
              <a:gd name="connsiteX8" fmla="*/ 0 w 12209763"/>
              <a:gd name="connsiteY8"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1649075 w 12209763"/>
              <a:gd name="connsiteY4" fmla="*/ 142875 h 1418113"/>
              <a:gd name="connsiteX5" fmla="*/ 12190713 w 12209763"/>
              <a:gd name="connsiteY5" fmla="*/ 70170 h 1418113"/>
              <a:gd name="connsiteX6" fmla="*/ 12209763 w 12209763"/>
              <a:gd name="connsiteY6" fmla="*/ 1418113 h 1418113"/>
              <a:gd name="connsiteX7" fmla="*/ 9525 w 12209763"/>
              <a:gd name="connsiteY7" fmla="*/ 1418113 h 1418113"/>
              <a:gd name="connsiteX8" fmla="*/ 0 w 12209763"/>
              <a:gd name="connsiteY8"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 name="connsiteX0" fmla="*/ 0 w 12209763"/>
              <a:gd name="connsiteY0" fmla="*/ 286320 h 1462813"/>
              <a:gd name="connsiteX1" fmla="*/ 2219325 w 12209763"/>
              <a:gd name="connsiteY1" fmla="*/ 44700 h 1462813"/>
              <a:gd name="connsiteX2" fmla="*/ 6772275 w 12209763"/>
              <a:gd name="connsiteY2" fmla="*/ 368550 h 1462813"/>
              <a:gd name="connsiteX3" fmla="*/ 10125075 w 12209763"/>
              <a:gd name="connsiteY3" fmla="*/ 473325 h 1462813"/>
              <a:gd name="connsiteX4" fmla="*/ 12190713 w 12209763"/>
              <a:gd name="connsiteY4" fmla="*/ 114870 h 1462813"/>
              <a:gd name="connsiteX5" fmla="*/ 12209763 w 12209763"/>
              <a:gd name="connsiteY5" fmla="*/ 1462813 h 1462813"/>
              <a:gd name="connsiteX6" fmla="*/ 9525 w 12209763"/>
              <a:gd name="connsiteY6" fmla="*/ 1462813 h 1462813"/>
              <a:gd name="connsiteX7" fmla="*/ 0 w 12209763"/>
              <a:gd name="connsiteY7" fmla="*/ 286320 h 1462813"/>
              <a:gd name="connsiteX0" fmla="*/ 0 w 12390584"/>
              <a:gd name="connsiteY0" fmla="*/ 241620 h 1418113"/>
              <a:gd name="connsiteX1" fmla="*/ 2219325 w 12390584"/>
              <a:gd name="connsiteY1" fmla="*/ 0 h 1418113"/>
              <a:gd name="connsiteX2" fmla="*/ 6772275 w 12390584"/>
              <a:gd name="connsiteY2" fmla="*/ 323850 h 1418113"/>
              <a:gd name="connsiteX3" fmla="*/ 10125075 w 12390584"/>
              <a:gd name="connsiteY3" fmla="*/ 428625 h 1418113"/>
              <a:gd name="connsiteX4" fmla="*/ 12190713 w 12390584"/>
              <a:gd name="connsiteY4" fmla="*/ 70170 h 1418113"/>
              <a:gd name="connsiteX5" fmla="*/ 12209763 w 12390584"/>
              <a:gd name="connsiteY5" fmla="*/ 1418113 h 1418113"/>
              <a:gd name="connsiteX6" fmla="*/ 9525 w 12390584"/>
              <a:gd name="connsiteY6" fmla="*/ 1418113 h 1418113"/>
              <a:gd name="connsiteX7" fmla="*/ 0 w 12390584"/>
              <a:gd name="connsiteY7" fmla="*/ 241620 h 1418113"/>
              <a:gd name="connsiteX0" fmla="*/ 0 w 12209872"/>
              <a:gd name="connsiteY0" fmla="*/ 241620 h 1418113"/>
              <a:gd name="connsiteX1" fmla="*/ 2219325 w 12209872"/>
              <a:gd name="connsiteY1" fmla="*/ 0 h 1418113"/>
              <a:gd name="connsiteX2" fmla="*/ 6772275 w 12209872"/>
              <a:gd name="connsiteY2" fmla="*/ 323850 h 1418113"/>
              <a:gd name="connsiteX3" fmla="*/ 10125075 w 12209872"/>
              <a:gd name="connsiteY3" fmla="*/ 428625 h 1418113"/>
              <a:gd name="connsiteX4" fmla="*/ 12190713 w 12209872"/>
              <a:gd name="connsiteY4" fmla="*/ 70170 h 1418113"/>
              <a:gd name="connsiteX5" fmla="*/ 12209763 w 12209872"/>
              <a:gd name="connsiteY5" fmla="*/ 1418113 h 1418113"/>
              <a:gd name="connsiteX6" fmla="*/ 9525 w 12209872"/>
              <a:gd name="connsiteY6" fmla="*/ 1418113 h 1418113"/>
              <a:gd name="connsiteX7" fmla="*/ 0 w 12209872"/>
              <a:gd name="connsiteY7"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 name="connsiteX0" fmla="*/ 0 w 12222724"/>
              <a:gd name="connsiteY0" fmla="*/ 241620 h 1418113"/>
              <a:gd name="connsiteX1" fmla="*/ 2219325 w 12222724"/>
              <a:gd name="connsiteY1" fmla="*/ 0 h 1418113"/>
              <a:gd name="connsiteX2" fmla="*/ 6772275 w 12222724"/>
              <a:gd name="connsiteY2" fmla="*/ 323850 h 1418113"/>
              <a:gd name="connsiteX3" fmla="*/ 10125075 w 12222724"/>
              <a:gd name="connsiteY3" fmla="*/ 428625 h 1418113"/>
              <a:gd name="connsiteX4" fmla="*/ 12190713 w 12222724"/>
              <a:gd name="connsiteY4" fmla="*/ 70170 h 1418113"/>
              <a:gd name="connsiteX5" fmla="*/ 12209763 w 12222724"/>
              <a:gd name="connsiteY5" fmla="*/ 1418113 h 1418113"/>
              <a:gd name="connsiteX6" fmla="*/ 9525 w 12222724"/>
              <a:gd name="connsiteY6" fmla="*/ 1418113 h 1418113"/>
              <a:gd name="connsiteX7" fmla="*/ 0 w 12222724"/>
              <a:gd name="connsiteY7"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 name="connsiteX0" fmla="*/ 6859 w 12216622"/>
              <a:gd name="connsiteY0" fmla="*/ 241620 h 1421229"/>
              <a:gd name="connsiteX1" fmla="*/ 2226184 w 12216622"/>
              <a:gd name="connsiteY1" fmla="*/ 0 h 1421229"/>
              <a:gd name="connsiteX2" fmla="*/ 6779134 w 12216622"/>
              <a:gd name="connsiteY2" fmla="*/ 323850 h 1421229"/>
              <a:gd name="connsiteX3" fmla="*/ 10131934 w 12216622"/>
              <a:gd name="connsiteY3" fmla="*/ 428625 h 1421229"/>
              <a:gd name="connsiteX4" fmla="*/ 12197572 w 12216622"/>
              <a:gd name="connsiteY4" fmla="*/ 70170 h 1421229"/>
              <a:gd name="connsiteX5" fmla="*/ 12216622 w 12216622"/>
              <a:gd name="connsiteY5" fmla="*/ 1418113 h 1421229"/>
              <a:gd name="connsiteX6" fmla="*/ 515 w 12216622"/>
              <a:gd name="connsiteY6" fmla="*/ 1421229 h 1421229"/>
              <a:gd name="connsiteX7" fmla="*/ 6859 w 12216622"/>
              <a:gd name="connsiteY7" fmla="*/ 241620 h 1421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6622" h="1421229">
                <a:moveTo>
                  <a:pt x="6859" y="241620"/>
                </a:moveTo>
                <a:cubicBezTo>
                  <a:pt x="318009" y="119568"/>
                  <a:pt x="1643572" y="13282"/>
                  <a:pt x="2226184" y="0"/>
                </a:cubicBezTo>
                <a:cubicBezTo>
                  <a:pt x="3354896" y="13705"/>
                  <a:pt x="5461509" y="252413"/>
                  <a:pt x="6779134" y="323850"/>
                </a:cubicBezTo>
                <a:cubicBezTo>
                  <a:pt x="8096759" y="395287"/>
                  <a:pt x="9395334" y="455613"/>
                  <a:pt x="10131934" y="428625"/>
                </a:cubicBezTo>
                <a:cubicBezTo>
                  <a:pt x="11035007" y="386345"/>
                  <a:pt x="12021158" y="126167"/>
                  <a:pt x="12197572" y="70170"/>
                </a:cubicBezTo>
                <a:cubicBezTo>
                  <a:pt x="12199166" y="69664"/>
                  <a:pt x="12210272" y="968799"/>
                  <a:pt x="12216622" y="1418113"/>
                </a:cubicBezTo>
                <a:lnTo>
                  <a:pt x="515" y="1421229"/>
                </a:lnTo>
                <a:cubicBezTo>
                  <a:pt x="-2660" y="1029065"/>
                  <a:pt x="10034" y="633784"/>
                  <a:pt x="6859" y="241620"/>
                </a:cubicBezTo>
                <a:close/>
              </a:path>
            </a:pathLst>
          </a:custGeom>
          <a:gradFill flip="none" rotWithShape="1">
            <a:gsLst>
              <a:gs pos="42000">
                <a:srgbClr val="327517">
                  <a:shade val="30000"/>
                  <a:satMod val="115000"/>
                </a:srgbClr>
              </a:gs>
              <a:gs pos="100000">
                <a:srgbClr val="327517">
                  <a:shade val="67500"/>
                  <a:satMod val="115000"/>
                </a:srgbClr>
              </a:gs>
              <a:gs pos="0">
                <a:srgbClr val="2E603C"/>
              </a:gs>
            </a:gsLst>
            <a:path path="circle">
              <a:fillToRect r="100000" b="100000"/>
            </a:path>
            <a:tileRect l="-100000" t="-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25000" dirty="0">
              <a:ln>
                <a:noFill/>
              </a:ln>
              <a:solidFill>
                <a:schemeClr val="tx1"/>
              </a:solidFill>
              <a:effectLst/>
              <a:latin typeface="Times New Roman" pitchFamily="18" charset="0"/>
            </a:endParaRPr>
          </a:p>
        </p:txBody>
      </p:sp>
      <p:sp>
        <p:nvSpPr>
          <p:cNvPr id="23" name="Rectangle 7">
            <a:extLst>
              <a:ext uri="{FF2B5EF4-FFF2-40B4-BE49-F238E27FC236}">
                <a16:creationId xmlns:a16="http://schemas.microsoft.com/office/drawing/2014/main" id="{770EF74B-3814-44D7-83D3-E4962F786E36}"/>
              </a:ext>
            </a:extLst>
          </p:cNvPr>
          <p:cNvSpPr/>
          <p:nvPr userDrawn="1"/>
        </p:nvSpPr>
        <p:spPr bwMode="auto">
          <a:xfrm>
            <a:off x="-2090" y="5845174"/>
            <a:ext cx="12199815" cy="1151656"/>
          </a:xfrm>
          <a:custGeom>
            <a:avLst/>
            <a:gdLst>
              <a:gd name="connsiteX0" fmla="*/ 0 w 12200238"/>
              <a:gd name="connsiteY0" fmla="*/ 0 h 1443193"/>
              <a:gd name="connsiteX1" fmla="*/ 12200238 w 12200238"/>
              <a:gd name="connsiteY1" fmla="*/ 0 h 1443193"/>
              <a:gd name="connsiteX2" fmla="*/ 12200238 w 12200238"/>
              <a:gd name="connsiteY2" fmla="*/ 1443193 h 1443193"/>
              <a:gd name="connsiteX3" fmla="*/ 0 w 12200238"/>
              <a:gd name="connsiteY3" fmla="*/ 1443193 h 1443193"/>
              <a:gd name="connsiteX4" fmla="*/ 0 w 12200238"/>
              <a:gd name="connsiteY4" fmla="*/ 0 h 1443193"/>
              <a:gd name="connsiteX0" fmla="*/ 0 w 12200238"/>
              <a:gd name="connsiteY0" fmla="*/ 238125 h 1443193"/>
              <a:gd name="connsiteX1" fmla="*/ 12200238 w 12200238"/>
              <a:gd name="connsiteY1" fmla="*/ 0 h 1443193"/>
              <a:gd name="connsiteX2" fmla="*/ 12200238 w 12200238"/>
              <a:gd name="connsiteY2" fmla="*/ 1443193 h 1443193"/>
              <a:gd name="connsiteX3" fmla="*/ 0 w 12200238"/>
              <a:gd name="connsiteY3" fmla="*/ 1443193 h 1443193"/>
              <a:gd name="connsiteX4" fmla="*/ 0 w 12200238"/>
              <a:gd name="connsiteY4" fmla="*/ 238125 h 1443193"/>
              <a:gd name="connsiteX0" fmla="*/ 0 w 12200238"/>
              <a:gd name="connsiteY0" fmla="*/ 238125 h 1443193"/>
              <a:gd name="connsiteX1" fmla="*/ 1323975 w 12200238"/>
              <a:gd name="connsiteY1" fmla="*/ 110805 h 1443193"/>
              <a:gd name="connsiteX2" fmla="*/ 12200238 w 12200238"/>
              <a:gd name="connsiteY2" fmla="*/ 0 h 1443193"/>
              <a:gd name="connsiteX3" fmla="*/ 12200238 w 12200238"/>
              <a:gd name="connsiteY3" fmla="*/ 1443193 h 1443193"/>
              <a:gd name="connsiteX4" fmla="*/ 0 w 12200238"/>
              <a:gd name="connsiteY4" fmla="*/ 1443193 h 1443193"/>
              <a:gd name="connsiteX5" fmla="*/ 0 w 12200238"/>
              <a:gd name="connsiteY5" fmla="*/ 238125 h 1443193"/>
              <a:gd name="connsiteX0" fmla="*/ 0 w 12200238"/>
              <a:gd name="connsiteY0" fmla="*/ 238125 h 1443193"/>
              <a:gd name="connsiteX1" fmla="*/ 1323975 w 12200238"/>
              <a:gd name="connsiteY1" fmla="*/ 110805 h 1443193"/>
              <a:gd name="connsiteX2" fmla="*/ 9477375 w 12200238"/>
              <a:gd name="connsiteY2" fmla="*/ 520380 h 1443193"/>
              <a:gd name="connsiteX3" fmla="*/ 12200238 w 12200238"/>
              <a:gd name="connsiteY3" fmla="*/ 0 h 1443193"/>
              <a:gd name="connsiteX4" fmla="*/ 12200238 w 12200238"/>
              <a:gd name="connsiteY4" fmla="*/ 1443193 h 1443193"/>
              <a:gd name="connsiteX5" fmla="*/ 0 w 12200238"/>
              <a:gd name="connsiteY5" fmla="*/ 1443193 h 1443193"/>
              <a:gd name="connsiteX6" fmla="*/ 0 w 12200238"/>
              <a:gd name="connsiteY6" fmla="*/ 238125 h 1443193"/>
              <a:gd name="connsiteX0" fmla="*/ 0 w 12200238"/>
              <a:gd name="connsiteY0" fmla="*/ 238125 h 1443193"/>
              <a:gd name="connsiteX1" fmla="*/ 1323975 w 12200238"/>
              <a:gd name="connsiteY1" fmla="*/ 110805 h 1443193"/>
              <a:gd name="connsiteX2" fmla="*/ 4524375 w 12200238"/>
              <a:gd name="connsiteY2" fmla="*/ 129855 h 1443193"/>
              <a:gd name="connsiteX3" fmla="*/ 9477375 w 12200238"/>
              <a:gd name="connsiteY3" fmla="*/ 520380 h 1443193"/>
              <a:gd name="connsiteX4" fmla="*/ 12200238 w 12200238"/>
              <a:gd name="connsiteY4" fmla="*/ 0 h 1443193"/>
              <a:gd name="connsiteX5" fmla="*/ 12200238 w 12200238"/>
              <a:gd name="connsiteY5" fmla="*/ 1443193 h 1443193"/>
              <a:gd name="connsiteX6" fmla="*/ 0 w 12200238"/>
              <a:gd name="connsiteY6" fmla="*/ 1443193 h 1443193"/>
              <a:gd name="connsiteX7" fmla="*/ 0 w 12200238"/>
              <a:gd name="connsiteY7" fmla="*/ 238125 h 1443193"/>
              <a:gd name="connsiteX0" fmla="*/ 0 w 12200238"/>
              <a:gd name="connsiteY0" fmla="*/ 238125 h 1443193"/>
              <a:gd name="connsiteX1" fmla="*/ 1323975 w 12200238"/>
              <a:gd name="connsiteY1" fmla="*/ 110805 h 1443193"/>
              <a:gd name="connsiteX2" fmla="*/ 4524375 w 12200238"/>
              <a:gd name="connsiteY2" fmla="*/ 129855 h 1443193"/>
              <a:gd name="connsiteX3" fmla="*/ 9477375 w 12200238"/>
              <a:gd name="connsiteY3" fmla="*/ 520380 h 1443193"/>
              <a:gd name="connsiteX4" fmla="*/ 12200238 w 12200238"/>
              <a:gd name="connsiteY4" fmla="*/ 0 h 1443193"/>
              <a:gd name="connsiteX5" fmla="*/ 12200238 w 12200238"/>
              <a:gd name="connsiteY5" fmla="*/ 1443193 h 1443193"/>
              <a:gd name="connsiteX6" fmla="*/ 0 w 12200238"/>
              <a:gd name="connsiteY6" fmla="*/ 1443193 h 1443193"/>
              <a:gd name="connsiteX7" fmla="*/ 0 w 12200238"/>
              <a:gd name="connsiteY7" fmla="*/ 238125 h 1443193"/>
              <a:gd name="connsiteX0" fmla="*/ 0 w 12200238"/>
              <a:gd name="connsiteY0" fmla="*/ 238125 h 1443193"/>
              <a:gd name="connsiteX1" fmla="*/ 3552825 w 12200238"/>
              <a:gd name="connsiteY1" fmla="*/ 44130 h 1443193"/>
              <a:gd name="connsiteX2" fmla="*/ 4524375 w 12200238"/>
              <a:gd name="connsiteY2" fmla="*/ 129855 h 1443193"/>
              <a:gd name="connsiteX3" fmla="*/ 9477375 w 12200238"/>
              <a:gd name="connsiteY3" fmla="*/ 520380 h 1443193"/>
              <a:gd name="connsiteX4" fmla="*/ 12200238 w 12200238"/>
              <a:gd name="connsiteY4" fmla="*/ 0 h 1443193"/>
              <a:gd name="connsiteX5" fmla="*/ 12200238 w 12200238"/>
              <a:gd name="connsiteY5" fmla="*/ 1443193 h 1443193"/>
              <a:gd name="connsiteX6" fmla="*/ 0 w 12200238"/>
              <a:gd name="connsiteY6" fmla="*/ 1443193 h 1443193"/>
              <a:gd name="connsiteX7" fmla="*/ 0 w 12200238"/>
              <a:gd name="connsiteY7" fmla="*/ 238125 h 1443193"/>
              <a:gd name="connsiteX0" fmla="*/ 0 w 12200238"/>
              <a:gd name="connsiteY0" fmla="*/ 238125 h 1443193"/>
              <a:gd name="connsiteX1" fmla="*/ 3552825 w 12200238"/>
              <a:gd name="connsiteY1" fmla="*/ 44130 h 1443193"/>
              <a:gd name="connsiteX2" fmla="*/ 6762750 w 12200238"/>
              <a:gd name="connsiteY2" fmla="*/ 348930 h 1443193"/>
              <a:gd name="connsiteX3" fmla="*/ 9477375 w 12200238"/>
              <a:gd name="connsiteY3" fmla="*/ 520380 h 1443193"/>
              <a:gd name="connsiteX4" fmla="*/ 12200238 w 12200238"/>
              <a:gd name="connsiteY4" fmla="*/ 0 h 1443193"/>
              <a:gd name="connsiteX5" fmla="*/ 12200238 w 12200238"/>
              <a:gd name="connsiteY5" fmla="*/ 1443193 h 1443193"/>
              <a:gd name="connsiteX6" fmla="*/ 0 w 12200238"/>
              <a:gd name="connsiteY6" fmla="*/ 1443193 h 1443193"/>
              <a:gd name="connsiteX7" fmla="*/ 0 w 12200238"/>
              <a:gd name="connsiteY7" fmla="*/ 238125 h 1443193"/>
              <a:gd name="connsiteX0" fmla="*/ 0 w 12200238"/>
              <a:gd name="connsiteY0" fmla="*/ 238125 h 1443193"/>
              <a:gd name="connsiteX1" fmla="*/ 3552825 w 12200238"/>
              <a:gd name="connsiteY1" fmla="*/ 44130 h 1443193"/>
              <a:gd name="connsiteX2" fmla="*/ 6762750 w 12200238"/>
              <a:gd name="connsiteY2" fmla="*/ 348930 h 1443193"/>
              <a:gd name="connsiteX3" fmla="*/ 9582150 w 12200238"/>
              <a:gd name="connsiteY3" fmla="*/ 472755 h 1443193"/>
              <a:gd name="connsiteX4" fmla="*/ 12200238 w 12200238"/>
              <a:gd name="connsiteY4" fmla="*/ 0 h 1443193"/>
              <a:gd name="connsiteX5" fmla="*/ 12200238 w 12200238"/>
              <a:gd name="connsiteY5" fmla="*/ 1443193 h 1443193"/>
              <a:gd name="connsiteX6" fmla="*/ 0 w 12200238"/>
              <a:gd name="connsiteY6" fmla="*/ 1443193 h 1443193"/>
              <a:gd name="connsiteX7" fmla="*/ 0 w 12200238"/>
              <a:gd name="connsiteY7" fmla="*/ 238125 h 1443193"/>
              <a:gd name="connsiteX0" fmla="*/ 0 w 12200238"/>
              <a:gd name="connsiteY0" fmla="*/ 238125 h 1443193"/>
              <a:gd name="connsiteX1" fmla="*/ 3552825 w 12200238"/>
              <a:gd name="connsiteY1" fmla="*/ 44130 h 1443193"/>
              <a:gd name="connsiteX2" fmla="*/ 6762750 w 12200238"/>
              <a:gd name="connsiteY2" fmla="*/ 348930 h 1443193"/>
              <a:gd name="connsiteX3" fmla="*/ 9582150 w 12200238"/>
              <a:gd name="connsiteY3" fmla="*/ 472755 h 1443193"/>
              <a:gd name="connsiteX4" fmla="*/ 11610975 w 12200238"/>
              <a:gd name="connsiteY4" fmla="*/ 291780 h 1443193"/>
              <a:gd name="connsiteX5" fmla="*/ 12200238 w 12200238"/>
              <a:gd name="connsiteY5" fmla="*/ 0 h 1443193"/>
              <a:gd name="connsiteX6" fmla="*/ 12200238 w 12200238"/>
              <a:gd name="connsiteY6" fmla="*/ 1443193 h 1443193"/>
              <a:gd name="connsiteX7" fmla="*/ 0 w 12200238"/>
              <a:gd name="connsiteY7" fmla="*/ 1443193 h 1443193"/>
              <a:gd name="connsiteX8" fmla="*/ 0 w 12200238"/>
              <a:gd name="connsiteY8" fmla="*/ 238125 h 1443193"/>
              <a:gd name="connsiteX0" fmla="*/ 0 w 12200238"/>
              <a:gd name="connsiteY0" fmla="*/ 193995 h 1399063"/>
              <a:gd name="connsiteX1" fmla="*/ 3552825 w 12200238"/>
              <a:gd name="connsiteY1" fmla="*/ 0 h 1399063"/>
              <a:gd name="connsiteX2" fmla="*/ 6762750 w 12200238"/>
              <a:gd name="connsiteY2" fmla="*/ 304800 h 1399063"/>
              <a:gd name="connsiteX3" fmla="*/ 9582150 w 12200238"/>
              <a:gd name="connsiteY3" fmla="*/ 428625 h 1399063"/>
              <a:gd name="connsiteX4" fmla="*/ 11610975 w 12200238"/>
              <a:gd name="connsiteY4" fmla="*/ 24765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9582150 w 12200238"/>
              <a:gd name="connsiteY3" fmla="*/ 428625 h 1399063"/>
              <a:gd name="connsiteX4" fmla="*/ 11630025 w 12200238"/>
              <a:gd name="connsiteY4" fmla="*/ 2667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30025 w 12200238"/>
              <a:gd name="connsiteY4" fmla="*/ 2667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30025 w 12200238"/>
              <a:gd name="connsiteY4" fmla="*/ 2667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58600 w 12200238"/>
              <a:gd name="connsiteY4" fmla="*/ 24765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58600 w 12200238"/>
              <a:gd name="connsiteY4" fmla="*/ 24765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58600 w 12200238"/>
              <a:gd name="connsiteY4" fmla="*/ 24765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096500 w 12200238"/>
              <a:gd name="connsiteY3" fmla="*/ 31432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096500 w 12200238"/>
              <a:gd name="connsiteY3" fmla="*/ 314325 h 1399063"/>
              <a:gd name="connsiteX4" fmla="*/ 11639550 w 12200238"/>
              <a:gd name="connsiteY4" fmla="*/ 123825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314099 h 1519167"/>
              <a:gd name="connsiteX1" fmla="*/ 2190750 w 12200238"/>
              <a:gd name="connsiteY1" fmla="*/ 5804 h 1519167"/>
              <a:gd name="connsiteX2" fmla="*/ 3552825 w 12200238"/>
              <a:gd name="connsiteY2" fmla="*/ 120104 h 1519167"/>
              <a:gd name="connsiteX3" fmla="*/ 6762750 w 12200238"/>
              <a:gd name="connsiteY3" fmla="*/ 424904 h 1519167"/>
              <a:gd name="connsiteX4" fmla="*/ 10096500 w 12200238"/>
              <a:gd name="connsiteY4" fmla="*/ 434429 h 1519167"/>
              <a:gd name="connsiteX5" fmla="*/ 11639550 w 12200238"/>
              <a:gd name="connsiteY5" fmla="*/ 243929 h 1519167"/>
              <a:gd name="connsiteX6" fmla="*/ 12181188 w 12200238"/>
              <a:gd name="connsiteY6" fmla="*/ 171224 h 1519167"/>
              <a:gd name="connsiteX7" fmla="*/ 12200238 w 12200238"/>
              <a:gd name="connsiteY7" fmla="*/ 1519167 h 1519167"/>
              <a:gd name="connsiteX8" fmla="*/ 0 w 12200238"/>
              <a:gd name="connsiteY8" fmla="*/ 1519167 h 1519167"/>
              <a:gd name="connsiteX9" fmla="*/ 0 w 12200238"/>
              <a:gd name="connsiteY9" fmla="*/ 314099 h 1519167"/>
              <a:gd name="connsiteX0" fmla="*/ 0 w 12200238"/>
              <a:gd name="connsiteY0" fmla="*/ 380774 h 1519167"/>
              <a:gd name="connsiteX1" fmla="*/ 2190750 w 12200238"/>
              <a:gd name="connsiteY1" fmla="*/ 5804 h 1519167"/>
              <a:gd name="connsiteX2" fmla="*/ 3552825 w 12200238"/>
              <a:gd name="connsiteY2" fmla="*/ 120104 h 1519167"/>
              <a:gd name="connsiteX3" fmla="*/ 6762750 w 12200238"/>
              <a:gd name="connsiteY3" fmla="*/ 424904 h 1519167"/>
              <a:gd name="connsiteX4" fmla="*/ 10096500 w 12200238"/>
              <a:gd name="connsiteY4" fmla="*/ 434429 h 1519167"/>
              <a:gd name="connsiteX5" fmla="*/ 11639550 w 12200238"/>
              <a:gd name="connsiteY5" fmla="*/ 243929 h 1519167"/>
              <a:gd name="connsiteX6" fmla="*/ 12181188 w 12200238"/>
              <a:gd name="connsiteY6" fmla="*/ 171224 h 1519167"/>
              <a:gd name="connsiteX7" fmla="*/ 12200238 w 12200238"/>
              <a:gd name="connsiteY7" fmla="*/ 1519167 h 1519167"/>
              <a:gd name="connsiteX8" fmla="*/ 0 w 12200238"/>
              <a:gd name="connsiteY8" fmla="*/ 1519167 h 1519167"/>
              <a:gd name="connsiteX9" fmla="*/ 0 w 12200238"/>
              <a:gd name="connsiteY9" fmla="*/ 380774 h 1519167"/>
              <a:gd name="connsiteX0" fmla="*/ 0 w 12200238"/>
              <a:gd name="connsiteY0" fmla="*/ 380774 h 1519167"/>
              <a:gd name="connsiteX1" fmla="*/ 2190750 w 12200238"/>
              <a:gd name="connsiteY1" fmla="*/ 5804 h 1519167"/>
              <a:gd name="connsiteX2" fmla="*/ 3552825 w 12200238"/>
              <a:gd name="connsiteY2" fmla="*/ 120104 h 1519167"/>
              <a:gd name="connsiteX3" fmla="*/ 6762750 w 12200238"/>
              <a:gd name="connsiteY3" fmla="*/ 424904 h 1519167"/>
              <a:gd name="connsiteX4" fmla="*/ 10096500 w 12200238"/>
              <a:gd name="connsiteY4" fmla="*/ 434429 h 1519167"/>
              <a:gd name="connsiteX5" fmla="*/ 11639550 w 12200238"/>
              <a:gd name="connsiteY5" fmla="*/ 243929 h 1519167"/>
              <a:gd name="connsiteX6" fmla="*/ 12181188 w 12200238"/>
              <a:gd name="connsiteY6" fmla="*/ 171224 h 1519167"/>
              <a:gd name="connsiteX7" fmla="*/ 12200238 w 12200238"/>
              <a:gd name="connsiteY7" fmla="*/ 1519167 h 1519167"/>
              <a:gd name="connsiteX8" fmla="*/ 0 w 12200238"/>
              <a:gd name="connsiteY8" fmla="*/ 1519167 h 1519167"/>
              <a:gd name="connsiteX9" fmla="*/ 0 w 12200238"/>
              <a:gd name="connsiteY9" fmla="*/ 380774 h 1519167"/>
              <a:gd name="connsiteX0" fmla="*/ 0 w 12209763"/>
              <a:gd name="connsiteY0" fmla="*/ 342674 h 1519167"/>
              <a:gd name="connsiteX1" fmla="*/ 2200275 w 12209763"/>
              <a:gd name="connsiteY1" fmla="*/ 5804 h 1519167"/>
              <a:gd name="connsiteX2" fmla="*/ 3562350 w 12209763"/>
              <a:gd name="connsiteY2" fmla="*/ 120104 h 1519167"/>
              <a:gd name="connsiteX3" fmla="*/ 6772275 w 12209763"/>
              <a:gd name="connsiteY3" fmla="*/ 424904 h 1519167"/>
              <a:gd name="connsiteX4" fmla="*/ 10106025 w 12209763"/>
              <a:gd name="connsiteY4" fmla="*/ 434429 h 1519167"/>
              <a:gd name="connsiteX5" fmla="*/ 11649075 w 12209763"/>
              <a:gd name="connsiteY5" fmla="*/ 243929 h 1519167"/>
              <a:gd name="connsiteX6" fmla="*/ 12190713 w 12209763"/>
              <a:gd name="connsiteY6" fmla="*/ 171224 h 1519167"/>
              <a:gd name="connsiteX7" fmla="*/ 12209763 w 12209763"/>
              <a:gd name="connsiteY7" fmla="*/ 1519167 h 1519167"/>
              <a:gd name="connsiteX8" fmla="*/ 9525 w 12209763"/>
              <a:gd name="connsiteY8" fmla="*/ 1519167 h 1519167"/>
              <a:gd name="connsiteX9" fmla="*/ 0 w 12209763"/>
              <a:gd name="connsiteY9" fmla="*/ 342674 h 1519167"/>
              <a:gd name="connsiteX0" fmla="*/ 0 w 12209763"/>
              <a:gd name="connsiteY0" fmla="*/ 342674 h 1519167"/>
              <a:gd name="connsiteX1" fmla="*/ 2200275 w 12209763"/>
              <a:gd name="connsiteY1" fmla="*/ 5804 h 1519167"/>
              <a:gd name="connsiteX2" fmla="*/ 3562350 w 12209763"/>
              <a:gd name="connsiteY2" fmla="*/ 120104 h 1519167"/>
              <a:gd name="connsiteX3" fmla="*/ 6772275 w 12209763"/>
              <a:gd name="connsiteY3" fmla="*/ 424904 h 1519167"/>
              <a:gd name="connsiteX4" fmla="*/ 10106025 w 12209763"/>
              <a:gd name="connsiteY4" fmla="*/ 434429 h 1519167"/>
              <a:gd name="connsiteX5" fmla="*/ 11649075 w 12209763"/>
              <a:gd name="connsiteY5" fmla="*/ 243929 h 1519167"/>
              <a:gd name="connsiteX6" fmla="*/ 12190713 w 12209763"/>
              <a:gd name="connsiteY6" fmla="*/ 171224 h 1519167"/>
              <a:gd name="connsiteX7" fmla="*/ 12209763 w 12209763"/>
              <a:gd name="connsiteY7" fmla="*/ 1519167 h 1519167"/>
              <a:gd name="connsiteX8" fmla="*/ 9525 w 12209763"/>
              <a:gd name="connsiteY8" fmla="*/ 1519167 h 1519167"/>
              <a:gd name="connsiteX9" fmla="*/ 0 w 12209763"/>
              <a:gd name="connsiteY9" fmla="*/ 342674 h 1519167"/>
              <a:gd name="connsiteX0" fmla="*/ 0 w 12209763"/>
              <a:gd name="connsiteY0" fmla="*/ 342674 h 1519167"/>
              <a:gd name="connsiteX1" fmla="*/ 2200275 w 12209763"/>
              <a:gd name="connsiteY1" fmla="*/ 5804 h 1519167"/>
              <a:gd name="connsiteX2" fmla="*/ 3495675 w 12209763"/>
              <a:gd name="connsiteY2" fmla="*/ 120104 h 1519167"/>
              <a:gd name="connsiteX3" fmla="*/ 6772275 w 12209763"/>
              <a:gd name="connsiteY3" fmla="*/ 424904 h 1519167"/>
              <a:gd name="connsiteX4" fmla="*/ 10106025 w 12209763"/>
              <a:gd name="connsiteY4" fmla="*/ 434429 h 1519167"/>
              <a:gd name="connsiteX5" fmla="*/ 11649075 w 12209763"/>
              <a:gd name="connsiteY5" fmla="*/ 243929 h 1519167"/>
              <a:gd name="connsiteX6" fmla="*/ 12190713 w 12209763"/>
              <a:gd name="connsiteY6" fmla="*/ 171224 h 1519167"/>
              <a:gd name="connsiteX7" fmla="*/ 12209763 w 12209763"/>
              <a:gd name="connsiteY7" fmla="*/ 1519167 h 1519167"/>
              <a:gd name="connsiteX8" fmla="*/ 9525 w 12209763"/>
              <a:gd name="connsiteY8" fmla="*/ 1519167 h 1519167"/>
              <a:gd name="connsiteX9" fmla="*/ 0 w 12209763"/>
              <a:gd name="connsiteY9" fmla="*/ 342674 h 1519167"/>
              <a:gd name="connsiteX0" fmla="*/ 0 w 12209763"/>
              <a:gd name="connsiteY0" fmla="*/ 336870 h 1513363"/>
              <a:gd name="connsiteX1" fmla="*/ 2200275 w 12209763"/>
              <a:gd name="connsiteY1" fmla="*/ 0 h 1513363"/>
              <a:gd name="connsiteX2" fmla="*/ 6772275 w 12209763"/>
              <a:gd name="connsiteY2" fmla="*/ 419100 h 1513363"/>
              <a:gd name="connsiteX3" fmla="*/ 10106025 w 12209763"/>
              <a:gd name="connsiteY3" fmla="*/ 428625 h 1513363"/>
              <a:gd name="connsiteX4" fmla="*/ 11649075 w 12209763"/>
              <a:gd name="connsiteY4" fmla="*/ 238125 h 1513363"/>
              <a:gd name="connsiteX5" fmla="*/ 12190713 w 12209763"/>
              <a:gd name="connsiteY5" fmla="*/ 165420 h 1513363"/>
              <a:gd name="connsiteX6" fmla="*/ 12209763 w 12209763"/>
              <a:gd name="connsiteY6" fmla="*/ 1513363 h 1513363"/>
              <a:gd name="connsiteX7" fmla="*/ 9525 w 12209763"/>
              <a:gd name="connsiteY7" fmla="*/ 1513363 h 1513363"/>
              <a:gd name="connsiteX8" fmla="*/ 0 w 12209763"/>
              <a:gd name="connsiteY8" fmla="*/ 336870 h 1513363"/>
              <a:gd name="connsiteX0" fmla="*/ 0 w 12209763"/>
              <a:gd name="connsiteY0" fmla="*/ 241620 h 1418113"/>
              <a:gd name="connsiteX1" fmla="*/ 2219325 w 12209763"/>
              <a:gd name="connsiteY1" fmla="*/ 0 h 1418113"/>
              <a:gd name="connsiteX2" fmla="*/ 6772275 w 12209763"/>
              <a:gd name="connsiteY2" fmla="*/ 323850 h 1418113"/>
              <a:gd name="connsiteX3" fmla="*/ 10106025 w 12209763"/>
              <a:gd name="connsiteY3" fmla="*/ 333375 h 1418113"/>
              <a:gd name="connsiteX4" fmla="*/ 11649075 w 12209763"/>
              <a:gd name="connsiteY4" fmla="*/ 142875 h 1418113"/>
              <a:gd name="connsiteX5" fmla="*/ 12190713 w 12209763"/>
              <a:gd name="connsiteY5" fmla="*/ 70170 h 1418113"/>
              <a:gd name="connsiteX6" fmla="*/ 12209763 w 12209763"/>
              <a:gd name="connsiteY6" fmla="*/ 1418113 h 1418113"/>
              <a:gd name="connsiteX7" fmla="*/ 9525 w 12209763"/>
              <a:gd name="connsiteY7" fmla="*/ 1418113 h 1418113"/>
              <a:gd name="connsiteX8" fmla="*/ 0 w 12209763"/>
              <a:gd name="connsiteY8"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1649075 w 12209763"/>
              <a:gd name="connsiteY4" fmla="*/ 142875 h 1418113"/>
              <a:gd name="connsiteX5" fmla="*/ 12190713 w 12209763"/>
              <a:gd name="connsiteY5" fmla="*/ 70170 h 1418113"/>
              <a:gd name="connsiteX6" fmla="*/ 12209763 w 12209763"/>
              <a:gd name="connsiteY6" fmla="*/ 1418113 h 1418113"/>
              <a:gd name="connsiteX7" fmla="*/ 9525 w 12209763"/>
              <a:gd name="connsiteY7" fmla="*/ 1418113 h 1418113"/>
              <a:gd name="connsiteX8" fmla="*/ 0 w 12209763"/>
              <a:gd name="connsiteY8"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 name="connsiteX0" fmla="*/ 0 w 12209763"/>
              <a:gd name="connsiteY0" fmla="*/ 286320 h 1462813"/>
              <a:gd name="connsiteX1" fmla="*/ 2219325 w 12209763"/>
              <a:gd name="connsiteY1" fmla="*/ 44700 h 1462813"/>
              <a:gd name="connsiteX2" fmla="*/ 6772275 w 12209763"/>
              <a:gd name="connsiteY2" fmla="*/ 368550 h 1462813"/>
              <a:gd name="connsiteX3" fmla="*/ 10125075 w 12209763"/>
              <a:gd name="connsiteY3" fmla="*/ 473325 h 1462813"/>
              <a:gd name="connsiteX4" fmla="*/ 12190713 w 12209763"/>
              <a:gd name="connsiteY4" fmla="*/ 114870 h 1462813"/>
              <a:gd name="connsiteX5" fmla="*/ 12209763 w 12209763"/>
              <a:gd name="connsiteY5" fmla="*/ 1462813 h 1462813"/>
              <a:gd name="connsiteX6" fmla="*/ 9525 w 12209763"/>
              <a:gd name="connsiteY6" fmla="*/ 1462813 h 1462813"/>
              <a:gd name="connsiteX7" fmla="*/ 0 w 12209763"/>
              <a:gd name="connsiteY7" fmla="*/ 286320 h 1462813"/>
              <a:gd name="connsiteX0" fmla="*/ 0 w 12390584"/>
              <a:gd name="connsiteY0" fmla="*/ 241620 h 1418113"/>
              <a:gd name="connsiteX1" fmla="*/ 2219325 w 12390584"/>
              <a:gd name="connsiteY1" fmla="*/ 0 h 1418113"/>
              <a:gd name="connsiteX2" fmla="*/ 6772275 w 12390584"/>
              <a:gd name="connsiteY2" fmla="*/ 323850 h 1418113"/>
              <a:gd name="connsiteX3" fmla="*/ 10125075 w 12390584"/>
              <a:gd name="connsiteY3" fmla="*/ 428625 h 1418113"/>
              <a:gd name="connsiteX4" fmla="*/ 12190713 w 12390584"/>
              <a:gd name="connsiteY4" fmla="*/ 70170 h 1418113"/>
              <a:gd name="connsiteX5" fmla="*/ 12209763 w 12390584"/>
              <a:gd name="connsiteY5" fmla="*/ 1418113 h 1418113"/>
              <a:gd name="connsiteX6" fmla="*/ 9525 w 12390584"/>
              <a:gd name="connsiteY6" fmla="*/ 1418113 h 1418113"/>
              <a:gd name="connsiteX7" fmla="*/ 0 w 12390584"/>
              <a:gd name="connsiteY7" fmla="*/ 241620 h 1418113"/>
              <a:gd name="connsiteX0" fmla="*/ 0 w 12209872"/>
              <a:gd name="connsiteY0" fmla="*/ 241620 h 1418113"/>
              <a:gd name="connsiteX1" fmla="*/ 2219325 w 12209872"/>
              <a:gd name="connsiteY1" fmla="*/ 0 h 1418113"/>
              <a:gd name="connsiteX2" fmla="*/ 6772275 w 12209872"/>
              <a:gd name="connsiteY2" fmla="*/ 323850 h 1418113"/>
              <a:gd name="connsiteX3" fmla="*/ 10125075 w 12209872"/>
              <a:gd name="connsiteY3" fmla="*/ 428625 h 1418113"/>
              <a:gd name="connsiteX4" fmla="*/ 12190713 w 12209872"/>
              <a:gd name="connsiteY4" fmla="*/ 70170 h 1418113"/>
              <a:gd name="connsiteX5" fmla="*/ 12209763 w 12209872"/>
              <a:gd name="connsiteY5" fmla="*/ 1418113 h 1418113"/>
              <a:gd name="connsiteX6" fmla="*/ 9525 w 12209872"/>
              <a:gd name="connsiteY6" fmla="*/ 1418113 h 1418113"/>
              <a:gd name="connsiteX7" fmla="*/ 0 w 12209872"/>
              <a:gd name="connsiteY7"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 name="connsiteX0" fmla="*/ 0 w 12222724"/>
              <a:gd name="connsiteY0" fmla="*/ 241620 h 1418113"/>
              <a:gd name="connsiteX1" fmla="*/ 2219325 w 12222724"/>
              <a:gd name="connsiteY1" fmla="*/ 0 h 1418113"/>
              <a:gd name="connsiteX2" fmla="*/ 6772275 w 12222724"/>
              <a:gd name="connsiteY2" fmla="*/ 323850 h 1418113"/>
              <a:gd name="connsiteX3" fmla="*/ 10125075 w 12222724"/>
              <a:gd name="connsiteY3" fmla="*/ 428625 h 1418113"/>
              <a:gd name="connsiteX4" fmla="*/ 12190713 w 12222724"/>
              <a:gd name="connsiteY4" fmla="*/ 70170 h 1418113"/>
              <a:gd name="connsiteX5" fmla="*/ 12209763 w 12222724"/>
              <a:gd name="connsiteY5" fmla="*/ 1418113 h 1418113"/>
              <a:gd name="connsiteX6" fmla="*/ 9525 w 12222724"/>
              <a:gd name="connsiteY6" fmla="*/ 1418113 h 1418113"/>
              <a:gd name="connsiteX7" fmla="*/ 0 w 12222724"/>
              <a:gd name="connsiteY7"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 name="connsiteX0" fmla="*/ 0 w 12214636"/>
              <a:gd name="connsiteY0" fmla="*/ 241620 h 1418113"/>
              <a:gd name="connsiteX1" fmla="*/ 2219325 w 12214636"/>
              <a:gd name="connsiteY1" fmla="*/ 0 h 1418113"/>
              <a:gd name="connsiteX2" fmla="*/ 6772275 w 12214636"/>
              <a:gd name="connsiteY2" fmla="*/ 323850 h 1418113"/>
              <a:gd name="connsiteX3" fmla="*/ 10125075 w 12214636"/>
              <a:gd name="connsiteY3" fmla="*/ 428625 h 1418113"/>
              <a:gd name="connsiteX4" fmla="*/ 12214497 w 12214636"/>
              <a:gd name="connsiteY4" fmla="*/ 59303 h 1418113"/>
              <a:gd name="connsiteX5" fmla="*/ 12209763 w 12214636"/>
              <a:gd name="connsiteY5" fmla="*/ 1418113 h 1418113"/>
              <a:gd name="connsiteX6" fmla="*/ 9525 w 12214636"/>
              <a:gd name="connsiteY6" fmla="*/ 1418113 h 1418113"/>
              <a:gd name="connsiteX7" fmla="*/ 0 w 12214636"/>
              <a:gd name="connsiteY7" fmla="*/ 241620 h 1418113"/>
              <a:gd name="connsiteX0" fmla="*/ 0 w 12219357"/>
              <a:gd name="connsiteY0" fmla="*/ 241620 h 1418113"/>
              <a:gd name="connsiteX1" fmla="*/ 2219325 w 12219357"/>
              <a:gd name="connsiteY1" fmla="*/ 0 h 1418113"/>
              <a:gd name="connsiteX2" fmla="*/ 6772275 w 12219357"/>
              <a:gd name="connsiteY2" fmla="*/ 323850 h 1418113"/>
              <a:gd name="connsiteX3" fmla="*/ 10125075 w 12219357"/>
              <a:gd name="connsiteY3" fmla="*/ 428625 h 1418113"/>
              <a:gd name="connsiteX4" fmla="*/ 12219254 w 12219357"/>
              <a:gd name="connsiteY4" fmla="*/ 59303 h 1418113"/>
              <a:gd name="connsiteX5" fmla="*/ 12209763 w 12219357"/>
              <a:gd name="connsiteY5" fmla="*/ 1418113 h 1418113"/>
              <a:gd name="connsiteX6" fmla="*/ 9525 w 12219357"/>
              <a:gd name="connsiteY6" fmla="*/ 1418113 h 1418113"/>
              <a:gd name="connsiteX7" fmla="*/ 0 w 12219357"/>
              <a:gd name="connsiteY7" fmla="*/ 241620 h 141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9357" h="1418113">
                <a:moveTo>
                  <a:pt x="0" y="241620"/>
                </a:moveTo>
                <a:cubicBezTo>
                  <a:pt x="311150" y="119568"/>
                  <a:pt x="1636713" y="13282"/>
                  <a:pt x="2219325" y="0"/>
                </a:cubicBezTo>
                <a:cubicBezTo>
                  <a:pt x="3348037" y="13705"/>
                  <a:pt x="5454650" y="252413"/>
                  <a:pt x="6772275" y="323850"/>
                </a:cubicBezTo>
                <a:cubicBezTo>
                  <a:pt x="8089900" y="395287"/>
                  <a:pt x="9388475" y="455613"/>
                  <a:pt x="10125075" y="428625"/>
                </a:cubicBezTo>
                <a:cubicBezTo>
                  <a:pt x="11028148" y="386345"/>
                  <a:pt x="12042840" y="115300"/>
                  <a:pt x="12219254" y="59303"/>
                </a:cubicBezTo>
                <a:cubicBezTo>
                  <a:pt x="12220848" y="58797"/>
                  <a:pt x="12203413" y="968799"/>
                  <a:pt x="12209763" y="1418113"/>
                </a:cubicBezTo>
                <a:lnTo>
                  <a:pt x="9525" y="1418113"/>
                </a:lnTo>
                <a:lnTo>
                  <a:pt x="0" y="241620"/>
                </a:lnTo>
                <a:close/>
              </a:path>
            </a:pathLst>
          </a:custGeom>
          <a:blipFill dpi="0" rotWithShape="1">
            <a:blip r:embed="rId5">
              <a:alphaModFix amt="9000"/>
              <a:extLst>
                <a:ext uri="{837473B0-CC2E-450A-ABE3-18F120FF3D39}">
                  <a1611:picAttrSrcUrl xmlns:a1611="http://schemas.microsoft.com/office/drawing/2016/11/main" r:id="rId6"/>
                </a:ext>
              </a:extLst>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25000" dirty="0">
              <a:ln>
                <a:noFill/>
              </a:ln>
              <a:solidFill>
                <a:schemeClr val="tx1"/>
              </a:solidFill>
              <a:effectLst/>
              <a:latin typeface="Times New Roman" pitchFamily="18" charset="0"/>
            </a:endParaRPr>
          </a:p>
        </p:txBody>
      </p:sp>
      <p:sp>
        <p:nvSpPr>
          <p:cNvPr id="37" name="TextBox 36">
            <a:extLst>
              <a:ext uri="{FF2B5EF4-FFF2-40B4-BE49-F238E27FC236}">
                <a16:creationId xmlns:a16="http://schemas.microsoft.com/office/drawing/2014/main" id="{949D17ED-6D53-4A06-A96D-083935067A2D}"/>
              </a:ext>
            </a:extLst>
          </p:cNvPr>
          <p:cNvSpPr txBox="1"/>
          <p:nvPr userDrawn="1"/>
        </p:nvSpPr>
        <p:spPr>
          <a:xfrm>
            <a:off x="4276852" y="6299311"/>
            <a:ext cx="3638293" cy="530915"/>
          </a:xfrm>
          <a:prstGeom prst="rect">
            <a:avLst/>
          </a:prstGeom>
          <a:noFill/>
        </p:spPr>
        <p:txBody>
          <a:bodyPr wrap="square" rtlCol="0">
            <a:spAutoFit/>
          </a:bodyPr>
          <a:lstStyle/>
          <a:p>
            <a:pPr algn="ctr"/>
            <a:r>
              <a:rPr lang="en-US" sz="1800" b="0" i="0" baseline="0" dirty="0">
                <a:solidFill>
                  <a:schemeClr val="bg1"/>
                </a:solidFill>
                <a:latin typeface="+mn-lt"/>
              </a:rPr>
              <a:t>www.nnss.gov</a:t>
            </a:r>
          </a:p>
          <a:p>
            <a:pPr algn="ctr"/>
            <a:r>
              <a:rPr lang="en-US" sz="1050" b="0" i="1" baseline="0" dirty="0">
                <a:solidFill>
                  <a:schemeClr val="bg1"/>
                </a:solidFill>
                <a:latin typeface="+mj-lt"/>
              </a:rPr>
              <a:t>safety – performance – cleanup </a:t>
            </a:r>
            <a:r>
              <a:rPr lang="en-US" sz="1050" b="0" i="1" kern="1200" baseline="0" dirty="0">
                <a:solidFill>
                  <a:schemeClr val="bg1"/>
                </a:solidFill>
                <a:latin typeface="+mj-lt"/>
                <a:ea typeface="+mn-ea"/>
                <a:cs typeface="+mn-cs"/>
              </a:rPr>
              <a:t>–</a:t>
            </a:r>
            <a:r>
              <a:rPr lang="en-US" sz="1050" b="0" i="1" baseline="0" dirty="0">
                <a:solidFill>
                  <a:schemeClr val="bg1"/>
                </a:solidFill>
                <a:latin typeface="+mj-lt"/>
              </a:rPr>
              <a:t> closure</a:t>
            </a:r>
          </a:p>
        </p:txBody>
      </p:sp>
      <p:pic>
        <p:nvPicPr>
          <p:cNvPr id="38" name="Picture 2" descr="Image result for doe logo">
            <a:extLst>
              <a:ext uri="{FF2B5EF4-FFF2-40B4-BE49-F238E27FC236}">
                <a16:creationId xmlns:a16="http://schemas.microsoft.com/office/drawing/2014/main" id="{F946CDF2-DF2F-4974-8C10-BC57099D18B5}"/>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39053" y="5911287"/>
            <a:ext cx="1967853" cy="1030655"/>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Straight Connector 38">
            <a:extLst>
              <a:ext uri="{FF2B5EF4-FFF2-40B4-BE49-F238E27FC236}">
                <a16:creationId xmlns:a16="http://schemas.microsoft.com/office/drawing/2014/main" id="{1C5752DB-9087-4B0F-B1DE-39256DE0A721}"/>
              </a:ext>
            </a:extLst>
          </p:cNvPr>
          <p:cNvCxnSpPr>
            <a:cxnSpLocks/>
          </p:cNvCxnSpPr>
          <p:nvPr userDrawn="1"/>
        </p:nvCxnSpPr>
        <p:spPr bwMode="auto">
          <a:xfrm>
            <a:off x="1457273" y="6063032"/>
            <a:ext cx="12777" cy="715940"/>
          </a:xfrm>
          <a:prstGeom prst="line">
            <a:avLst/>
          </a:prstGeom>
          <a:ln w="19050">
            <a:solidFill>
              <a:srgbClr val="FFE382"/>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40" name="TextBox 39">
            <a:extLst>
              <a:ext uri="{FF2B5EF4-FFF2-40B4-BE49-F238E27FC236}">
                <a16:creationId xmlns:a16="http://schemas.microsoft.com/office/drawing/2014/main" id="{7B34C8FC-3F15-4C87-8675-75D30AFFD066}"/>
              </a:ext>
            </a:extLst>
          </p:cNvPr>
          <p:cNvSpPr txBox="1"/>
          <p:nvPr userDrawn="1"/>
        </p:nvSpPr>
        <p:spPr>
          <a:xfrm>
            <a:off x="1507408" y="6000221"/>
            <a:ext cx="2433833" cy="861774"/>
          </a:xfrm>
          <a:prstGeom prst="rect">
            <a:avLst/>
          </a:prstGeom>
          <a:noFill/>
        </p:spPr>
        <p:txBody>
          <a:bodyPr wrap="square" rtlCol="0">
            <a:spAutoFit/>
          </a:bodyPr>
          <a:lstStyle/>
          <a:p>
            <a:pPr algn="l"/>
            <a:r>
              <a:rPr lang="en-US" sz="1200" b="1" baseline="0" dirty="0">
                <a:solidFill>
                  <a:schemeClr val="bg1"/>
                </a:solidFill>
                <a:latin typeface="+mn-lt"/>
              </a:rPr>
              <a:t>OFFICE OF</a:t>
            </a:r>
            <a:br>
              <a:rPr lang="en-US" sz="1400" b="1" baseline="0" dirty="0">
                <a:solidFill>
                  <a:schemeClr val="bg1"/>
                </a:solidFill>
                <a:latin typeface="+mn-lt"/>
              </a:rPr>
            </a:br>
            <a:r>
              <a:rPr lang="en-US" sz="1400" b="1" kern="1100" baseline="0" dirty="0">
                <a:solidFill>
                  <a:schemeClr val="bg1"/>
                </a:solidFill>
                <a:latin typeface="+mn-lt"/>
              </a:rPr>
              <a:t>ENVIRONMENTAL</a:t>
            </a:r>
            <a:br>
              <a:rPr lang="en-US" sz="1400" b="1" baseline="0" dirty="0">
                <a:solidFill>
                  <a:schemeClr val="bg1"/>
                </a:solidFill>
                <a:latin typeface="+mn-lt"/>
              </a:rPr>
            </a:br>
            <a:r>
              <a:rPr lang="en-US" sz="1400" b="1" spc="70" baseline="0" dirty="0">
                <a:solidFill>
                  <a:schemeClr val="bg1"/>
                </a:solidFill>
                <a:latin typeface="+mn-lt"/>
              </a:rPr>
              <a:t>MANAGEMENT</a:t>
            </a:r>
          </a:p>
          <a:p>
            <a:pPr algn="l"/>
            <a:r>
              <a:rPr lang="en-US" sz="1000" b="1" spc="70" baseline="0" dirty="0">
                <a:solidFill>
                  <a:schemeClr val="bg1"/>
                </a:solidFill>
                <a:latin typeface="+mn-lt"/>
              </a:rPr>
              <a:t>NEVADA PROGRAM</a:t>
            </a:r>
          </a:p>
        </p:txBody>
      </p:sp>
      <p:sp>
        <p:nvSpPr>
          <p:cNvPr id="18" name="Text Box 23">
            <a:extLst>
              <a:ext uri="{FF2B5EF4-FFF2-40B4-BE49-F238E27FC236}">
                <a16:creationId xmlns:a16="http://schemas.microsoft.com/office/drawing/2014/main" id="{3C130329-D7C3-4F7B-8C12-DB590EDD785E}"/>
              </a:ext>
            </a:extLst>
          </p:cNvPr>
          <p:cNvSpPr txBox="1">
            <a:spLocks noChangeArrowheads="1"/>
          </p:cNvSpPr>
          <p:nvPr userDrawn="1"/>
        </p:nvSpPr>
        <p:spPr bwMode="auto">
          <a:xfrm>
            <a:off x="9766778" y="6418804"/>
            <a:ext cx="2282404" cy="338554"/>
          </a:xfrm>
          <a:prstGeom prst="rect">
            <a:avLst/>
          </a:prstGeom>
          <a:noFill/>
          <a:ln>
            <a:noFill/>
          </a:ln>
        </p:spPr>
        <p:txBody>
          <a:bodyPr wrap="square">
            <a:spAutoFit/>
          </a:bodyPr>
          <a:lstStyle>
            <a:lvl1pPr>
              <a:defRPr sz="2400" baseline="-25000">
                <a:solidFill>
                  <a:schemeClr val="tx1"/>
                </a:solidFill>
                <a:latin typeface="Times New Roman" panose="02020603050405020304" pitchFamily="18" charset="0"/>
              </a:defRPr>
            </a:lvl1pPr>
            <a:lvl2pPr marL="742950" indent="-285750">
              <a:defRPr sz="2400" baseline="-25000">
                <a:solidFill>
                  <a:schemeClr val="tx1"/>
                </a:solidFill>
                <a:latin typeface="Times New Roman" panose="02020603050405020304" pitchFamily="18" charset="0"/>
              </a:defRPr>
            </a:lvl2pPr>
            <a:lvl3pPr marL="1143000" indent="-228600">
              <a:defRPr sz="2400" baseline="-25000">
                <a:solidFill>
                  <a:schemeClr val="tx1"/>
                </a:solidFill>
                <a:latin typeface="Times New Roman" panose="02020603050405020304" pitchFamily="18" charset="0"/>
              </a:defRPr>
            </a:lvl3pPr>
            <a:lvl4pPr marL="1600200" indent="-228600">
              <a:defRPr sz="2400" baseline="-25000">
                <a:solidFill>
                  <a:schemeClr val="tx1"/>
                </a:solidFill>
                <a:latin typeface="Times New Roman" panose="02020603050405020304" pitchFamily="18" charset="0"/>
              </a:defRPr>
            </a:lvl4pPr>
            <a:lvl5pPr marL="2057400" indent="-228600">
              <a:defRPr sz="2400" baseline="-25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25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25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25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25000">
                <a:solidFill>
                  <a:schemeClr val="tx1"/>
                </a:solidFill>
                <a:latin typeface="Times New Roman" panose="02020603050405020304" pitchFamily="18" charset="0"/>
              </a:defRPr>
            </a:lvl9pPr>
          </a:lstStyle>
          <a:p>
            <a:pPr algn="r" eaLnBrk="1" hangingPunct="1"/>
            <a:r>
              <a:rPr lang="nn-NO" altLang="en-US" sz="800" b="1" baseline="0" dirty="0">
                <a:solidFill>
                  <a:schemeClr val="bg1"/>
                </a:solidFill>
                <a:latin typeface="Calibri" panose="020F0502020204030204" pitchFamily="34" charset="0"/>
                <a:cs typeface="Calibri" panose="020F0502020204030204" pitchFamily="34" charset="0"/>
              </a:rPr>
              <a:t>ID 3176 – 08/02/2023</a:t>
            </a:r>
          </a:p>
          <a:p>
            <a:pPr algn="r" eaLnBrk="1" hangingPunct="1"/>
            <a:r>
              <a:rPr lang="nn-NO" altLang="en-US" sz="800" b="1" baseline="0" dirty="0">
                <a:solidFill>
                  <a:schemeClr val="bg1"/>
                </a:solidFill>
                <a:latin typeface="Calibri" panose="020F0502020204030204" pitchFamily="34" charset="0"/>
                <a:cs typeface="Calibri" panose="020F0502020204030204" pitchFamily="34" charset="0"/>
              </a:rPr>
              <a:t>Log No: EMRP-2023-057</a:t>
            </a:r>
            <a:endParaRPr lang="en-US" altLang="en-US" sz="800" b="1" baseline="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05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39225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17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533400"/>
            <a:ext cx="259080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533400"/>
            <a:ext cx="756920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5437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Ref idx="1001">
        <a:schemeClr val="bg1"/>
      </p:bgRef>
    </p:bg>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33B57D74-161B-4E0D-B922-2E5DFAD93C07}"/>
              </a:ext>
            </a:extLst>
          </p:cNvPr>
          <p:cNvSpPr/>
          <p:nvPr userDrawn="1"/>
        </p:nvSpPr>
        <p:spPr bwMode="auto">
          <a:xfrm>
            <a:off x="-9110" y="6589790"/>
            <a:ext cx="12274049" cy="323130"/>
          </a:xfrm>
          <a:custGeom>
            <a:avLst/>
            <a:gdLst>
              <a:gd name="connsiteX0" fmla="*/ 0 w 12200238"/>
              <a:gd name="connsiteY0" fmla="*/ 0 h 1443193"/>
              <a:gd name="connsiteX1" fmla="*/ 12200238 w 12200238"/>
              <a:gd name="connsiteY1" fmla="*/ 0 h 1443193"/>
              <a:gd name="connsiteX2" fmla="*/ 12200238 w 12200238"/>
              <a:gd name="connsiteY2" fmla="*/ 1443193 h 1443193"/>
              <a:gd name="connsiteX3" fmla="*/ 0 w 12200238"/>
              <a:gd name="connsiteY3" fmla="*/ 1443193 h 1443193"/>
              <a:gd name="connsiteX4" fmla="*/ 0 w 12200238"/>
              <a:gd name="connsiteY4" fmla="*/ 0 h 1443193"/>
              <a:gd name="connsiteX0" fmla="*/ 0 w 12200238"/>
              <a:gd name="connsiteY0" fmla="*/ 238125 h 1443193"/>
              <a:gd name="connsiteX1" fmla="*/ 12200238 w 12200238"/>
              <a:gd name="connsiteY1" fmla="*/ 0 h 1443193"/>
              <a:gd name="connsiteX2" fmla="*/ 12200238 w 12200238"/>
              <a:gd name="connsiteY2" fmla="*/ 1443193 h 1443193"/>
              <a:gd name="connsiteX3" fmla="*/ 0 w 12200238"/>
              <a:gd name="connsiteY3" fmla="*/ 1443193 h 1443193"/>
              <a:gd name="connsiteX4" fmla="*/ 0 w 12200238"/>
              <a:gd name="connsiteY4" fmla="*/ 238125 h 1443193"/>
              <a:gd name="connsiteX0" fmla="*/ 0 w 12200238"/>
              <a:gd name="connsiteY0" fmla="*/ 238125 h 1443193"/>
              <a:gd name="connsiteX1" fmla="*/ 1323975 w 12200238"/>
              <a:gd name="connsiteY1" fmla="*/ 110805 h 1443193"/>
              <a:gd name="connsiteX2" fmla="*/ 12200238 w 12200238"/>
              <a:gd name="connsiteY2" fmla="*/ 0 h 1443193"/>
              <a:gd name="connsiteX3" fmla="*/ 12200238 w 12200238"/>
              <a:gd name="connsiteY3" fmla="*/ 1443193 h 1443193"/>
              <a:gd name="connsiteX4" fmla="*/ 0 w 12200238"/>
              <a:gd name="connsiteY4" fmla="*/ 1443193 h 1443193"/>
              <a:gd name="connsiteX5" fmla="*/ 0 w 12200238"/>
              <a:gd name="connsiteY5" fmla="*/ 238125 h 1443193"/>
              <a:gd name="connsiteX0" fmla="*/ 0 w 12200238"/>
              <a:gd name="connsiteY0" fmla="*/ 238125 h 1443193"/>
              <a:gd name="connsiteX1" fmla="*/ 1323975 w 12200238"/>
              <a:gd name="connsiteY1" fmla="*/ 110805 h 1443193"/>
              <a:gd name="connsiteX2" fmla="*/ 9477375 w 12200238"/>
              <a:gd name="connsiteY2" fmla="*/ 520380 h 1443193"/>
              <a:gd name="connsiteX3" fmla="*/ 12200238 w 12200238"/>
              <a:gd name="connsiteY3" fmla="*/ 0 h 1443193"/>
              <a:gd name="connsiteX4" fmla="*/ 12200238 w 12200238"/>
              <a:gd name="connsiteY4" fmla="*/ 1443193 h 1443193"/>
              <a:gd name="connsiteX5" fmla="*/ 0 w 12200238"/>
              <a:gd name="connsiteY5" fmla="*/ 1443193 h 1443193"/>
              <a:gd name="connsiteX6" fmla="*/ 0 w 12200238"/>
              <a:gd name="connsiteY6" fmla="*/ 238125 h 1443193"/>
              <a:gd name="connsiteX0" fmla="*/ 0 w 12200238"/>
              <a:gd name="connsiteY0" fmla="*/ 238125 h 1443193"/>
              <a:gd name="connsiteX1" fmla="*/ 1323975 w 12200238"/>
              <a:gd name="connsiteY1" fmla="*/ 110805 h 1443193"/>
              <a:gd name="connsiteX2" fmla="*/ 4524375 w 12200238"/>
              <a:gd name="connsiteY2" fmla="*/ 129855 h 1443193"/>
              <a:gd name="connsiteX3" fmla="*/ 9477375 w 12200238"/>
              <a:gd name="connsiteY3" fmla="*/ 520380 h 1443193"/>
              <a:gd name="connsiteX4" fmla="*/ 12200238 w 12200238"/>
              <a:gd name="connsiteY4" fmla="*/ 0 h 1443193"/>
              <a:gd name="connsiteX5" fmla="*/ 12200238 w 12200238"/>
              <a:gd name="connsiteY5" fmla="*/ 1443193 h 1443193"/>
              <a:gd name="connsiteX6" fmla="*/ 0 w 12200238"/>
              <a:gd name="connsiteY6" fmla="*/ 1443193 h 1443193"/>
              <a:gd name="connsiteX7" fmla="*/ 0 w 12200238"/>
              <a:gd name="connsiteY7" fmla="*/ 238125 h 1443193"/>
              <a:gd name="connsiteX0" fmla="*/ 0 w 12200238"/>
              <a:gd name="connsiteY0" fmla="*/ 238125 h 1443193"/>
              <a:gd name="connsiteX1" fmla="*/ 1323975 w 12200238"/>
              <a:gd name="connsiteY1" fmla="*/ 110805 h 1443193"/>
              <a:gd name="connsiteX2" fmla="*/ 4524375 w 12200238"/>
              <a:gd name="connsiteY2" fmla="*/ 129855 h 1443193"/>
              <a:gd name="connsiteX3" fmla="*/ 9477375 w 12200238"/>
              <a:gd name="connsiteY3" fmla="*/ 520380 h 1443193"/>
              <a:gd name="connsiteX4" fmla="*/ 12200238 w 12200238"/>
              <a:gd name="connsiteY4" fmla="*/ 0 h 1443193"/>
              <a:gd name="connsiteX5" fmla="*/ 12200238 w 12200238"/>
              <a:gd name="connsiteY5" fmla="*/ 1443193 h 1443193"/>
              <a:gd name="connsiteX6" fmla="*/ 0 w 12200238"/>
              <a:gd name="connsiteY6" fmla="*/ 1443193 h 1443193"/>
              <a:gd name="connsiteX7" fmla="*/ 0 w 12200238"/>
              <a:gd name="connsiteY7" fmla="*/ 238125 h 1443193"/>
              <a:gd name="connsiteX0" fmla="*/ 0 w 12200238"/>
              <a:gd name="connsiteY0" fmla="*/ 238125 h 1443193"/>
              <a:gd name="connsiteX1" fmla="*/ 3552825 w 12200238"/>
              <a:gd name="connsiteY1" fmla="*/ 44130 h 1443193"/>
              <a:gd name="connsiteX2" fmla="*/ 4524375 w 12200238"/>
              <a:gd name="connsiteY2" fmla="*/ 129855 h 1443193"/>
              <a:gd name="connsiteX3" fmla="*/ 9477375 w 12200238"/>
              <a:gd name="connsiteY3" fmla="*/ 520380 h 1443193"/>
              <a:gd name="connsiteX4" fmla="*/ 12200238 w 12200238"/>
              <a:gd name="connsiteY4" fmla="*/ 0 h 1443193"/>
              <a:gd name="connsiteX5" fmla="*/ 12200238 w 12200238"/>
              <a:gd name="connsiteY5" fmla="*/ 1443193 h 1443193"/>
              <a:gd name="connsiteX6" fmla="*/ 0 w 12200238"/>
              <a:gd name="connsiteY6" fmla="*/ 1443193 h 1443193"/>
              <a:gd name="connsiteX7" fmla="*/ 0 w 12200238"/>
              <a:gd name="connsiteY7" fmla="*/ 238125 h 1443193"/>
              <a:gd name="connsiteX0" fmla="*/ 0 w 12200238"/>
              <a:gd name="connsiteY0" fmla="*/ 238125 h 1443193"/>
              <a:gd name="connsiteX1" fmla="*/ 3552825 w 12200238"/>
              <a:gd name="connsiteY1" fmla="*/ 44130 h 1443193"/>
              <a:gd name="connsiteX2" fmla="*/ 6762750 w 12200238"/>
              <a:gd name="connsiteY2" fmla="*/ 348930 h 1443193"/>
              <a:gd name="connsiteX3" fmla="*/ 9477375 w 12200238"/>
              <a:gd name="connsiteY3" fmla="*/ 520380 h 1443193"/>
              <a:gd name="connsiteX4" fmla="*/ 12200238 w 12200238"/>
              <a:gd name="connsiteY4" fmla="*/ 0 h 1443193"/>
              <a:gd name="connsiteX5" fmla="*/ 12200238 w 12200238"/>
              <a:gd name="connsiteY5" fmla="*/ 1443193 h 1443193"/>
              <a:gd name="connsiteX6" fmla="*/ 0 w 12200238"/>
              <a:gd name="connsiteY6" fmla="*/ 1443193 h 1443193"/>
              <a:gd name="connsiteX7" fmla="*/ 0 w 12200238"/>
              <a:gd name="connsiteY7" fmla="*/ 238125 h 1443193"/>
              <a:gd name="connsiteX0" fmla="*/ 0 w 12200238"/>
              <a:gd name="connsiteY0" fmla="*/ 238125 h 1443193"/>
              <a:gd name="connsiteX1" fmla="*/ 3552825 w 12200238"/>
              <a:gd name="connsiteY1" fmla="*/ 44130 h 1443193"/>
              <a:gd name="connsiteX2" fmla="*/ 6762750 w 12200238"/>
              <a:gd name="connsiteY2" fmla="*/ 348930 h 1443193"/>
              <a:gd name="connsiteX3" fmla="*/ 9582150 w 12200238"/>
              <a:gd name="connsiteY3" fmla="*/ 472755 h 1443193"/>
              <a:gd name="connsiteX4" fmla="*/ 12200238 w 12200238"/>
              <a:gd name="connsiteY4" fmla="*/ 0 h 1443193"/>
              <a:gd name="connsiteX5" fmla="*/ 12200238 w 12200238"/>
              <a:gd name="connsiteY5" fmla="*/ 1443193 h 1443193"/>
              <a:gd name="connsiteX6" fmla="*/ 0 w 12200238"/>
              <a:gd name="connsiteY6" fmla="*/ 1443193 h 1443193"/>
              <a:gd name="connsiteX7" fmla="*/ 0 w 12200238"/>
              <a:gd name="connsiteY7" fmla="*/ 238125 h 1443193"/>
              <a:gd name="connsiteX0" fmla="*/ 0 w 12200238"/>
              <a:gd name="connsiteY0" fmla="*/ 238125 h 1443193"/>
              <a:gd name="connsiteX1" fmla="*/ 3552825 w 12200238"/>
              <a:gd name="connsiteY1" fmla="*/ 44130 h 1443193"/>
              <a:gd name="connsiteX2" fmla="*/ 6762750 w 12200238"/>
              <a:gd name="connsiteY2" fmla="*/ 348930 h 1443193"/>
              <a:gd name="connsiteX3" fmla="*/ 9582150 w 12200238"/>
              <a:gd name="connsiteY3" fmla="*/ 472755 h 1443193"/>
              <a:gd name="connsiteX4" fmla="*/ 11610975 w 12200238"/>
              <a:gd name="connsiteY4" fmla="*/ 291780 h 1443193"/>
              <a:gd name="connsiteX5" fmla="*/ 12200238 w 12200238"/>
              <a:gd name="connsiteY5" fmla="*/ 0 h 1443193"/>
              <a:gd name="connsiteX6" fmla="*/ 12200238 w 12200238"/>
              <a:gd name="connsiteY6" fmla="*/ 1443193 h 1443193"/>
              <a:gd name="connsiteX7" fmla="*/ 0 w 12200238"/>
              <a:gd name="connsiteY7" fmla="*/ 1443193 h 1443193"/>
              <a:gd name="connsiteX8" fmla="*/ 0 w 12200238"/>
              <a:gd name="connsiteY8" fmla="*/ 238125 h 1443193"/>
              <a:gd name="connsiteX0" fmla="*/ 0 w 12200238"/>
              <a:gd name="connsiteY0" fmla="*/ 193995 h 1399063"/>
              <a:gd name="connsiteX1" fmla="*/ 3552825 w 12200238"/>
              <a:gd name="connsiteY1" fmla="*/ 0 h 1399063"/>
              <a:gd name="connsiteX2" fmla="*/ 6762750 w 12200238"/>
              <a:gd name="connsiteY2" fmla="*/ 304800 h 1399063"/>
              <a:gd name="connsiteX3" fmla="*/ 9582150 w 12200238"/>
              <a:gd name="connsiteY3" fmla="*/ 428625 h 1399063"/>
              <a:gd name="connsiteX4" fmla="*/ 11610975 w 12200238"/>
              <a:gd name="connsiteY4" fmla="*/ 24765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9582150 w 12200238"/>
              <a:gd name="connsiteY3" fmla="*/ 428625 h 1399063"/>
              <a:gd name="connsiteX4" fmla="*/ 11630025 w 12200238"/>
              <a:gd name="connsiteY4" fmla="*/ 2667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30025 w 12200238"/>
              <a:gd name="connsiteY4" fmla="*/ 2667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30025 w 12200238"/>
              <a:gd name="connsiteY4" fmla="*/ 2667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58600 w 12200238"/>
              <a:gd name="connsiteY4" fmla="*/ 24765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58600 w 12200238"/>
              <a:gd name="connsiteY4" fmla="*/ 24765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58600 w 12200238"/>
              <a:gd name="connsiteY4" fmla="*/ 24765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096500 w 12200238"/>
              <a:gd name="connsiteY3" fmla="*/ 31432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096500 w 12200238"/>
              <a:gd name="connsiteY3" fmla="*/ 314325 h 1399063"/>
              <a:gd name="connsiteX4" fmla="*/ 11639550 w 12200238"/>
              <a:gd name="connsiteY4" fmla="*/ 123825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314099 h 1519167"/>
              <a:gd name="connsiteX1" fmla="*/ 2190750 w 12200238"/>
              <a:gd name="connsiteY1" fmla="*/ 5804 h 1519167"/>
              <a:gd name="connsiteX2" fmla="*/ 3552825 w 12200238"/>
              <a:gd name="connsiteY2" fmla="*/ 120104 h 1519167"/>
              <a:gd name="connsiteX3" fmla="*/ 6762750 w 12200238"/>
              <a:gd name="connsiteY3" fmla="*/ 424904 h 1519167"/>
              <a:gd name="connsiteX4" fmla="*/ 10096500 w 12200238"/>
              <a:gd name="connsiteY4" fmla="*/ 434429 h 1519167"/>
              <a:gd name="connsiteX5" fmla="*/ 11639550 w 12200238"/>
              <a:gd name="connsiteY5" fmla="*/ 243929 h 1519167"/>
              <a:gd name="connsiteX6" fmla="*/ 12181188 w 12200238"/>
              <a:gd name="connsiteY6" fmla="*/ 171224 h 1519167"/>
              <a:gd name="connsiteX7" fmla="*/ 12200238 w 12200238"/>
              <a:gd name="connsiteY7" fmla="*/ 1519167 h 1519167"/>
              <a:gd name="connsiteX8" fmla="*/ 0 w 12200238"/>
              <a:gd name="connsiteY8" fmla="*/ 1519167 h 1519167"/>
              <a:gd name="connsiteX9" fmla="*/ 0 w 12200238"/>
              <a:gd name="connsiteY9" fmla="*/ 314099 h 1519167"/>
              <a:gd name="connsiteX0" fmla="*/ 0 w 12200238"/>
              <a:gd name="connsiteY0" fmla="*/ 380774 h 1519167"/>
              <a:gd name="connsiteX1" fmla="*/ 2190750 w 12200238"/>
              <a:gd name="connsiteY1" fmla="*/ 5804 h 1519167"/>
              <a:gd name="connsiteX2" fmla="*/ 3552825 w 12200238"/>
              <a:gd name="connsiteY2" fmla="*/ 120104 h 1519167"/>
              <a:gd name="connsiteX3" fmla="*/ 6762750 w 12200238"/>
              <a:gd name="connsiteY3" fmla="*/ 424904 h 1519167"/>
              <a:gd name="connsiteX4" fmla="*/ 10096500 w 12200238"/>
              <a:gd name="connsiteY4" fmla="*/ 434429 h 1519167"/>
              <a:gd name="connsiteX5" fmla="*/ 11639550 w 12200238"/>
              <a:gd name="connsiteY5" fmla="*/ 243929 h 1519167"/>
              <a:gd name="connsiteX6" fmla="*/ 12181188 w 12200238"/>
              <a:gd name="connsiteY6" fmla="*/ 171224 h 1519167"/>
              <a:gd name="connsiteX7" fmla="*/ 12200238 w 12200238"/>
              <a:gd name="connsiteY7" fmla="*/ 1519167 h 1519167"/>
              <a:gd name="connsiteX8" fmla="*/ 0 w 12200238"/>
              <a:gd name="connsiteY8" fmla="*/ 1519167 h 1519167"/>
              <a:gd name="connsiteX9" fmla="*/ 0 w 12200238"/>
              <a:gd name="connsiteY9" fmla="*/ 380774 h 1519167"/>
              <a:gd name="connsiteX0" fmla="*/ 0 w 12200238"/>
              <a:gd name="connsiteY0" fmla="*/ 380774 h 1519167"/>
              <a:gd name="connsiteX1" fmla="*/ 2190750 w 12200238"/>
              <a:gd name="connsiteY1" fmla="*/ 5804 h 1519167"/>
              <a:gd name="connsiteX2" fmla="*/ 3552825 w 12200238"/>
              <a:gd name="connsiteY2" fmla="*/ 120104 h 1519167"/>
              <a:gd name="connsiteX3" fmla="*/ 6762750 w 12200238"/>
              <a:gd name="connsiteY3" fmla="*/ 424904 h 1519167"/>
              <a:gd name="connsiteX4" fmla="*/ 10096500 w 12200238"/>
              <a:gd name="connsiteY4" fmla="*/ 434429 h 1519167"/>
              <a:gd name="connsiteX5" fmla="*/ 11639550 w 12200238"/>
              <a:gd name="connsiteY5" fmla="*/ 243929 h 1519167"/>
              <a:gd name="connsiteX6" fmla="*/ 12181188 w 12200238"/>
              <a:gd name="connsiteY6" fmla="*/ 171224 h 1519167"/>
              <a:gd name="connsiteX7" fmla="*/ 12200238 w 12200238"/>
              <a:gd name="connsiteY7" fmla="*/ 1519167 h 1519167"/>
              <a:gd name="connsiteX8" fmla="*/ 0 w 12200238"/>
              <a:gd name="connsiteY8" fmla="*/ 1519167 h 1519167"/>
              <a:gd name="connsiteX9" fmla="*/ 0 w 12200238"/>
              <a:gd name="connsiteY9" fmla="*/ 380774 h 1519167"/>
              <a:gd name="connsiteX0" fmla="*/ 0 w 12209763"/>
              <a:gd name="connsiteY0" fmla="*/ 342674 h 1519167"/>
              <a:gd name="connsiteX1" fmla="*/ 2200275 w 12209763"/>
              <a:gd name="connsiteY1" fmla="*/ 5804 h 1519167"/>
              <a:gd name="connsiteX2" fmla="*/ 3562350 w 12209763"/>
              <a:gd name="connsiteY2" fmla="*/ 120104 h 1519167"/>
              <a:gd name="connsiteX3" fmla="*/ 6772275 w 12209763"/>
              <a:gd name="connsiteY3" fmla="*/ 424904 h 1519167"/>
              <a:gd name="connsiteX4" fmla="*/ 10106025 w 12209763"/>
              <a:gd name="connsiteY4" fmla="*/ 434429 h 1519167"/>
              <a:gd name="connsiteX5" fmla="*/ 11649075 w 12209763"/>
              <a:gd name="connsiteY5" fmla="*/ 243929 h 1519167"/>
              <a:gd name="connsiteX6" fmla="*/ 12190713 w 12209763"/>
              <a:gd name="connsiteY6" fmla="*/ 171224 h 1519167"/>
              <a:gd name="connsiteX7" fmla="*/ 12209763 w 12209763"/>
              <a:gd name="connsiteY7" fmla="*/ 1519167 h 1519167"/>
              <a:gd name="connsiteX8" fmla="*/ 9525 w 12209763"/>
              <a:gd name="connsiteY8" fmla="*/ 1519167 h 1519167"/>
              <a:gd name="connsiteX9" fmla="*/ 0 w 12209763"/>
              <a:gd name="connsiteY9" fmla="*/ 342674 h 1519167"/>
              <a:gd name="connsiteX0" fmla="*/ 0 w 12209763"/>
              <a:gd name="connsiteY0" fmla="*/ 342674 h 1519167"/>
              <a:gd name="connsiteX1" fmla="*/ 2200275 w 12209763"/>
              <a:gd name="connsiteY1" fmla="*/ 5804 h 1519167"/>
              <a:gd name="connsiteX2" fmla="*/ 3562350 w 12209763"/>
              <a:gd name="connsiteY2" fmla="*/ 120104 h 1519167"/>
              <a:gd name="connsiteX3" fmla="*/ 6772275 w 12209763"/>
              <a:gd name="connsiteY3" fmla="*/ 424904 h 1519167"/>
              <a:gd name="connsiteX4" fmla="*/ 10106025 w 12209763"/>
              <a:gd name="connsiteY4" fmla="*/ 434429 h 1519167"/>
              <a:gd name="connsiteX5" fmla="*/ 11649075 w 12209763"/>
              <a:gd name="connsiteY5" fmla="*/ 243929 h 1519167"/>
              <a:gd name="connsiteX6" fmla="*/ 12190713 w 12209763"/>
              <a:gd name="connsiteY6" fmla="*/ 171224 h 1519167"/>
              <a:gd name="connsiteX7" fmla="*/ 12209763 w 12209763"/>
              <a:gd name="connsiteY7" fmla="*/ 1519167 h 1519167"/>
              <a:gd name="connsiteX8" fmla="*/ 9525 w 12209763"/>
              <a:gd name="connsiteY8" fmla="*/ 1519167 h 1519167"/>
              <a:gd name="connsiteX9" fmla="*/ 0 w 12209763"/>
              <a:gd name="connsiteY9" fmla="*/ 342674 h 1519167"/>
              <a:gd name="connsiteX0" fmla="*/ 0 w 12209763"/>
              <a:gd name="connsiteY0" fmla="*/ 342674 h 1519167"/>
              <a:gd name="connsiteX1" fmla="*/ 2200275 w 12209763"/>
              <a:gd name="connsiteY1" fmla="*/ 5804 h 1519167"/>
              <a:gd name="connsiteX2" fmla="*/ 3495675 w 12209763"/>
              <a:gd name="connsiteY2" fmla="*/ 120104 h 1519167"/>
              <a:gd name="connsiteX3" fmla="*/ 6772275 w 12209763"/>
              <a:gd name="connsiteY3" fmla="*/ 424904 h 1519167"/>
              <a:gd name="connsiteX4" fmla="*/ 10106025 w 12209763"/>
              <a:gd name="connsiteY4" fmla="*/ 434429 h 1519167"/>
              <a:gd name="connsiteX5" fmla="*/ 11649075 w 12209763"/>
              <a:gd name="connsiteY5" fmla="*/ 243929 h 1519167"/>
              <a:gd name="connsiteX6" fmla="*/ 12190713 w 12209763"/>
              <a:gd name="connsiteY6" fmla="*/ 171224 h 1519167"/>
              <a:gd name="connsiteX7" fmla="*/ 12209763 w 12209763"/>
              <a:gd name="connsiteY7" fmla="*/ 1519167 h 1519167"/>
              <a:gd name="connsiteX8" fmla="*/ 9525 w 12209763"/>
              <a:gd name="connsiteY8" fmla="*/ 1519167 h 1519167"/>
              <a:gd name="connsiteX9" fmla="*/ 0 w 12209763"/>
              <a:gd name="connsiteY9" fmla="*/ 342674 h 1519167"/>
              <a:gd name="connsiteX0" fmla="*/ 0 w 12209763"/>
              <a:gd name="connsiteY0" fmla="*/ 336870 h 1513363"/>
              <a:gd name="connsiteX1" fmla="*/ 2200275 w 12209763"/>
              <a:gd name="connsiteY1" fmla="*/ 0 h 1513363"/>
              <a:gd name="connsiteX2" fmla="*/ 6772275 w 12209763"/>
              <a:gd name="connsiteY2" fmla="*/ 419100 h 1513363"/>
              <a:gd name="connsiteX3" fmla="*/ 10106025 w 12209763"/>
              <a:gd name="connsiteY3" fmla="*/ 428625 h 1513363"/>
              <a:gd name="connsiteX4" fmla="*/ 11649075 w 12209763"/>
              <a:gd name="connsiteY4" fmla="*/ 238125 h 1513363"/>
              <a:gd name="connsiteX5" fmla="*/ 12190713 w 12209763"/>
              <a:gd name="connsiteY5" fmla="*/ 165420 h 1513363"/>
              <a:gd name="connsiteX6" fmla="*/ 12209763 w 12209763"/>
              <a:gd name="connsiteY6" fmla="*/ 1513363 h 1513363"/>
              <a:gd name="connsiteX7" fmla="*/ 9525 w 12209763"/>
              <a:gd name="connsiteY7" fmla="*/ 1513363 h 1513363"/>
              <a:gd name="connsiteX8" fmla="*/ 0 w 12209763"/>
              <a:gd name="connsiteY8" fmla="*/ 336870 h 1513363"/>
              <a:gd name="connsiteX0" fmla="*/ 0 w 12209763"/>
              <a:gd name="connsiteY0" fmla="*/ 241620 h 1418113"/>
              <a:gd name="connsiteX1" fmla="*/ 2219325 w 12209763"/>
              <a:gd name="connsiteY1" fmla="*/ 0 h 1418113"/>
              <a:gd name="connsiteX2" fmla="*/ 6772275 w 12209763"/>
              <a:gd name="connsiteY2" fmla="*/ 323850 h 1418113"/>
              <a:gd name="connsiteX3" fmla="*/ 10106025 w 12209763"/>
              <a:gd name="connsiteY3" fmla="*/ 333375 h 1418113"/>
              <a:gd name="connsiteX4" fmla="*/ 11649075 w 12209763"/>
              <a:gd name="connsiteY4" fmla="*/ 142875 h 1418113"/>
              <a:gd name="connsiteX5" fmla="*/ 12190713 w 12209763"/>
              <a:gd name="connsiteY5" fmla="*/ 70170 h 1418113"/>
              <a:gd name="connsiteX6" fmla="*/ 12209763 w 12209763"/>
              <a:gd name="connsiteY6" fmla="*/ 1418113 h 1418113"/>
              <a:gd name="connsiteX7" fmla="*/ 9525 w 12209763"/>
              <a:gd name="connsiteY7" fmla="*/ 1418113 h 1418113"/>
              <a:gd name="connsiteX8" fmla="*/ 0 w 12209763"/>
              <a:gd name="connsiteY8"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1649075 w 12209763"/>
              <a:gd name="connsiteY4" fmla="*/ 142875 h 1418113"/>
              <a:gd name="connsiteX5" fmla="*/ 12190713 w 12209763"/>
              <a:gd name="connsiteY5" fmla="*/ 70170 h 1418113"/>
              <a:gd name="connsiteX6" fmla="*/ 12209763 w 12209763"/>
              <a:gd name="connsiteY6" fmla="*/ 1418113 h 1418113"/>
              <a:gd name="connsiteX7" fmla="*/ 9525 w 12209763"/>
              <a:gd name="connsiteY7" fmla="*/ 1418113 h 1418113"/>
              <a:gd name="connsiteX8" fmla="*/ 0 w 12209763"/>
              <a:gd name="connsiteY8"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 name="connsiteX0" fmla="*/ 0 w 12209763"/>
              <a:gd name="connsiteY0" fmla="*/ 286320 h 1462813"/>
              <a:gd name="connsiteX1" fmla="*/ 2219325 w 12209763"/>
              <a:gd name="connsiteY1" fmla="*/ 44700 h 1462813"/>
              <a:gd name="connsiteX2" fmla="*/ 6772275 w 12209763"/>
              <a:gd name="connsiteY2" fmla="*/ 368550 h 1462813"/>
              <a:gd name="connsiteX3" fmla="*/ 10125075 w 12209763"/>
              <a:gd name="connsiteY3" fmla="*/ 473325 h 1462813"/>
              <a:gd name="connsiteX4" fmla="*/ 12190713 w 12209763"/>
              <a:gd name="connsiteY4" fmla="*/ 114870 h 1462813"/>
              <a:gd name="connsiteX5" fmla="*/ 12209763 w 12209763"/>
              <a:gd name="connsiteY5" fmla="*/ 1462813 h 1462813"/>
              <a:gd name="connsiteX6" fmla="*/ 9525 w 12209763"/>
              <a:gd name="connsiteY6" fmla="*/ 1462813 h 1462813"/>
              <a:gd name="connsiteX7" fmla="*/ 0 w 12209763"/>
              <a:gd name="connsiteY7" fmla="*/ 286320 h 1462813"/>
              <a:gd name="connsiteX0" fmla="*/ 0 w 12390584"/>
              <a:gd name="connsiteY0" fmla="*/ 241620 h 1418113"/>
              <a:gd name="connsiteX1" fmla="*/ 2219325 w 12390584"/>
              <a:gd name="connsiteY1" fmla="*/ 0 h 1418113"/>
              <a:gd name="connsiteX2" fmla="*/ 6772275 w 12390584"/>
              <a:gd name="connsiteY2" fmla="*/ 323850 h 1418113"/>
              <a:gd name="connsiteX3" fmla="*/ 10125075 w 12390584"/>
              <a:gd name="connsiteY3" fmla="*/ 428625 h 1418113"/>
              <a:gd name="connsiteX4" fmla="*/ 12190713 w 12390584"/>
              <a:gd name="connsiteY4" fmla="*/ 70170 h 1418113"/>
              <a:gd name="connsiteX5" fmla="*/ 12209763 w 12390584"/>
              <a:gd name="connsiteY5" fmla="*/ 1418113 h 1418113"/>
              <a:gd name="connsiteX6" fmla="*/ 9525 w 12390584"/>
              <a:gd name="connsiteY6" fmla="*/ 1418113 h 1418113"/>
              <a:gd name="connsiteX7" fmla="*/ 0 w 12390584"/>
              <a:gd name="connsiteY7" fmla="*/ 241620 h 1418113"/>
              <a:gd name="connsiteX0" fmla="*/ 0 w 12209872"/>
              <a:gd name="connsiteY0" fmla="*/ 241620 h 1418113"/>
              <a:gd name="connsiteX1" fmla="*/ 2219325 w 12209872"/>
              <a:gd name="connsiteY1" fmla="*/ 0 h 1418113"/>
              <a:gd name="connsiteX2" fmla="*/ 6772275 w 12209872"/>
              <a:gd name="connsiteY2" fmla="*/ 323850 h 1418113"/>
              <a:gd name="connsiteX3" fmla="*/ 10125075 w 12209872"/>
              <a:gd name="connsiteY3" fmla="*/ 428625 h 1418113"/>
              <a:gd name="connsiteX4" fmla="*/ 12190713 w 12209872"/>
              <a:gd name="connsiteY4" fmla="*/ 70170 h 1418113"/>
              <a:gd name="connsiteX5" fmla="*/ 12209763 w 12209872"/>
              <a:gd name="connsiteY5" fmla="*/ 1418113 h 1418113"/>
              <a:gd name="connsiteX6" fmla="*/ 9525 w 12209872"/>
              <a:gd name="connsiteY6" fmla="*/ 1418113 h 1418113"/>
              <a:gd name="connsiteX7" fmla="*/ 0 w 12209872"/>
              <a:gd name="connsiteY7"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 name="connsiteX0" fmla="*/ 0 w 12219288"/>
              <a:gd name="connsiteY0" fmla="*/ 438169 h 1418113"/>
              <a:gd name="connsiteX1" fmla="*/ 2228850 w 12219288"/>
              <a:gd name="connsiteY1" fmla="*/ 0 h 1418113"/>
              <a:gd name="connsiteX2" fmla="*/ 6781800 w 12219288"/>
              <a:gd name="connsiteY2" fmla="*/ 323850 h 1418113"/>
              <a:gd name="connsiteX3" fmla="*/ 10134600 w 12219288"/>
              <a:gd name="connsiteY3" fmla="*/ 428625 h 1418113"/>
              <a:gd name="connsiteX4" fmla="*/ 12200238 w 12219288"/>
              <a:gd name="connsiteY4" fmla="*/ 70170 h 1418113"/>
              <a:gd name="connsiteX5" fmla="*/ 12219288 w 12219288"/>
              <a:gd name="connsiteY5" fmla="*/ 1418113 h 1418113"/>
              <a:gd name="connsiteX6" fmla="*/ 19050 w 12219288"/>
              <a:gd name="connsiteY6" fmla="*/ 1418113 h 1418113"/>
              <a:gd name="connsiteX7" fmla="*/ 0 w 12219288"/>
              <a:gd name="connsiteY7" fmla="*/ 438169 h 1418113"/>
              <a:gd name="connsiteX0" fmla="*/ 0 w 12219288"/>
              <a:gd name="connsiteY0" fmla="*/ 368138 h 1348082"/>
              <a:gd name="connsiteX1" fmla="*/ 2352675 w 12219288"/>
              <a:gd name="connsiteY1" fmla="*/ 61002 h 1348082"/>
              <a:gd name="connsiteX2" fmla="*/ 6781800 w 12219288"/>
              <a:gd name="connsiteY2" fmla="*/ 253819 h 1348082"/>
              <a:gd name="connsiteX3" fmla="*/ 10134600 w 12219288"/>
              <a:gd name="connsiteY3" fmla="*/ 358594 h 1348082"/>
              <a:gd name="connsiteX4" fmla="*/ 12200238 w 12219288"/>
              <a:gd name="connsiteY4" fmla="*/ 139 h 1348082"/>
              <a:gd name="connsiteX5" fmla="*/ 12219288 w 12219288"/>
              <a:gd name="connsiteY5" fmla="*/ 1348082 h 1348082"/>
              <a:gd name="connsiteX6" fmla="*/ 19050 w 12219288"/>
              <a:gd name="connsiteY6" fmla="*/ 1348082 h 1348082"/>
              <a:gd name="connsiteX7" fmla="*/ 0 w 12219288"/>
              <a:gd name="connsiteY7" fmla="*/ 368138 h 1348082"/>
              <a:gd name="connsiteX0" fmla="*/ 0 w 12219288"/>
              <a:gd name="connsiteY0" fmla="*/ 368138 h 1348082"/>
              <a:gd name="connsiteX1" fmla="*/ 2352675 w 12219288"/>
              <a:gd name="connsiteY1" fmla="*/ 61002 h 1348082"/>
              <a:gd name="connsiteX2" fmla="*/ 6667500 w 12219288"/>
              <a:gd name="connsiteY2" fmla="*/ 422290 h 1348082"/>
              <a:gd name="connsiteX3" fmla="*/ 10134600 w 12219288"/>
              <a:gd name="connsiteY3" fmla="*/ 358594 h 1348082"/>
              <a:gd name="connsiteX4" fmla="*/ 12200238 w 12219288"/>
              <a:gd name="connsiteY4" fmla="*/ 139 h 1348082"/>
              <a:gd name="connsiteX5" fmla="*/ 12219288 w 12219288"/>
              <a:gd name="connsiteY5" fmla="*/ 1348082 h 1348082"/>
              <a:gd name="connsiteX6" fmla="*/ 19050 w 12219288"/>
              <a:gd name="connsiteY6" fmla="*/ 1348082 h 1348082"/>
              <a:gd name="connsiteX7" fmla="*/ 0 w 12219288"/>
              <a:gd name="connsiteY7" fmla="*/ 368138 h 1348082"/>
              <a:gd name="connsiteX0" fmla="*/ 0 w 12231048"/>
              <a:gd name="connsiteY0" fmla="*/ 307136 h 1287080"/>
              <a:gd name="connsiteX1" fmla="*/ 2352675 w 12231048"/>
              <a:gd name="connsiteY1" fmla="*/ 0 h 1287080"/>
              <a:gd name="connsiteX2" fmla="*/ 6667500 w 12231048"/>
              <a:gd name="connsiteY2" fmla="*/ 361288 h 1287080"/>
              <a:gd name="connsiteX3" fmla="*/ 10134600 w 12231048"/>
              <a:gd name="connsiteY3" fmla="*/ 297592 h 1287080"/>
              <a:gd name="connsiteX4" fmla="*/ 12219288 w 12231048"/>
              <a:gd name="connsiteY4" fmla="*/ 60810 h 1287080"/>
              <a:gd name="connsiteX5" fmla="*/ 12219288 w 12231048"/>
              <a:gd name="connsiteY5" fmla="*/ 1287080 h 1287080"/>
              <a:gd name="connsiteX6" fmla="*/ 19050 w 12231048"/>
              <a:gd name="connsiteY6" fmla="*/ 1287080 h 1287080"/>
              <a:gd name="connsiteX7" fmla="*/ 0 w 12231048"/>
              <a:gd name="connsiteY7" fmla="*/ 307136 h 1287080"/>
              <a:gd name="connsiteX0" fmla="*/ 0 w 12369485"/>
              <a:gd name="connsiteY0" fmla="*/ 307136 h 1287080"/>
              <a:gd name="connsiteX1" fmla="*/ 2352675 w 12369485"/>
              <a:gd name="connsiteY1" fmla="*/ 0 h 1287080"/>
              <a:gd name="connsiteX2" fmla="*/ 6667500 w 12369485"/>
              <a:gd name="connsiteY2" fmla="*/ 361288 h 1287080"/>
              <a:gd name="connsiteX3" fmla="*/ 10172700 w 12369485"/>
              <a:gd name="connsiteY3" fmla="*/ 353749 h 1287080"/>
              <a:gd name="connsiteX4" fmla="*/ 12219288 w 12369485"/>
              <a:gd name="connsiteY4" fmla="*/ 60810 h 1287080"/>
              <a:gd name="connsiteX5" fmla="*/ 12219288 w 12369485"/>
              <a:gd name="connsiteY5" fmla="*/ 1287080 h 1287080"/>
              <a:gd name="connsiteX6" fmla="*/ 19050 w 12369485"/>
              <a:gd name="connsiteY6" fmla="*/ 1287080 h 1287080"/>
              <a:gd name="connsiteX7" fmla="*/ 0 w 12369485"/>
              <a:gd name="connsiteY7" fmla="*/ 307136 h 1287080"/>
              <a:gd name="connsiteX0" fmla="*/ 0 w 12369485"/>
              <a:gd name="connsiteY0" fmla="*/ 307136 h 1287080"/>
              <a:gd name="connsiteX1" fmla="*/ 2352675 w 12369485"/>
              <a:gd name="connsiteY1" fmla="*/ 0 h 1287080"/>
              <a:gd name="connsiteX2" fmla="*/ 6667500 w 12369485"/>
              <a:gd name="connsiteY2" fmla="*/ 361288 h 1287080"/>
              <a:gd name="connsiteX3" fmla="*/ 10172700 w 12369485"/>
              <a:gd name="connsiteY3" fmla="*/ 353749 h 1287080"/>
              <a:gd name="connsiteX4" fmla="*/ 12219288 w 12369485"/>
              <a:gd name="connsiteY4" fmla="*/ 60810 h 1287080"/>
              <a:gd name="connsiteX5" fmla="*/ 12219288 w 12369485"/>
              <a:gd name="connsiteY5" fmla="*/ 1287080 h 1287080"/>
              <a:gd name="connsiteX6" fmla="*/ 19050 w 12369485"/>
              <a:gd name="connsiteY6" fmla="*/ 1287080 h 1287080"/>
              <a:gd name="connsiteX7" fmla="*/ 0 w 12369485"/>
              <a:gd name="connsiteY7" fmla="*/ 307136 h 1287080"/>
              <a:gd name="connsiteX0" fmla="*/ 0 w 12221671"/>
              <a:gd name="connsiteY0" fmla="*/ 364225 h 1344169"/>
              <a:gd name="connsiteX1" fmla="*/ 2352675 w 12221671"/>
              <a:gd name="connsiteY1" fmla="*/ 57089 h 1344169"/>
              <a:gd name="connsiteX2" fmla="*/ 6667500 w 12221671"/>
              <a:gd name="connsiteY2" fmla="*/ 418377 h 1344169"/>
              <a:gd name="connsiteX3" fmla="*/ 10172700 w 12221671"/>
              <a:gd name="connsiteY3" fmla="*/ 410838 h 1344169"/>
              <a:gd name="connsiteX4" fmla="*/ 12219288 w 12221671"/>
              <a:gd name="connsiteY4" fmla="*/ 117899 h 1344169"/>
              <a:gd name="connsiteX5" fmla="*/ 12219288 w 12221671"/>
              <a:gd name="connsiteY5" fmla="*/ 1344169 h 1344169"/>
              <a:gd name="connsiteX6" fmla="*/ 19050 w 12221671"/>
              <a:gd name="connsiteY6" fmla="*/ 1344169 h 1344169"/>
              <a:gd name="connsiteX7" fmla="*/ 0 w 12221671"/>
              <a:gd name="connsiteY7" fmla="*/ 364225 h 1344169"/>
              <a:gd name="connsiteX0" fmla="*/ 0 w 12229114"/>
              <a:gd name="connsiteY0" fmla="*/ 307136 h 1287080"/>
              <a:gd name="connsiteX1" fmla="*/ 2352675 w 12229114"/>
              <a:gd name="connsiteY1" fmla="*/ 0 h 1287080"/>
              <a:gd name="connsiteX2" fmla="*/ 6667500 w 12229114"/>
              <a:gd name="connsiteY2" fmla="*/ 361288 h 1287080"/>
              <a:gd name="connsiteX3" fmla="*/ 10172700 w 12229114"/>
              <a:gd name="connsiteY3" fmla="*/ 353749 h 1287080"/>
              <a:gd name="connsiteX4" fmla="*/ 12219288 w 12229114"/>
              <a:gd name="connsiteY4" fmla="*/ 60810 h 1287080"/>
              <a:gd name="connsiteX5" fmla="*/ 12219288 w 12229114"/>
              <a:gd name="connsiteY5" fmla="*/ 1287080 h 1287080"/>
              <a:gd name="connsiteX6" fmla="*/ 19050 w 12229114"/>
              <a:gd name="connsiteY6" fmla="*/ 1287080 h 1287080"/>
              <a:gd name="connsiteX7" fmla="*/ 0 w 12229114"/>
              <a:gd name="connsiteY7" fmla="*/ 307136 h 1287080"/>
              <a:gd name="connsiteX0" fmla="*/ 0 w 12359608"/>
              <a:gd name="connsiteY0" fmla="*/ 307136 h 1287080"/>
              <a:gd name="connsiteX1" fmla="*/ 2352675 w 12359608"/>
              <a:gd name="connsiteY1" fmla="*/ 0 h 1287080"/>
              <a:gd name="connsiteX2" fmla="*/ 6667500 w 12359608"/>
              <a:gd name="connsiteY2" fmla="*/ 361288 h 1287080"/>
              <a:gd name="connsiteX3" fmla="*/ 10306050 w 12359608"/>
              <a:gd name="connsiteY3" fmla="*/ 363108 h 1287080"/>
              <a:gd name="connsiteX4" fmla="*/ 12219288 w 12359608"/>
              <a:gd name="connsiteY4" fmla="*/ 60810 h 1287080"/>
              <a:gd name="connsiteX5" fmla="*/ 12219288 w 12359608"/>
              <a:gd name="connsiteY5" fmla="*/ 1287080 h 1287080"/>
              <a:gd name="connsiteX6" fmla="*/ 19050 w 12359608"/>
              <a:gd name="connsiteY6" fmla="*/ 1287080 h 1287080"/>
              <a:gd name="connsiteX7" fmla="*/ 0 w 12359608"/>
              <a:gd name="connsiteY7" fmla="*/ 307136 h 1287080"/>
              <a:gd name="connsiteX0" fmla="*/ 0 w 12359608"/>
              <a:gd name="connsiteY0" fmla="*/ 307136 h 1287080"/>
              <a:gd name="connsiteX1" fmla="*/ 2352675 w 12359608"/>
              <a:gd name="connsiteY1" fmla="*/ 0 h 1287080"/>
              <a:gd name="connsiteX2" fmla="*/ 6667500 w 12359608"/>
              <a:gd name="connsiteY2" fmla="*/ 361288 h 1287080"/>
              <a:gd name="connsiteX3" fmla="*/ 10306050 w 12359608"/>
              <a:gd name="connsiteY3" fmla="*/ 363108 h 1287080"/>
              <a:gd name="connsiteX4" fmla="*/ 12219288 w 12359608"/>
              <a:gd name="connsiteY4" fmla="*/ 60810 h 1287080"/>
              <a:gd name="connsiteX5" fmla="*/ 12219288 w 12359608"/>
              <a:gd name="connsiteY5" fmla="*/ 1287080 h 1287080"/>
              <a:gd name="connsiteX6" fmla="*/ 19050 w 12359608"/>
              <a:gd name="connsiteY6" fmla="*/ 1287080 h 1287080"/>
              <a:gd name="connsiteX7" fmla="*/ 0 w 12359608"/>
              <a:gd name="connsiteY7" fmla="*/ 307136 h 1287080"/>
              <a:gd name="connsiteX0" fmla="*/ 0 w 12225949"/>
              <a:gd name="connsiteY0" fmla="*/ 344170 h 1324114"/>
              <a:gd name="connsiteX1" fmla="*/ 2352675 w 12225949"/>
              <a:gd name="connsiteY1" fmla="*/ 37034 h 1324114"/>
              <a:gd name="connsiteX2" fmla="*/ 6667500 w 12225949"/>
              <a:gd name="connsiteY2" fmla="*/ 398322 h 1324114"/>
              <a:gd name="connsiteX3" fmla="*/ 10306050 w 12225949"/>
              <a:gd name="connsiteY3" fmla="*/ 400142 h 1324114"/>
              <a:gd name="connsiteX4" fmla="*/ 12219288 w 12225949"/>
              <a:gd name="connsiteY4" fmla="*/ 97844 h 1324114"/>
              <a:gd name="connsiteX5" fmla="*/ 12219288 w 12225949"/>
              <a:gd name="connsiteY5" fmla="*/ 1324114 h 1324114"/>
              <a:gd name="connsiteX6" fmla="*/ 19050 w 12225949"/>
              <a:gd name="connsiteY6" fmla="*/ 1324114 h 1324114"/>
              <a:gd name="connsiteX7" fmla="*/ 0 w 12225949"/>
              <a:gd name="connsiteY7" fmla="*/ 344170 h 1324114"/>
              <a:gd name="connsiteX0" fmla="*/ 0 w 12224512"/>
              <a:gd name="connsiteY0" fmla="*/ 307136 h 1287080"/>
              <a:gd name="connsiteX1" fmla="*/ 2352675 w 12224512"/>
              <a:gd name="connsiteY1" fmla="*/ 0 h 1287080"/>
              <a:gd name="connsiteX2" fmla="*/ 6667500 w 12224512"/>
              <a:gd name="connsiteY2" fmla="*/ 361288 h 1287080"/>
              <a:gd name="connsiteX3" fmla="*/ 10306050 w 12224512"/>
              <a:gd name="connsiteY3" fmla="*/ 363108 h 1287080"/>
              <a:gd name="connsiteX4" fmla="*/ 12219288 w 12224512"/>
              <a:gd name="connsiteY4" fmla="*/ 60810 h 1287080"/>
              <a:gd name="connsiteX5" fmla="*/ 12219288 w 12224512"/>
              <a:gd name="connsiteY5" fmla="*/ 1287080 h 1287080"/>
              <a:gd name="connsiteX6" fmla="*/ 19050 w 12224512"/>
              <a:gd name="connsiteY6" fmla="*/ 1287080 h 1287080"/>
              <a:gd name="connsiteX7" fmla="*/ 0 w 12224512"/>
              <a:gd name="connsiteY7" fmla="*/ 307136 h 1287080"/>
              <a:gd name="connsiteX0" fmla="*/ 0 w 12224512"/>
              <a:gd name="connsiteY0" fmla="*/ 307136 h 1287080"/>
              <a:gd name="connsiteX1" fmla="*/ 2352675 w 12224512"/>
              <a:gd name="connsiteY1" fmla="*/ 0 h 1287080"/>
              <a:gd name="connsiteX2" fmla="*/ 6667500 w 12224512"/>
              <a:gd name="connsiteY2" fmla="*/ 361288 h 1287080"/>
              <a:gd name="connsiteX3" fmla="*/ 10306050 w 12224512"/>
              <a:gd name="connsiteY3" fmla="*/ 363108 h 1287080"/>
              <a:gd name="connsiteX4" fmla="*/ 12219288 w 12224512"/>
              <a:gd name="connsiteY4" fmla="*/ 163764 h 1287080"/>
              <a:gd name="connsiteX5" fmla="*/ 12219288 w 12224512"/>
              <a:gd name="connsiteY5" fmla="*/ 1287080 h 1287080"/>
              <a:gd name="connsiteX6" fmla="*/ 19050 w 12224512"/>
              <a:gd name="connsiteY6" fmla="*/ 1287080 h 1287080"/>
              <a:gd name="connsiteX7" fmla="*/ 0 w 12224512"/>
              <a:gd name="connsiteY7" fmla="*/ 307136 h 1287080"/>
              <a:gd name="connsiteX0" fmla="*/ 0 w 12219288"/>
              <a:gd name="connsiteY0" fmla="*/ 307136 h 1287080"/>
              <a:gd name="connsiteX1" fmla="*/ 2352675 w 12219288"/>
              <a:gd name="connsiteY1" fmla="*/ 0 h 1287080"/>
              <a:gd name="connsiteX2" fmla="*/ 6667500 w 12219288"/>
              <a:gd name="connsiteY2" fmla="*/ 361288 h 1287080"/>
              <a:gd name="connsiteX3" fmla="*/ 10306050 w 12219288"/>
              <a:gd name="connsiteY3" fmla="*/ 363108 h 1287080"/>
              <a:gd name="connsiteX4" fmla="*/ 12209763 w 12219288"/>
              <a:gd name="connsiteY4" fmla="*/ 42091 h 1287080"/>
              <a:gd name="connsiteX5" fmla="*/ 12219288 w 12219288"/>
              <a:gd name="connsiteY5" fmla="*/ 1287080 h 1287080"/>
              <a:gd name="connsiteX6" fmla="*/ 19050 w 12219288"/>
              <a:gd name="connsiteY6" fmla="*/ 1287080 h 1287080"/>
              <a:gd name="connsiteX7" fmla="*/ 0 w 12219288"/>
              <a:gd name="connsiteY7" fmla="*/ 307136 h 1287080"/>
              <a:gd name="connsiteX0" fmla="*/ 0 w 12219288"/>
              <a:gd name="connsiteY0" fmla="*/ 307136 h 1287080"/>
              <a:gd name="connsiteX1" fmla="*/ 2352675 w 12219288"/>
              <a:gd name="connsiteY1" fmla="*/ 0 h 1287080"/>
              <a:gd name="connsiteX2" fmla="*/ 6667500 w 12219288"/>
              <a:gd name="connsiteY2" fmla="*/ 361288 h 1287080"/>
              <a:gd name="connsiteX3" fmla="*/ 10306050 w 12219288"/>
              <a:gd name="connsiteY3" fmla="*/ 363108 h 1287080"/>
              <a:gd name="connsiteX4" fmla="*/ 12209763 w 12219288"/>
              <a:gd name="connsiteY4" fmla="*/ 42091 h 1287080"/>
              <a:gd name="connsiteX5" fmla="*/ 12219288 w 12219288"/>
              <a:gd name="connsiteY5" fmla="*/ 1287080 h 1287080"/>
              <a:gd name="connsiteX6" fmla="*/ 19050 w 12219288"/>
              <a:gd name="connsiteY6" fmla="*/ 1287080 h 1287080"/>
              <a:gd name="connsiteX7" fmla="*/ 0 w 12219288"/>
              <a:gd name="connsiteY7" fmla="*/ 307136 h 1287080"/>
              <a:gd name="connsiteX0" fmla="*/ 0 w 12219288"/>
              <a:gd name="connsiteY0" fmla="*/ 307136 h 1287080"/>
              <a:gd name="connsiteX1" fmla="*/ 2352675 w 12219288"/>
              <a:gd name="connsiteY1" fmla="*/ 0 h 1287080"/>
              <a:gd name="connsiteX2" fmla="*/ 6667500 w 12219288"/>
              <a:gd name="connsiteY2" fmla="*/ 361288 h 1287080"/>
              <a:gd name="connsiteX3" fmla="*/ 10306050 w 12219288"/>
              <a:gd name="connsiteY3" fmla="*/ 363108 h 1287080"/>
              <a:gd name="connsiteX4" fmla="*/ 12197857 w 12219288"/>
              <a:gd name="connsiteY4" fmla="*/ 39751 h 1287080"/>
              <a:gd name="connsiteX5" fmla="*/ 12219288 w 12219288"/>
              <a:gd name="connsiteY5" fmla="*/ 1287080 h 1287080"/>
              <a:gd name="connsiteX6" fmla="*/ 19050 w 12219288"/>
              <a:gd name="connsiteY6" fmla="*/ 1287080 h 1287080"/>
              <a:gd name="connsiteX7" fmla="*/ 0 w 12219288"/>
              <a:gd name="connsiteY7" fmla="*/ 307136 h 1287080"/>
              <a:gd name="connsiteX0" fmla="*/ 0 w 12219288"/>
              <a:gd name="connsiteY0" fmla="*/ 307136 h 1287080"/>
              <a:gd name="connsiteX1" fmla="*/ 2352675 w 12219288"/>
              <a:gd name="connsiteY1" fmla="*/ 0 h 1287080"/>
              <a:gd name="connsiteX2" fmla="*/ 6667500 w 12219288"/>
              <a:gd name="connsiteY2" fmla="*/ 361288 h 1287080"/>
              <a:gd name="connsiteX3" fmla="*/ 10306050 w 12219288"/>
              <a:gd name="connsiteY3" fmla="*/ 363108 h 1287080"/>
              <a:gd name="connsiteX4" fmla="*/ 12171663 w 12219288"/>
              <a:gd name="connsiteY4" fmla="*/ 44431 h 1287080"/>
              <a:gd name="connsiteX5" fmla="*/ 12219288 w 12219288"/>
              <a:gd name="connsiteY5" fmla="*/ 1287080 h 1287080"/>
              <a:gd name="connsiteX6" fmla="*/ 19050 w 12219288"/>
              <a:gd name="connsiteY6" fmla="*/ 1287080 h 1287080"/>
              <a:gd name="connsiteX7" fmla="*/ 0 w 12219288"/>
              <a:gd name="connsiteY7" fmla="*/ 307136 h 1287080"/>
              <a:gd name="connsiteX0" fmla="*/ 0 w 12219288"/>
              <a:gd name="connsiteY0" fmla="*/ 307136 h 1287080"/>
              <a:gd name="connsiteX1" fmla="*/ 2352675 w 12219288"/>
              <a:gd name="connsiteY1" fmla="*/ 0 h 1287080"/>
              <a:gd name="connsiteX2" fmla="*/ 6667500 w 12219288"/>
              <a:gd name="connsiteY2" fmla="*/ 361288 h 1287080"/>
              <a:gd name="connsiteX3" fmla="*/ 10306050 w 12219288"/>
              <a:gd name="connsiteY3" fmla="*/ 363108 h 1287080"/>
              <a:gd name="connsiteX4" fmla="*/ 12207382 w 12219288"/>
              <a:gd name="connsiteY4" fmla="*/ 30393 h 1287080"/>
              <a:gd name="connsiteX5" fmla="*/ 12219288 w 12219288"/>
              <a:gd name="connsiteY5" fmla="*/ 1287080 h 1287080"/>
              <a:gd name="connsiteX6" fmla="*/ 19050 w 12219288"/>
              <a:gd name="connsiteY6" fmla="*/ 1287080 h 1287080"/>
              <a:gd name="connsiteX7" fmla="*/ 0 w 12219288"/>
              <a:gd name="connsiteY7" fmla="*/ 307136 h 1287080"/>
              <a:gd name="connsiteX0" fmla="*/ 0 w 12224214"/>
              <a:gd name="connsiteY0" fmla="*/ 307136 h 1287080"/>
              <a:gd name="connsiteX1" fmla="*/ 2352675 w 12224214"/>
              <a:gd name="connsiteY1" fmla="*/ 0 h 1287080"/>
              <a:gd name="connsiteX2" fmla="*/ 6667500 w 12224214"/>
              <a:gd name="connsiteY2" fmla="*/ 361288 h 1287080"/>
              <a:gd name="connsiteX3" fmla="*/ 10306050 w 12224214"/>
              <a:gd name="connsiteY3" fmla="*/ 363108 h 1287080"/>
              <a:gd name="connsiteX4" fmla="*/ 12219288 w 12224214"/>
              <a:gd name="connsiteY4" fmla="*/ 28053 h 1287080"/>
              <a:gd name="connsiteX5" fmla="*/ 12219288 w 12224214"/>
              <a:gd name="connsiteY5" fmla="*/ 1287080 h 1287080"/>
              <a:gd name="connsiteX6" fmla="*/ 19050 w 12224214"/>
              <a:gd name="connsiteY6" fmla="*/ 1287080 h 1287080"/>
              <a:gd name="connsiteX7" fmla="*/ 0 w 12224214"/>
              <a:gd name="connsiteY7" fmla="*/ 307136 h 128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4214" h="1287080">
                <a:moveTo>
                  <a:pt x="0" y="307136"/>
                </a:moveTo>
                <a:cubicBezTo>
                  <a:pt x="311150" y="185084"/>
                  <a:pt x="1770063" y="13282"/>
                  <a:pt x="2352675" y="0"/>
                </a:cubicBezTo>
                <a:cubicBezTo>
                  <a:pt x="3481387" y="13705"/>
                  <a:pt x="5341938" y="300770"/>
                  <a:pt x="6667500" y="361288"/>
                </a:cubicBezTo>
                <a:cubicBezTo>
                  <a:pt x="7993063" y="421806"/>
                  <a:pt x="9569450" y="390096"/>
                  <a:pt x="10306050" y="363108"/>
                </a:cubicBezTo>
                <a:cubicBezTo>
                  <a:pt x="10761448" y="348906"/>
                  <a:pt x="11750410" y="182195"/>
                  <a:pt x="12219288" y="28053"/>
                </a:cubicBezTo>
                <a:cubicBezTo>
                  <a:pt x="12233048" y="23529"/>
                  <a:pt x="12212938" y="837766"/>
                  <a:pt x="12219288" y="1287080"/>
                </a:cubicBezTo>
                <a:lnTo>
                  <a:pt x="19050" y="1287080"/>
                </a:lnTo>
                <a:lnTo>
                  <a:pt x="0" y="307136"/>
                </a:lnTo>
                <a:close/>
              </a:path>
            </a:pathLst>
          </a:custGeom>
          <a:solidFill>
            <a:srgbClr val="FFE38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25000" dirty="0">
              <a:ln>
                <a:noFill/>
              </a:ln>
              <a:solidFill>
                <a:schemeClr val="tx1"/>
              </a:solidFill>
              <a:effectLst/>
              <a:latin typeface="Times New Roman" pitchFamily="18" charset="0"/>
            </a:endParaRPr>
          </a:p>
        </p:txBody>
      </p:sp>
      <p:sp>
        <p:nvSpPr>
          <p:cNvPr id="16" name="Rectangle 7">
            <a:extLst>
              <a:ext uri="{FF2B5EF4-FFF2-40B4-BE49-F238E27FC236}">
                <a16:creationId xmlns:a16="http://schemas.microsoft.com/office/drawing/2014/main" id="{65CEB795-E0B3-4F83-8742-EF217E6811CB}"/>
              </a:ext>
            </a:extLst>
          </p:cNvPr>
          <p:cNvSpPr/>
          <p:nvPr userDrawn="1"/>
        </p:nvSpPr>
        <p:spPr bwMode="auto">
          <a:xfrm>
            <a:off x="-9110" y="6629400"/>
            <a:ext cx="12274049" cy="277170"/>
          </a:xfrm>
          <a:custGeom>
            <a:avLst/>
            <a:gdLst>
              <a:gd name="connsiteX0" fmla="*/ 0 w 12200238"/>
              <a:gd name="connsiteY0" fmla="*/ 0 h 1443193"/>
              <a:gd name="connsiteX1" fmla="*/ 12200238 w 12200238"/>
              <a:gd name="connsiteY1" fmla="*/ 0 h 1443193"/>
              <a:gd name="connsiteX2" fmla="*/ 12200238 w 12200238"/>
              <a:gd name="connsiteY2" fmla="*/ 1443193 h 1443193"/>
              <a:gd name="connsiteX3" fmla="*/ 0 w 12200238"/>
              <a:gd name="connsiteY3" fmla="*/ 1443193 h 1443193"/>
              <a:gd name="connsiteX4" fmla="*/ 0 w 12200238"/>
              <a:gd name="connsiteY4" fmla="*/ 0 h 1443193"/>
              <a:gd name="connsiteX0" fmla="*/ 0 w 12200238"/>
              <a:gd name="connsiteY0" fmla="*/ 238125 h 1443193"/>
              <a:gd name="connsiteX1" fmla="*/ 12200238 w 12200238"/>
              <a:gd name="connsiteY1" fmla="*/ 0 h 1443193"/>
              <a:gd name="connsiteX2" fmla="*/ 12200238 w 12200238"/>
              <a:gd name="connsiteY2" fmla="*/ 1443193 h 1443193"/>
              <a:gd name="connsiteX3" fmla="*/ 0 w 12200238"/>
              <a:gd name="connsiteY3" fmla="*/ 1443193 h 1443193"/>
              <a:gd name="connsiteX4" fmla="*/ 0 w 12200238"/>
              <a:gd name="connsiteY4" fmla="*/ 238125 h 1443193"/>
              <a:gd name="connsiteX0" fmla="*/ 0 w 12200238"/>
              <a:gd name="connsiteY0" fmla="*/ 238125 h 1443193"/>
              <a:gd name="connsiteX1" fmla="*/ 1323975 w 12200238"/>
              <a:gd name="connsiteY1" fmla="*/ 110805 h 1443193"/>
              <a:gd name="connsiteX2" fmla="*/ 12200238 w 12200238"/>
              <a:gd name="connsiteY2" fmla="*/ 0 h 1443193"/>
              <a:gd name="connsiteX3" fmla="*/ 12200238 w 12200238"/>
              <a:gd name="connsiteY3" fmla="*/ 1443193 h 1443193"/>
              <a:gd name="connsiteX4" fmla="*/ 0 w 12200238"/>
              <a:gd name="connsiteY4" fmla="*/ 1443193 h 1443193"/>
              <a:gd name="connsiteX5" fmla="*/ 0 w 12200238"/>
              <a:gd name="connsiteY5" fmla="*/ 238125 h 1443193"/>
              <a:gd name="connsiteX0" fmla="*/ 0 w 12200238"/>
              <a:gd name="connsiteY0" fmla="*/ 238125 h 1443193"/>
              <a:gd name="connsiteX1" fmla="*/ 1323975 w 12200238"/>
              <a:gd name="connsiteY1" fmla="*/ 110805 h 1443193"/>
              <a:gd name="connsiteX2" fmla="*/ 9477375 w 12200238"/>
              <a:gd name="connsiteY2" fmla="*/ 520380 h 1443193"/>
              <a:gd name="connsiteX3" fmla="*/ 12200238 w 12200238"/>
              <a:gd name="connsiteY3" fmla="*/ 0 h 1443193"/>
              <a:gd name="connsiteX4" fmla="*/ 12200238 w 12200238"/>
              <a:gd name="connsiteY4" fmla="*/ 1443193 h 1443193"/>
              <a:gd name="connsiteX5" fmla="*/ 0 w 12200238"/>
              <a:gd name="connsiteY5" fmla="*/ 1443193 h 1443193"/>
              <a:gd name="connsiteX6" fmla="*/ 0 w 12200238"/>
              <a:gd name="connsiteY6" fmla="*/ 238125 h 1443193"/>
              <a:gd name="connsiteX0" fmla="*/ 0 w 12200238"/>
              <a:gd name="connsiteY0" fmla="*/ 238125 h 1443193"/>
              <a:gd name="connsiteX1" fmla="*/ 1323975 w 12200238"/>
              <a:gd name="connsiteY1" fmla="*/ 110805 h 1443193"/>
              <a:gd name="connsiteX2" fmla="*/ 4524375 w 12200238"/>
              <a:gd name="connsiteY2" fmla="*/ 129855 h 1443193"/>
              <a:gd name="connsiteX3" fmla="*/ 9477375 w 12200238"/>
              <a:gd name="connsiteY3" fmla="*/ 520380 h 1443193"/>
              <a:gd name="connsiteX4" fmla="*/ 12200238 w 12200238"/>
              <a:gd name="connsiteY4" fmla="*/ 0 h 1443193"/>
              <a:gd name="connsiteX5" fmla="*/ 12200238 w 12200238"/>
              <a:gd name="connsiteY5" fmla="*/ 1443193 h 1443193"/>
              <a:gd name="connsiteX6" fmla="*/ 0 w 12200238"/>
              <a:gd name="connsiteY6" fmla="*/ 1443193 h 1443193"/>
              <a:gd name="connsiteX7" fmla="*/ 0 w 12200238"/>
              <a:gd name="connsiteY7" fmla="*/ 238125 h 1443193"/>
              <a:gd name="connsiteX0" fmla="*/ 0 w 12200238"/>
              <a:gd name="connsiteY0" fmla="*/ 238125 h 1443193"/>
              <a:gd name="connsiteX1" fmla="*/ 1323975 w 12200238"/>
              <a:gd name="connsiteY1" fmla="*/ 110805 h 1443193"/>
              <a:gd name="connsiteX2" fmla="*/ 4524375 w 12200238"/>
              <a:gd name="connsiteY2" fmla="*/ 129855 h 1443193"/>
              <a:gd name="connsiteX3" fmla="*/ 9477375 w 12200238"/>
              <a:gd name="connsiteY3" fmla="*/ 520380 h 1443193"/>
              <a:gd name="connsiteX4" fmla="*/ 12200238 w 12200238"/>
              <a:gd name="connsiteY4" fmla="*/ 0 h 1443193"/>
              <a:gd name="connsiteX5" fmla="*/ 12200238 w 12200238"/>
              <a:gd name="connsiteY5" fmla="*/ 1443193 h 1443193"/>
              <a:gd name="connsiteX6" fmla="*/ 0 w 12200238"/>
              <a:gd name="connsiteY6" fmla="*/ 1443193 h 1443193"/>
              <a:gd name="connsiteX7" fmla="*/ 0 w 12200238"/>
              <a:gd name="connsiteY7" fmla="*/ 238125 h 1443193"/>
              <a:gd name="connsiteX0" fmla="*/ 0 w 12200238"/>
              <a:gd name="connsiteY0" fmla="*/ 238125 h 1443193"/>
              <a:gd name="connsiteX1" fmla="*/ 3552825 w 12200238"/>
              <a:gd name="connsiteY1" fmla="*/ 44130 h 1443193"/>
              <a:gd name="connsiteX2" fmla="*/ 4524375 w 12200238"/>
              <a:gd name="connsiteY2" fmla="*/ 129855 h 1443193"/>
              <a:gd name="connsiteX3" fmla="*/ 9477375 w 12200238"/>
              <a:gd name="connsiteY3" fmla="*/ 520380 h 1443193"/>
              <a:gd name="connsiteX4" fmla="*/ 12200238 w 12200238"/>
              <a:gd name="connsiteY4" fmla="*/ 0 h 1443193"/>
              <a:gd name="connsiteX5" fmla="*/ 12200238 w 12200238"/>
              <a:gd name="connsiteY5" fmla="*/ 1443193 h 1443193"/>
              <a:gd name="connsiteX6" fmla="*/ 0 w 12200238"/>
              <a:gd name="connsiteY6" fmla="*/ 1443193 h 1443193"/>
              <a:gd name="connsiteX7" fmla="*/ 0 w 12200238"/>
              <a:gd name="connsiteY7" fmla="*/ 238125 h 1443193"/>
              <a:gd name="connsiteX0" fmla="*/ 0 w 12200238"/>
              <a:gd name="connsiteY0" fmla="*/ 238125 h 1443193"/>
              <a:gd name="connsiteX1" fmla="*/ 3552825 w 12200238"/>
              <a:gd name="connsiteY1" fmla="*/ 44130 h 1443193"/>
              <a:gd name="connsiteX2" fmla="*/ 6762750 w 12200238"/>
              <a:gd name="connsiteY2" fmla="*/ 348930 h 1443193"/>
              <a:gd name="connsiteX3" fmla="*/ 9477375 w 12200238"/>
              <a:gd name="connsiteY3" fmla="*/ 520380 h 1443193"/>
              <a:gd name="connsiteX4" fmla="*/ 12200238 w 12200238"/>
              <a:gd name="connsiteY4" fmla="*/ 0 h 1443193"/>
              <a:gd name="connsiteX5" fmla="*/ 12200238 w 12200238"/>
              <a:gd name="connsiteY5" fmla="*/ 1443193 h 1443193"/>
              <a:gd name="connsiteX6" fmla="*/ 0 w 12200238"/>
              <a:gd name="connsiteY6" fmla="*/ 1443193 h 1443193"/>
              <a:gd name="connsiteX7" fmla="*/ 0 w 12200238"/>
              <a:gd name="connsiteY7" fmla="*/ 238125 h 1443193"/>
              <a:gd name="connsiteX0" fmla="*/ 0 w 12200238"/>
              <a:gd name="connsiteY0" fmla="*/ 238125 h 1443193"/>
              <a:gd name="connsiteX1" fmla="*/ 3552825 w 12200238"/>
              <a:gd name="connsiteY1" fmla="*/ 44130 h 1443193"/>
              <a:gd name="connsiteX2" fmla="*/ 6762750 w 12200238"/>
              <a:gd name="connsiteY2" fmla="*/ 348930 h 1443193"/>
              <a:gd name="connsiteX3" fmla="*/ 9582150 w 12200238"/>
              <a:gd name="connsiteY3" fmla="*/ 472755 h 1443193"/>
              <a:gd name="connsiteX4" fmla="*/ 12200238 w 12200238"/>
              <a:gd name="connsiteY4" fmla="*/ 0 h 1443193"/>
              <a:gd name="connsiteX5" fmla="*/ 12200238 w 12200238"/>
              <a:gd name="connsiteY5" fmla="*/ 1443193 h 1443193"/>
              <a:gd name="connsiteX6" fmla="*/ 0 w 12200238"/>
              <a:gd name="connsiteY6" fmla="*/ 1443193 h 1443193"/>
              <a:gd name="connsiteX7" fmla="*/ 0 w 12200238"/>
              <a:gd name="connsiteY7" fmla="*/ 238125 h 1443193"/>
              <a:gd name="connsiteX0" fmla="*/ 0 w 12200238"/>
              <a:gd name="connsiteY0" fmla="*/ 238125 h 1443193"/>
              <a:gd name="connsiteX1" fmla="*/ 3552825 w 12200238"/>
              <a:gd name="connsiteY1" fmla="*/ 44130 h 1443193"/>
              <a:gd name="connsiteX2" fmla="*/ 6762750 w 12200238"/>
              <a:gd name="connsiteY2" fmla="*/ 348930 h 1443193"/>
              <a:gd name="connsiteX3" fmla="*/ 9582150 w 12200238"/>
              <a:gd name="connsiteY3" fmla="*/ 472755 h 1443193"/>
              <a:gd name="connsiteX4" fmla="*/ 11610975 w 12200238"/>
              <a:gd name="connsiteY4" fmla="*/ 291780 h 1443193"/>
              <a:gd name="connsiteX5" fmla="*/ 12200238 w 12200238"/>
              <a:gd name="connsiteY5" fmla="*/ 0 h 1443193"/>
              <a:gd name="connsiteX6" fmla="*/ 12200238 w 12200238"/>
              <a:gd name="connsiteY6" fmla="*/ 1443193 h 1443193"/>
              <a:gd name="connsiteX7" fmla="*/ 0 w 12200238"/>
              <a:gd name="connsiteY7" fmla="*/ 1443193 h 1443193"/>
              <a:gd name="connsiteX8" fmla="*/ 0 w 12200238"/>
              <a:gd name="connsiteY8" fmla="*/ 238125 h 1443193"/>
              <a:gd name="connsiteX0" fmla="*/ 0 w 12200238"/>
              <a:gd name="connsiteY0" fmla="*/ 193995 h 1399063"/>
              <a:gd name="connsiteX1" fmla="*/ 3552825 w 12200238"/>
              <a:gd name="connsiteY1" fmla="*/ 0 h 1399063"/>
              <a:gd name="connsiteX2" fmla="*/ 6762750 w 12200238"/>
              <a:gd name="connsiteY2" fmla="*/ 304800 h 1399063"/>
              <a:gd name="connsiteX3" fmla="*/ 9582150 w 12200238"/>
              <a:gd name="connsiteY3" fmla="*/ 428625 h 1399063"/>
              <a:gd name="connsiteX4" fmla="*/ 11610975 w 12200238"/>
              <a:gd name="connsiteY4" fmla="*/ 24765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9582150 w 12200238"/>
              <a:gd name="connsiteY3" fmla="*/ 428625 h 1399063"/>
              <a:gd name="connsiteX4" fmla="*/ 11630025 w 12200238"/>
              <a:gd name="connsiteY4" fmla="*/ 2667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30025 w 12200238"/>
              <a:gd name="connsiteY4" fmla="*/ 2667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30025 w 12200238"/>
              <a:gd name="connsiteY4" fmla="*/ 2667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58600 w 12200238"/>
              <a:gd name="connsiteY4" fmla="*/ 24765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58600 w 12200238"/>
              <a:gd name="connsiteY4" fmla="*/ 24765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58600 w 12200238"/>
              <a:gd name="connsiteY4" fmla="*/ 24765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096500 w 12200238"/>
              <a:gd name="connsiteY3" fmla="*/ 31432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096500 w 12200238"/>
              <a:gd name="connsiteY3" fmla="*/ 314325 h 1399063"/>
              <a:gd name="connsiteX4" fmla="*/ 11639550 w 12200238"/>
              <a:gd name="connsiteY4" fmla="*/ 123825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314099 h 1519167"/>
              <a:gd name="connsiteX1" fmla="*/ 2190750 w 12200238"/>
              <a:gd name="connsiteY1" fmla="*/ 5804 h 1519167"/>
              <a:gd name="connsiteX2" fmla="*/ 3552825 w 12200238"/>
              <a:gd name="connsiteY2" fmla="*/ 120104 h 1519167"/>
              <a:gd name="connsiteX3" fmla="*/ 6762750 w 12200238"/>
              <a:gd name="connsiteY3" fmla="*/ 424904 h 1519167"/>
              <a:gd name="connsiteX4" fmla="*/ 10096500 w 12200238"/>
              <a:gd name="connsiteY4" fmla="*/ 434429 h 1519167"/>
              <a:gd name="connsiteX5" fmla="*/ 11639550 w 12200238"/>
              <a:gd name="connsiteY5" fmla="*/ 243929 h 1519167"/>
              <a:gd name="connsiteX6" fmla="*/ 12181188 w 12200238"/>
              <a:gd name="connsiteY6" fmla="*/ 171224 h 1519167"/>
              <a:gd name="connsiteX7" fmla="*/ 12200238 w 12200238"/>
              <a:gd name="connsiteY7" fmla="*/ 1519167 h 1519167"/>
              <a:gd name="connsiteX8" fmla="*/ 0 w 12200238"/>
              <a:gd name="connsiteY8" fmla="*/ 1519167 h 1519167"/>
              <a:gd name="connsiteX9" fmla="*/ 0 w 12200238"/>
              <a:gd name="connsiteY9" fmla="*/ 314099 h 1519167"/>
              <a:gd name="connsiteX0" fmla="*/ 0 w 12200238"/>
              <a:gd name="connsiteY0" fmla="*/ 380774 h 1519167"/>
              <a:gd name="connsiteX1" fmla="*/ 2190750 w 12200238"/>
              <a:gd name="connsiteY1" fmla="*/ 5804 h 1519167"/>
              <a:gd name="connsiteX2" fmla="*/ 3552825 w 12200238"/>
              <a:gd name="connsiteY2" fmla="*/ 120104 h 1519167"/>
              <a:gd name="connsiteX3" fmla="*/ 6762750 w 12200238"/>
              <a:gd name="connsiteY3" fmla="*/ 424904 h 1519167"/>
              <a:gd name="connsiteX4" fmla="*/ 10096500 w 12200238"/>
              <a:gd name="connsiteY4" fmla="*/ 434429 h 1519167"/>
              <a:gd name="connsiteX5" fmla="*/ 11639550 w 12200238"/>
              <a:gd name="connsiteY5" fmla="*/ 243929 h 1519167"/>
              <a:gd name="connsiteX6" fmla="*/ 12181188 w 12200238"/>
              <a:gd name="connsiteY6" fmla="*/ 171224 h 1519167"/>
              <a:gd name="connsiteX7" fmla="*/ 12200238 w 12200238"/>
              <a:gd name="connsiteY7" fmla="*/ 1519167 h 1519167"/>
              <a:gd name="connsiteX8" fmla="*/ 0 w 12200238"/>
              <a:gd name="connsiteY8" fmla="*/ 1519167 h 1519167"/>
              <a:gd name="connsiteX9" fmla="*/ 0 w 12200238"/>
              <a:gd name="connsiteY9" fmla="*/ 380774 h 1519167"/>
              <a:gd name="connsiteX0" fmla="*/ 0 w 12200238"/>
              <a:gd name="connsiteY0" fmla="*/ 380774 h 1519167"/>
              <a:gd name="connsiteX1" fmla="*/ 2190750 w 12200238"/>
              <a:gd name="connsiteY1" fmla="*/ 5804 h 1519167"/>
              <a:gd name="connsiteX2" fmla="*/ 3552825 w 12200238"/>
              <a:gd name="connsiteY2" fmla="*/ 120104 h 1519167"/>
              <a:gd name="connsiteX3" fmla="*/ 6762750 w 12200238"/>
              <a:gd name="connsiteY3" fmla="*/ 424904 h 1519167"/>
              <a:gd name="connsiteX4" fmla="*/ 10096500 w 12200238"/>
              <a:gd name="connsiteY4" fmla="*/ 434429 h 1519167"/>
              <a:gd name="connsiteX5" fmla="*/ 11639550 w 12200238"/>
              <a:gd name="connsiteY5" fmla="*/ 243929 h 1519167"/>
              <a:gd name="connsiteX6" fmla="*/ 12181188 w 12200238"/>
              <a:gd name="connsiteY6" fmla="*/ 171224 h 1519167"/>
              <a:gd name="connsiteX7" fmla="*/ 12200238 w 12200238"/>
              <a:gd name="connsiteY7" fmla="*/ 1519167 h 1519167"/>
              <a:gd name="connsiteX8" fmla="*/ 0 w 12200238"/>
              <a:gd name="connsiteY8" fmla="*/ 1519167 h 1519167"/>
              <a:gd name="connsiteX9" fmla="*/ 0 w 12200238"/>
              <a:gd name="connsiteY9" fmla="*/ 380774 h 1519167"/>
              <a:gd name="connsiteX0" fmla="*/ 0 w 12209763"/>
              <a:gd name="connsiteY0" fmla="*/ 342674 h 1519167"/>
              <a:gd name="connsiteX1" fmla="*/ 2200275 w 12209763"/>
              <a:gd name="connsiteY1" fmla="*/ 5804 h 1519167"/>
              <a:gd name="connsiteX2" fmla="*/ 3562350 w 12209763"/>
              <a:gd name="connsiteY2" fmla="*/ 120104 h 1519167"/>
              <a:gd name="connsiteX3" fmla="*/ 6772275 w 12209763"/>
              <a:gd name="connsiteY3" fmla="*/ 424904 h 1519167"/>
              <a:gd name="connsiteX4" fmla="*/ 10106025 w 12209763"/>
              <a:gd name="connsiteY4" fmla="*/ 434429 h 1519167"/>
              <a:gd name="connsiteX5" fmla="*/ 11649075 w 12209763"/>
              <a:gd name="connsiteY5" fmla="*/ 243929 h 1519167"/>
              <a:gd name="connsiteX6" fmla="*/ 12190713 w 12209763"/>
              <a:gd name="connsiteY6" fmla="*/ 171224 h 1519167"/>
              <a:gd name="connsiteX7" fmla="*/ 12209763 w 12209763"/>
              <a:gd name="connsiteY7" fmla="*/ 1519167 h 1519167"/>
              <a:gd name="connsiteX8" fmla="*/ 9525 w 12209763"/>
              <a:gd name="connsiteY8" fmla="*/ 1519167 h 1519167"/>
              <a:gd name="connsiteX9" fmla="*/ 0 w 12209763"/>
              <a:gd name="connsiteY9" fmla="*/ 342674 h 1519167"/>
              <a:gd name="connsiteX0" fmla="*/ 0 w 12209763"/>
              <a:gd name="connsiteY0" fmla="*/ 342674 h 1519167"/>
              <a:gd name="connsiteX1" fmla="*/ 2200275 w 12209763"/>
              <a:gd name="connsiteY1" fmla="*/ 5804 h 1519167"/>
              <a:gd name="connsiteX2" fmla="*/ 3562350 w 12209763"/>
              <a:gd name="connsiteY2" fmla="*/ 120104 h 1519167"/>
              <a:gd name="connsiteX3" fmla="*/ 6772275 w 12209763"/>
              <a:gd name="connsiteY3" fmla="*/ 424904 h 1519167"/>
              <a:gd name="connsiteX4" fmla="*/ 10106025 w 12209763"/>
              <a:gd name="connsiteY4" fmla="*/ 434429 h 1519167"/>
              <a:gd name="connsiteX5" fmla="*/ 11649075 w 12209763"/>
              <a:gd name="connsiteY5" fmla="*/ 243929 h 1519167"/>
              <a:gd name="connsiteX6" fmla="*/ 12190713 w 12209763"/>
              <a:gd name="connsiteY6" fmla="*/ 171224 h 1519167"/>
              <a:gd name="connsiteX7" fmla="*/ 12209763 w 12209763"/>
              <a:gd name="connsiteY7" fmla="*/ 1519167 h 1519167"/>
              <a:gd name="connsiteX8" fmla="*/ 9525 w 12209763"/>
              <a:gd name="connsiteY8" fmla="*/ 1519167 h 1519167"/>
              <a:gd name="connsiteX9" fmla="*/ 0 w 12209763"/>
              <a:gd name="connsiteY9" fmla="*/ 342674 h 1519167"/>
              <a:gd name="connsiteX0" fmla="*/ 0 w 12209763"/>
              <a:gd name="connsiteY0" fmla="*/ 342674 h 1519167"/>
              <a:gd name="connsiteX1" fmla="*/ 2200275 w 12209763"/>
              <a:gd name="connsiteY1" fmla="*/ 5804 h 1519167"/>
              <a:gd name="connsiteX2" fmla="*/ 3495675 w 12209763"/>
              <a:gd name="connsiteY2" fmla="*/ 120104 h 1519167"/>
              <a:gd name="connsiteX3" fmla="*/ 6772275 w 12209763"/>
              <a:gd name="connsiteY3" fmla="*/ 424904 h 1519167"/>
              <a:gd name="connsiteX4" fmla="*/ 10106025 w 12209763"/>
              <a:gd name="connsiteY4" fmla="*/ 434429 h 1519167"/>
              <a:gd name="connsiteX5" fmla="*/ 11649075 w 12209763"/>
              <a:gd name="connsiteY5" fmla="*/ 243929 h 1519167"/>
              <a:gd name="connsiteX6" fmla="*/ 12190713 w 12209763"/>
              <a:gd name="connsiteY6" fmla="*/ 171224 h 1519167"/>
              <a:gd name="connsiteX7" fmla="*/ 12209763 w 12209763"/>
              <a:gd name="connsiteY7" fmla="*/ 1519167 h 1519167"/>
              <a:gd name="connsiteX8" fmla="*/ 9525 w 12209763"/>
              <a:gd name="connsiteY8" fmla="*/ 1519167 h 1519167"/>
              <a:gd name="connsiteX9" fmla="*/ 0 w 12209763"/>
              <a:gd name="connsiteY9" fmla="*/ 342674 h 1519167"/>
              <a:gd name="connsiteX0" fmla="*/ 0 w 12209763"/>
              <a:gd name="connsiteY0" fmla="*/ 336870 h 1513363"/>
              <a:gd name="connsiteX1" fmla="*/ 2200275 w 12209763"/>
              <a:gd name="connsiteY1" fmla="*/ 0 h 1513363"/>
              <a:gd name="connsiteX2" fmla="*/ 6772275 w 12209763"/>
              <a:gd name="connsiteY2" fmla="*/ 419100 h 1513363"/>
              <a:gd name="connsiteX3" fmla="*/ 10106025 w 12209763"/>
              <a:gd name="connsiteY3" fmla="*/ 428625 h 1513363"/>
              <a:gd name="connsiteX4" fmla="*/ 11649075 w 12209763"/>
              <a:gd name="connsiteY4" fmla="*/ 238125 h 1513363"/>
              <a:gd name="connsiteX5" fmla="*/ 12190713 w 12209763"/>
              <a:gd name="connsiteY5" fmla="*/ 165420 h 1513363"/>
              <a:gd name="connsiteX6" fmla="*/ 12209763 w 12209763"/>
              <a:gd name="connsiteY6" fmla="*/ 1513363 h 1513363"/>
              <a:gd name="connsiteX7" fmla="*/ 9525 w 12209763"/>
              <a:gd name="connsiteY7" fmla="*/ 1513363 h 1513363"/>
              <a:gd name="connsiteX8" fmla="*/ 0 w 12209763"/>
              <a:gd name="connsiteY8" fmla="*/ 336870 h 1513363"/>
              <a:gd name="connsiteX0" fmla="*/ 0 w 12209763"/>
              <a:gd name="connsiteY0" fmla="*/ 241620 h 1418113"/>
              <a:gd name="connsiteX1" fmla="*/ 2219325 w 12209763"/>
              <a:gd name="connsiteY1" fmla="*/ 0 h 1418113"/>
              <a:gd name="connsiteX2" fmla="*/ 6772275 w 12209763"/>
              <a:gd name="connsiteY2" fmla="*/ 323850 h 1418113"/>
              <a:gd name="connsiteX3" fmla="*/ 10106025 w 12209763"/>
              <a:gd name="connsiteY3" fmla="*/ 333375 h 1418113"/>
              <a:gd name="connsiteX4" fmla="*/ 11649075 w 12209763"/>
              <a:gd name="connsiteY4" fmla="*/ 142875 h 1418113"/>
              <a:gd name="connsiteX5" fmla="*/ 12190713 w 12209763"/>
              <a:gd name="connsiteY5" fmla="*/ 70170 h 1418113"/>
              <a:gd name="connsiteX6" fmla="*/ 12209763 w 12209763"/>
              <a:gd name="connsiteY6" fmla="*/ 1418113 h 1418113"/>
              <a:gd name="connsiteX7" fmla="*/ 9525 w 12209763"/>
              <a:gd name="connsiteY7" fmla="*/ 1418113 h 1418113"/>
              <a:gd name="connsiteX8" fmla="*/ 0 w 12209763"/>
              <a:gd name="connsiteY8"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1649075 w 12209763"/>
              <a:gd name="connsiteY4" fmla="*/ 142875 h 1418113"/>
              <a:gd name="connsiteX5" fmla="*/ 12190713 w 12209763"/>
              <a:gd name="connsiteY5" fmla="*/ 70170 h 1418113"/>
              <a:gd name="connsiteX6" fmla="*/ 12209763 w 12209763"/>
              <a:gd name="connsiteY6" fmla="*/ 1418113 h 1418113"/>
              <a:gd name="connsiteX7" fmla="*/ 9525 w 12209763"/>
              <a:gd name="connsiteY7" fmla="*/ 1418113 h 1418113"/>
              <a:gd name="connsiteX8" fmla="*/ 0 w 12209763"/>
              <a:gd name="connsiteY8"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 name="connsiteX0" fmla="*/ 0 w 12209763"/>
              <a:gd name="connsiteY0" fmla="*/ 286320 h 1462813"/>
              <a:gd name="connsiteX1" fmla="*/ 2219325 w 12209763"/>
              <a:gd name="connsiteY1" fmla="*/ 44700 h 1462813"/>
              <a:gd name="connsiteX2" fmla="*/ 6772275 w 12209763"/>
              <a:gd name="connsiteY2" fmla="*/ 368550 h 1462813"/>
              <a:gd name="connsiteX3" fmla="*/ 10125075 w 12209763"/>
              <a:gd name="connsiteY3" fmla="*/ 473325 h 1462813"/>
              <a:gd name="connsiteX4" fmla="*/ 12190713 w 12209763"/>
              <a:gd name="connsiteY4" fmla="*/ 114870 h 1462813"/>
              <a:gd name="connsiteX5" fmla="*/ 12209763 w 12209763"/>
              <a:gd name="connsiteY5" fmla="*/ 1462813 h 1462813"/>
              <a:gd name="connsiteX6" fmla="*/ 9525 w 12209763"/>
              <a:gd name="connsiteY6" fmla="*/ 1462813 h 1462813"/>
              <a:gd name="connsiteX7" fmla="*/ 0 w 12209763"/>
              <a:gd name="connsiteY7" fmla="*/ 286320 h 1462813"/>
              <a:gd name="connsiteX0" fmla="*/ 0 w 12390584"/>
              <a:gd name="connsiteY0" fmla="*/ 241620 h 1418113"/>
              <a:gd name="connsiteX1" fmla="*/ 2219325 w 12390584"/>
              <a:gd name="connsiteY1" fmla="*/ 0 h 1418113"/>
              <a:gd name="connsiteX2" fmla="*/ 6772275 w 12390584"/>
              <a:gd name="connsiteY2" fmla="*/ 323850 h 1418113"/>
              <a:gd name="connsiteX3" fmla="*/ 10125075 w 12390584"/>
              <a:gd name="connsiteY3" fmla="*/ 428625 h 1418113"/>
              <a:gd name="connsiteX4" fmla="*/ 12190713 w 12390584"/>
              <a:gd name="connsiteY4" fmla="*/ 70170 h 1418113"/>
              <a:gd name="connsiteX5" fmla="*/ 12209763 w 12390584"/>
              <a:gd name="connsiteY5" fmla="*/ 1418113 h 1418113"/>
              <a:gd name="connsiteX6" fmla="*/ 9525 w 12390584"/>
              <a:gd name="connsiteY6" fmla="*/ 1418113 h 1418113"/>
              <a:gd name="connsiteX7" fmla="*/ 0 w 12390584"/>
              <a:gd name="connsiteY7" fmla="*/ 241620 h 1418113"/>
              <a:gd name="connsiteX0" fmla="*/ 0 w 12209872"/>
              <a:gd name="connsiteY0" fmla="*/ 241620 h 1418113"/>
              <a:gd name="connsiteX1" fmla="*/ 2219325 w 12209872"/>
              <a:gd name="connsiteY1" fmla="*/ 0 h 1418113"/>
              <a:gd name="connsiteX2" fmla="*/ 6772275 w 12209872"/>
              <a:gd name="connsiteY2" fmla="*/ 323850 h 1418113"/>
              <a:gd name="connsiteX3" fmla="*/ 10125075 w 12209872"/>
              <a:gd name="connsiteY3" fmla="*/ 428625 h 1418113"/>
              <a:gd name="connsiteX4" fmla="*/ 12190713 w 12209872"/>
              <a:gd name="connsiteY4" fmla="*/ 70170 h 1418113"/>
              <a:gd name="connsiteX5" fmla="*/ 12209763 w 12209872"/>
              <a:gd name="connsiteY5" fmla="*/ 1418113 h 1418113"/>
              <a:gd name="connsiteX6" fmla="*/ 9525 w 12209872"/>
              <a:gd name="connsiteY6" fmla="*/ 1418113 h 1418113"/>
              <a:gd name="connsiteX7" fmla="*/ 0 w 12209872"/>
              <a:gd name="connsiteY7"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 name="connsiteX0" fmla="*/ 0 w 12222724"/>
              <a:gd name="connsiteY0" fmla="*/ 241620 h 1418113"/>
              <a:gd name="connsiteX1" fmla="*/ 2219325 w 12222724"/>
              <a:gd name="connsiteY1" fmla="*/ 0 h 1418113"/>
              <a:gd name="connsiteX2" fmla="*/ 6772275 w 12222724"/>
              <a:gd name="connsiteY2" fmla="*/ 323850 h 1418113"/>
              <a:gd name="connsiteX3" fmla="*/ 10125075 w 12222724"/>
              <a:gd name="connsiteY3" fmla="*/ 428625 h 1418113"/>
              <a:gd name="connsiteX4" fmla="*/ 12190713 w 12222724"/>
              <a:gd name="connsiteY4" fmla="*/ 70170 h 1418113"/>
              <a:gd name="connsiteX5" fmla="*/ 12209763 w 12222724"/>
              <a:gd name="connsiteY5" fmla="*/ 1418113 h 1418113"/>
              <a:gd name="connsiteX6" fmla="*/ 9525 w 12222724"/>
              <a:gd name="connsiteY6" fmla="*/ 1418113 h 1418113"/>
              <a:gd name="connsiteX7" fmla="*/ 0 w 12222724"/>
              <a:gd name="connsiteY7"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9763" h="1418113">
                <a:moveTo>
                  <a:pt x="0" y="241620"/>
                </a:moveTo>
                <a:cubicBezTo>
                  <a:pt x="311150" y="119568"/>
                  <a:pt x="1636713" y="13282"/>
                  <a:pt x="2219325" y="0"/>
                </a:cubicBezTo>
                <a:cubicBezTo>
                  <a:pt x="3348037" y="13705"/>
                  <a:pt x="5454650" y="252413"/>
                  <a:pt x="6772275" y="323850"/>
                </a:cubicBezTo>
                <a:cubicBezTo>
                  <a:pt x="8089900" y="395287"/>
                  <a:pt x="9388475" y="455613"/>
                  <a:pt x="10125075" y="428625"/>
                </a:cubicBezTo>
                <a:cubicBezTo>
                  <a:pt x="11028148" y="386345"/>
                  <a:pt x="12014299" y="126167"/>
                  <a:pt x="12190713" y="70170"/>
                </a:cubicBezTo>
                <a:cubicBezTo>
                  <a:pt x="12192307" y="69664"/>
                  <a:pt x="12203413" y="968799"/>
                  <a:pt x="12209763" y="1418113"/>
                </a:cubicBezTo>
                <a:lnTo>
                  <a:pt x="9525" y="1418113"/>
                </a:lnTo>
                <a:lnTo>
                  <a:pt x="0" y="241620"/>
                </a:lnTo>
                <a:close/>
              </a:path>
            </a:pathLst>
          </a:custGeom>
          <a:gradFill flip="none" rotWithShape="1">
            <a:gsLst>
              <a:gs pos="42000">
                <a:srgbClr val="327517">
                  <a:shade val="30000"/>
                  <a:satMod val="115000"/>
                </a:srgbClr>
              </a:gs>
              <a:gs pos="100000">
                <a:srgbClr val="327517">
                  <a:shade val="67500"/>
                  <a:satMod val="115000"/>
                </a:srgbClr>
              </a:gs>
              <a:gs pos="0">
                <a:srgbClr val="2E603C"/>
              </a:gs>
            </a:gsLst>
            <a:path path="circle">
              <a:fillToRect r="100000" b="100000"/>
            </a:path>
            <a:tileRect l="-100000" t="-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25000" dirty="0">
              <a:ln>
                <a:noFill/>
              </a:ln>
              <a:solidFill>
                <a:schemeClr val="tx1"/>
              </a:solidFill>
              <a:effectLst/>
              <a:latin typeface="Times New Roman" pitchFamily="18" charset="0"/>
            </a:endParaRPr>
          </a:p>
        </p:txBody>
      </p:sp>
      <p:sp>
        <p:nvSpPr>
          <p:cNvPr id="22" name="Rectangle 10">
            <a:extLst>
              <a:ext uri="{FF2B5EF4-FFF2-40B4-BE49-F238E27FC236}">
                <a16:creationId xmlns:a16="http://schemas.microsoft.com/office/drawing/2014/main" id="{F0AA4F29-1421-41EA-85AF-5B019B738304}"/>
              </a:ext>
            </a:extLst>
          </p:cNvPr>
          <p:cNvSpPr>
            <a:spLocks noChangeArrowheads="1"/>
          </p:cNvSpPr>
          <p:nvPr userDrawn="1"/>
        </p:nvSpPr>
        <p:spPr bwMode="auto">
          <a:xfrm>
            <a:off x="11309535" y="6687340"/>
            <a:ext cx="538610" cy="21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baseline="-25000">
                <a:solidFill>
                  <a:schemeClr val="tx1"/>
                </a:solidFill>
                <a:latin typeface="Times New Roman" panose="02020603050405020304" pitchFamily="18" charset="0"/>
              </a:defRPr>
            </a:lvl1pPr>
            <a:lvl2pPr marL="742950" indent="-285750">
              <a:defRPr sz="2400" baseline="-25000">
                <a:solidFill>
                  <a:schemeClr val="tx1"/>
                </a:solidFill>
                <a:latin typeface="Times New Roman" panose="02020603050405020304" pitchFamily="18" charset="0"/>
              </a:defRPr>
            </a:lvl2pPr>
            <a:lvl3pPr marL="1143000" indent="-228600">
              <a:defRPr sz="2400" baseline="-25000">
                <a:solidFill>
                  <a:schemeClr val="tx1"/>
                </a:solidFill>
                <a:latin typeface="Times New Roman" panose="02020603050405020304" pitchFamily="18" charset="0"/>
              </a:defRPr>
            </a:lvl3pPr>
            <a:lvl4pPr marL="1600200" indent="-228600">
              <a:defRPr sz="2400" baseline="-25000">
                <a:solidFill>
                  <a:schemeClr val="tx1"/>
                </a:solidFill>
                <a:latin typeface="Times New Roman" panose="02020603050405020304" pitchFamily="18" charset="0"/>
              </a:defRPr>
            </a:lvl4pPr>
            <a:lvl5pPr marL="2057400" indent="-228600">
              <a:defRPr sz="2400" baseline="-25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25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25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25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25000">
                <a:solidFill>
                  <a:schemeClr val="tx1"/>
                </a:solidFill>
                <a:latin typeface="Times New Roman" panose="02020603050405020304" pitchFamily="18" charset="0"/>
              </a:defRPr>
            </a:lvl9pPr>
          </a:lstStyle>
          <a:p>
            <a:r>
              <a:rPr lang="en-US" altLang="en-US" sz="800" baseline="0" dirty="0">
                <a:solidFill>
                  <a:schemeClr val="bg1"/>
                </a:solidFill>
                <a:latin typeface="+mn-lt"/>
              </a:rPr>
              <a:t>Page</a:t>
            </a:r>
            <a:r>
              <a:rPr lang="en-US" altLang="en-US" sz="800" baseline="0" dirty="0">
                <a:solidFill>
                  <a:schemeClr val="bg1"/>
                </a:solidFill>
                <a:latin typeface="Arial" panose="020B0604020202020204" pitchFamily="34" charset="0"/>
              </a:rPr>
              <a:t> </a:t>
            </a:r>
            <a:fld id="{5D093E2D-8C67-4DC2-8292-6E81472BEE65}" type="slidenum">
              <a:rPr lang="en-US" altLang="en-US" sz="800" baseline="0">
                <a:solidFill>
                  <a:schemeClr val="bg1"/>
                </a:solidFill>
                <a:latin typeface="Arial" panose="020B0604020202020204" pitchFamily="34" charset="0"/>
              </a:rPr>
              <a:pPr/>
              <a:t>‹#›</a:t>
            </a:fld>
            <a:endParaRPr lang="en-US" altLang="en-US" sz="800" baseline="0" dirty="0">
              <a:solidFill>
                <a:schemeClr val="bg1"/>
              </a:solidFill>
              <a:latin typeface="Arial" panose="020B0604020202020204" pitchFamily="34" charset="0"/>
            </a:endParaRPr>
          </a:p>
        </p:txBody>
      </p:sp>
      <p:sp>
        <p:nvSpPr>
          <p:cNvPr id="24" name="Content Placeholder 2">
            <a:extLst>
              <a:ext uri="{FF2B5EF4-FFF2-40B4-BE49-F238E27FC236}">
                <a16:creationId xmlns:a16="http://schemas.microsoft.com/office/drawing/2014/main" id="{1F9BC26E-3CA9-4660-BD3B-4CE849E28EFE}"/>
              </a:ext>
            </a:extLst>
          </p:cNvPr>
          <p:cNvSpPr>
            <a:spLocks noGrp="1"/>
          </p:cNvSpPr>
          <p:nvPr>
            <p:ph sz="half" idx="1" hasCustomPrompt="1"/>
          </p:nvPr>
        </p:nvSpPr>
        <p:spPr>
          <a:xfrm>
            <a:off x="6145353" y="230777"/>
            <a:ext cx="5935764" cy="6172200"/>
          </a:xfrm>
          <a:ln>
            <a:solidFill>
              <a:srgbClr val="26660B"/>
            </a:solidFill>
          </a:ln>
        </p:spPr>
        <p:txBody>
          <a:bodyPr/>
          <a:lstStyle>
            <a:lvl1pPr marL="0" indent="0" algn="ct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Slide for Larger Images/Video</a:t>
            </a:r>
          </a:p>
          <a:p>
            <a:pPr lvl="0"/>
            <a:endParaRPr lang="en-US" dirty="0"/>
          </a:p>
        </p:txBody>
      </p:sp>
      <p:sp>
        <p:nvSpPr>
          <p:cNvPr id="26" name="TextBox 25">
            <a:extLst>
              <a:ext uri="{FF2B5EF4-FFF2-40B4-BE49-F238E27FC236}">
                <a16:creationId xmlns:a16="http://schemas.microsoft.com/office/drawing/2014/main" id="{C65E0654-6C23-4DE1-A77D-8A27DF7BD79B}"/>
              </a:ext>
            </a:extLst>
          </p:cNvPr>
          <p:cNvSpPr txBox="1"/>
          <p:nvPr userDrawn="1"/>
        </p:nvSpPr>
        <p:spPr>
          <a:xfrm>
            <a:off x="451829" y="6655279"/>
            <a:ext cx="2626937" cy="276999"/>
          </a:xfrm>
          <a:prstGeom prst="rect">
            <a:avLst/>
          </a:prstGeom>
          <a:noFill/>
        </p:spPr>
        <p:txBody>
          <a:bodyPr wrap="square" rtlCol="0">
            <a:spAutoFit/>
          </a:bodyPr>
          <a:lstStyle/>
          <a:p>
            <a:pPr algn="ctr"/>
            <a:r>
              <a:rPr lang="en-US" sz="1200" b="0" i="0" baseline="0" dirty="0">
                <a:solidFill>
                  <a:schemeClr val="bg1"/>
                </a:solidFill>
                <a:latin typeface="+mn-lt"/>
              </a:rPr>
              <a:t>EM NEVADA PROGRAM</a:t>
            </a:r>
            <a:endParaRPr lang="en-US" sz="800" b="0" i="1" baseline="0" dirty="0">
              <a:solidFill>
                <a:schemeClr val="bg1"/>
              </a:solidFill>
              <a:latin typeface="+mn-lt"/>
            </a:endParaRPr>
          </a:p>
        </p:txBody>
      </p:sp>
      <p:sp>
        <p:nvSpPr>
          <p:cNvPr id="27" name="Content Placeholder 2">
            <a:extLst>
              <a:ext uri="{FF2B5EF4-FFF2-40B4-BE49-F238E27FC236}">
                <a16:creationId xmlns:a16="http://schemas.microsoft.com/office/drawing/2014/main" id="{A893AC46-E085-45B8-836A-7A4A7FF0120E}"/>
              </a:ext>
            </a:extLst>
          </p:cNvPr>
          <p:cNvSpPr>
            <a:spLocks noGrp="1"/>
          </p:cNvSpPr>
          <p:nvPr>
            <p:ph sz="half" idx="10" hasCustomPrompt="1"/>
          </p:nvPr>
        </p:nvSpPr>
        <p:spPr>
          <a:xfrm>
            <a:off x="110885" y="230777"/>
            <a:ext cx="5935764" cy="6172200"/>
          </a:xfrm>
          <a:ln>
            <a:solidFill>
              <a:srgbClr val="26660B"/>
            </a:solidFill>
          </a:ln>
        </p:spPr>
        <p:txBody>
          <a:bodyPr/>
          <a:lstStyle>
            <a:lvl1pPr marL="0" indent="0" algn="ct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Slide for Larger Images/Video</a:t>
            </a:r>
          </a:p>
          <a:p>
            <a:pPr lvl="0"/>
            <a:endParaRPr lang="en-US" dirty="0"/>
          </a:p>
        </p:txBody>
      </p:sp>
      <p:sp>
        <p:nvSpPr>
          <p:cNvPr id="28" name="TextBox 27">
            <a:extLst>
              <a:ext uri="{FF2B5EF4-FFF2-40B4-BE49-F238E27FC236}">
                <a16:creationId xmlns:a16="http://schemas.microsoft.com/office/drawing/2014/main" id="{6462E3F3-3314-4B8D-AE3B-D26EAAC8277B}"/>
              </a:ext>
            </a:extLst>
          </p:cNvPr>
          <p:cNvSpPr txBox="1"/>
          <p:nvPr userDrawn="1"/>
        </p:nvSpPr>
        <p:spPr>
          <a:xfrm>
            <a:off x="4421406" y="6697476"/>
            <a:ext cx="3349188" cy="215444"/>
          </a:xfrm>
          <a:prstGeom prst="rect">
            <a:avLst/>
          </a:prstGeom>
          <a:noFill/>
        </p:spPr>
        <p:txBody>
          <a:bodyPr wrap="square" rtlCol="0">
            <a:spAutoFit/>
          </a:bodyPr>
          <a:lstStyle/>
          <a:p>
            <a:pPr algn="ctr"/>
            <a:r>
              <a:rPr lang="en-US" sz="800" b="0" i="1" baseline="0" dirty="0">
                <a:solidFill>
                  <a:schemeClr val="bg1"/>
                </a:solidFill>
                <a:latin typeface="+mn-lt"/>
              </a:rPr>
              <a:t>safety – performance – cleanup </a:t>
            </a:r>
            <a:r>
              <a:rPr lang="en-US" sz="700" b="0" i="1" kern="1200" baseline="0" dirty="0">
                <a:solidFill>
                  <a:schemeClr val="bg1"/>
                </a:solidFill>
                <a:latin typeface="Times New Roman" panose="02020603050405020304" pitchFamily="18" charset="0"/>
                <a:ea typeface="+mn-ea"/>
                <a:cs typeface="+mn-cs"/>
              </a:rPr>
              <a:t>–</a:t>
            </a:r>
            <a:r>
              <a:rPr lang="en-US" sz="800" b="0" i="1" baseline="0" dirty="0">
                <a:solidFill>
                  <a:schemeClr val="bg1"/>
                </a:solidFill>
                <a:latin typeface="+mn-lt"/>
              </a:rPr>
              <a:t> closure</a:t>
            </a:r>
          </a:p>
        </p:txBody>
      </p:sp>
    </p:spTree>
    <p:extLst>
      <p:ext uri="{BB962C8B-B14F-4D97-AF65-F5344CB8AC3E}">
        <p14:creationId xmlns:p14="http://schemas.microsoft.com/office/powerpoint/2010/main" val="1131929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8533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3252788"/>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14400" y="1752602"/>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02813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524000"/>
            <a:ext cx="508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4000"/>
            <a:ext cx="508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6491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960438"/>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387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387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4829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54689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8476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533400"/>
            <a:ext cx="4011084" cy="9017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533400"/>
            <a:ext cx="6815667" cy="518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524000"/>
            <a:ext cx="4011084" cy="3962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37108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pixabay.com/en/africa-namibia-landscape-dry-heiss-1170055/"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671903-A70E-4032-8B3E-18D461C27FCB}"/>
              </a:ext>
            </a:extLst>
          </p:cNvPr>
          <p:cNvSpPr/>
          <p:nvPr userDrawn="1"/>
        </p:nvSpPr>
        <p:spPr bwMode="auto">
          <a:xfrm>
            <a:off x="-1" y="6100606"/>
            <a:ext cx="12214687" cy="833595"/>
          </a:xfrm>
          <a:custGeom>
            <a:avLst/>
            <a:gdLst>
              <a:gd name="connsiteX0" fmla="*/ 0 w 12200238"/>
              <a:gd name="connsiteY0" fmla="*/ 0 h 1443193"/>
              <a:gd name="connsiteX1" fmla="*/ 12200238 w 12200238"/>
              <a:gd name="connsiteY1" fmla="*/ 0 h 1443193"/>
              <a:gd name="connsiteX2" fmla="*/ 12200238 w 12200238"/>
              <a:gd name="connsiteY2" fmla="*/ 1443193 h 1443193"/>
              <a:gd name="connsiteX3" fmla="*/ 0 w 12200238"/>
              <a:gd name="connsiteY3" fmla="*/ 1443193 h 1443193"/>
              <a:gd name="connsiteX4" fmla="*/ 0 w 12200238"/>
              <a:gd name="connsiteY4" fmla="*/ 0 h 1443193"/>
              <a:gd name="connsiteX0" fmla="*/ 0 w 12200238"/>
              <a:gd name="connsiteY0" fmla="*/ 238125 h 1443193"/>
              <a:gd name="connsiteX1" fmla="*/ 12200238 w 12200238"/>
              <a:gd name="connsiteY1" fmla="*/ 0 h 1443193"/>
              <a:gd name="connsiteX2" fmla="*/ 12200238 w 12200238"/>
              <a:gd name="connsiteY2" fmla="*/ 1443193 h 1443193"/>
              <a:gd name="connsiteX3" fmla="*/ 0 w 12200238"/>
              <a:gd name="connsiteY3" fmla="*/ 1443193 h 1443193"/>
              <a:gd name="connsiteX4" fmla="*/ 0 w 12200238"/>
              <a:gd name="connsiteY4" fmla="*/ 238125 h 1443193"/>
              <a:gd name="connsiteX0" fmla="*/ 0 w 12200238"/>
              <a:gd name="connsiteY0" fmla="*/ 238125 h 1443193"/>
              <a:gd name="connsiteX1" fmla="*/ 1323975 w 12200238"/>
              <a:gd name="connsiteY1" fmla="*/ 110805 h 1443193"/>
              <a:gd name="connsiteX2" fmla="*/ 12200238 w 12200238"/>
              <a:gd name="connsiteY2" fmla="*/ 0 h 1443193"/>
              <a:gd name="connsiteX3" fmla="*/ 12200238 w 12200238"/>
              <a:gd name="connsiteY3" fmla="*/ 1443193 h 1443193"/>
              <a:gd name="connsiteX4" fmla="*/ 0 w 12200238"/>
              <a:gd name="connsiteY4" fmla="*/ 1443193 h 1443193"/>
              <a:gd name="connsiteX5" fmla="*/ 0 w 12200238"/>
              <a:gd name="connsiteY5" fmla="*/ 238125 h 1443193"/>
              <a:gd name="connsiteX0" fmla="*/ 0 w 12200238"/>
              <a:gd name="connsiteY0" fmla="*/ 238125 h 1443193"/>
              <a:gd name="connsiteX1" fmla="*/ 1323975 w 12200238"/>
              <a:gd name="connsiteY1" fmla="*/ 110805 h 1443193"/>
              <a:gd name="connsiteX2" fmla="*/ 9477375 w 12200238"/>
              <a:gd name="connsiteY2" fmla="*/ 520380 h 1443193"/>
              <a:gd name="connsiteX3" fmla="*/ 12200238 w 12200238"/>
              <a:gd name="connsiteY3" fmla="*/ 0 h 1443193"/>
              <a:gd name="connsiteX4" fmla="*/ 12200238 w 12200238"/>
              <a:gd name="connsiteY4" fmla="*/ 1443193 h 1443193"/>
              <a:gd name="connsiteX5" fmla="*/ 0 w 12200238"/>
              <a:gd name="connsiteY5" fmla="*/ 1443193 h 1443193"/>
              <a:gd name="connsiteX6" fmla="*/ 0 w 12200238"/>
              <a:gd name="connsiteY6" fmla="*/ 238125 h 1443193"/>
              <a:gd name="connsiteX0" fmla="*/ 0 w 12200238"/>
              <a:gd name="connsiteY0" fmla="*/ 238125 h 1443193"/>
              <a:gd name="connsiteX1" fmla="*/ 1323975 w 12200238"/>
              <a:gd name="connsiteY1" fmla="*/ 110805 h 1443193"/>
              <a:gd name="connsiteX2" fmla="*/ 4524375 w 12200238"/>
              <a:gd name="connsiteY2" fmla="*/ 129855 h 1443193"/>
              <a:gd name="connsiteX3" fmla="*/ 9477375 w 12200238"/>
              <a:gd name="connsiteY3" fmla="*/ 520380 h 1443193"/>
              <a:gd name="connsiteX4" fmla="*/ 12200238 w 12200238"/>
              <a:gd name="connsiteY4" fmla="*/ 0 h 1443193"/>
              <a:gd name="connsiteX5" fmla="*/ 12200238 w 12200238"/>
              <a:gd name="connsiteY5" fmla="*/ 1443193 h 1443193"/>
              <a:gd name="connsiteX6" fmla="*/ 0 w 12200238"/>
              <a:gd name="connsiteY6" fmla="*/ 1443193 h 1443193"/>
              <a:gd name="connsiteX7" fmla="*/ 0 w 12200238"/>
              <a:gd name="connsiteY7" fmla="*/ 238125 h 1443193"/>
              <a:gd name="connsiteX0" fmla="*/ 0 w 12200238"/>
              <a:gd name="connsiteY0" fmla="*/ 238125 h 1443193"/>
              <a:gd name="connsiteX1" fmla="*/ 1323975 w 12200238"/>
              <a:gd name="connsiteY1" fmla="*/ 110805 h 1443193"/>
              <a:gd name="connsiteX2" fmla="*/ 4524375 w 12200238"/>
              <a:gd name="connsiteY2" fmla="*/ 129855 h 1443193"/>
              <a:gd name="connsiteX3" fmla="*/ 9477375 w 12200238"/>
              <a:gd name="connsiteY3" fmla="*/ 520380 h 1443193"/>
              <a:gd name="connsiteX4" fmla="*/ 12200238 w 12200238"/>
              <a:gd name="connsiteY4" fmla="*/ 0 h 1443193"/>
              <a:gd name="connsiteX5" fmla="*/ 12200238 w 12200238"/>
              <a:gd name="connsiteY5" fmla="*/ 1443193 h 1443193"/>
              <a:gd name="connsiteX6" fmla="*/ 0 w 12200238"/>
              <a:gd name="connsiteY6" fmla="*/ 1443193 h 1443193"/>
              <a:gd name="connsiteX7" fmla="*/ 0 w 12200238"/>
              <a:gd name="connsiteY7" fmla="*/ 238125 h 1443193"/>
              <a:gd name="connsiteX0" fmla="*/ 0 w 12200238"/>
              <a:gd name="connsiteY0" fmla="*/ 238125 h 1443193"/>
              <a:gd name="connsiteX1" fmla="*/ 3552825 w 12200238"/>
              <a:gd name="connsiteY1" fmla="*/ 44130 h 1443193"/>
              <a:gd name="connsiteX2" fmla="*/ 4524375 w 12200238"/>
              <a:gd name="connsiteY2" fmla="*/ 129855 h 1443193"/>
              <a:gd name="connsiteX3" fmla="*/ 9477375 w 12200238"/>
              <a:gd name="connsiteY3" fmla="*/ 520380 h 1443193"/>
              <a:gd name="connsiteX4" fmla="*/ 12200238 w 12200238"/>
              <a:gd name="connsiteY4" fmla="*/ 0 h 1443193"/>
              <a:gd name="connsiteX5" fmla="*/ 12200238 w 12200238"/>
              <a:gd name="connsiteY5" fmla="*/ 1443193 h 1443193"/>
              <a:gd name="connsiteX6" fmla="*/ 0 w 12200238"/>
              <a:gd name="connsiteY6" fmla="*/ 1443193 h 1443193"/>
              <a:gd name="connsiteX7" fmla="*/ 0 w 12200238"/>
              <a:gd name="connsiteY7" fmla="*/ 238125 h 1443193"/>
              <a:gd name="connsiteX0" fmla="*/ 0 w 12200238"/>
              <a:gd name="connsiteY0" fmla="*/ 238125 h 1443193"/>
              <a:gd name="connsiteX1" fmla="*/ 3552825 w 12200238"/>
              <a:gd name="connsiteY1" fmla="*/ 44130 h 1443193"/>
              <a:gd name="connsiteX2" fmla="*/ 6762750 w 12200238"/>
              <a:gd name="connsiteY2" fmla="*/ 348930 h 1443193"/>
              <a:gd name="connsiteX3" fmla="*/ 9477375 w 12200238"/>
              <a:gd name="connsiteY3" fmla="*/ 520380 h 1443193"/>
              <a:gd name="connsiteX4" fmla="*/ 12200238 w 12200238"/>
              <a:gd name="connsiteY4" fmla="*/ 0 h 1443193"/>
              <a:gd name="connsiteX5" fmla="*/ 12200238 w 12200238"/>
              <a:gd name="connsiteY5" fmla="*/ 1443193 h 1443193"/>
              <a:gd name="connsiteX6" fmla="*/ 0 w 12200238"/>
              <a:gd name="connsiteY6" fmla="*/ 1443193 h 1443193"/>
              <a:gd name="connsiteX7" fmla="*/ 0 w 12200238"/>
              <a:gd name="connsiteY7" fmla="*/ 238125 h 1443193"/>
              <a:gd name="connsiteX0" fmla="*/ 0 w 12200238"/>
              <a:gd name="connsiteY0" fmla="*/ 238125 h 1443193"/>
              <a:gd name="connsiteX1" fmla="*/ 3552825 w 12200238"/>
              <a:gd name="connsiteY1" fmla="*/ 44130 h 1443193"/>
              <a:gd name="connsiteX2" fmla="*/ 6762750 w 12200238"/>
              <a:gd name="connsiteY2" fmla="*/ 348930 h 1443193"/>
              <a:gd name="connsiteX3" fmla="*/ 9582150 w 12200238"/>
              <a:gd name="connsiteY3" fmla="*/ 472755 h 1443193"/>
              <a:gd name="connsiteX4" fmla="*/ 12200238 w 12200238"/>
              <a:gd name="connsiteY4" fmla="*/ 0 h 1443193"/>
              <a:gd name="connsiteX5" fmla="*/ 12200238 w 12200238"/>
              <a:gd name="connsiteY5" fmla="*/ 1443193 h 1443193"/>
              <a:gd name="connsiteX6" fmla="*/ 0 w 12200238"/>
              <a:gd name="connsiteY6" fmla="*/ 1443193 h 1443193"/>
              <a:gd name="connsiteX7" fmla="*/ 0 w 12200238"/>
              <a:gd name="connsiteY7" fmla="*/ 238125 h 1443193"/>
              <a:gd name="connsiteX0" fmla="*/ 0 w 12200238"/>
              <a:gd name="connsiteY0" fmla="*/ 238125 h 1443193"/>
              <a:gd name="connsiteX1" fmla="*/ 3552825 w 12200238"/>
              <a:gd name="connsiteY1" fmla="*/ 44130 h 1443193"/>
              <a:gd name="connsiteX2" fmla="*/ 6762750 w 12200238"/>
              <a:gd name="connsiteY2" fmla="*/ 348930 h 1443193"/>
              <a:gd name="connsiteX3" fmla="*/ 9582150 w 12200238"/>
              <a:gd name="connsiteY3" fmla="*/ 472755 h 1443193"/>
              <a:gd name="connsiteX4" fmla="*/ 11610975 w 12200238"/>
              <a:gd name="connsiteY4" fmla="*/ 291780 h 1443193"/>
              <a:gd name="connsiteX5" fmla="*/ 12200238 w 12200238"/>
              <a:gd name="connsiteY5" fmla="*/ 0 h 1443193"/>
              <a:gd name="connsiteX6" fmla="*/ 12200238 w 12200238"/>
              <a:gd name="connsiteY6" fmla="*/ 1443193 h 1443193"/>
              <a:gd name="connsiteX7" fmla="*/ 0 w 12200238"/>
              <a:gd name="connsiteY7" fmla="*/ 1443193 h 1443193"/>
              <a:gd name="connsiteX8" fmla="*/ 0 w 12200238"/>
              <a:gd name="connsiteY8" fmla="*/ 238125 h 1443193"/>
              <a:gd name="connsiteX0" fmla="*/ 0 w 12200238"/>
              <a:gd name="connsiteY0" fmla="*/ 193995 h 1399063"/>
              <a:gd name="connsiteX1" fmla="*/ 3552825 w 12200238"/>
              <a:gd name="connsiteY1" fmla="*/ 0 h 1399063"/>
              <a:gd name="connsiteX2" fmla="*/ 6762750 w 12200238"/>
              <a:gd name="connsiteY2" fmla="*/ 304800 h 1399063"/>
              <a:gd name="connsiteX3" fmla="*/ 9582150 w 12200238"/>
              <a:gd name="connsiteY3" fmla="*/ 428625 h 1399063"/>
              <a:gd name="connsiteX4" fmla="*/ 11610975 w 12200238"/>
              <a:gd name="connsiteY4" fmla="*/ 24765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9582150 w 12200238"/>
              <a:gd name="connsiteY3" fmla="*/ 428625 h 1399063"/>
              <a:gd name="connsiteX4" fmla="*/ 11630025 w 12200238"/>
              <a:gd name="connsiteY4" fmla="*/ 2667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30025 w 12200238"/>
              <a:gd name="connsiteY4" fmla="*/ 2667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30025 w 12200238"/>
              <a:gd name="connsiteY4" fmla="*/ 2667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58600 w 12200238"/>
              <a:gd name="connsiteY4" fmla="*/ 24765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58600 w 12200238"/>
              <a:gd name="connsiteY4" fmla="*/ 24765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58600 w 12200238"/>
              <a:gd name="connsiteY4" fmla="*/ 24765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096500 w 12200238"/>
              <a:gd name="connsiteY3" fmla="*/ 31432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096500 w 12200238"/>
              <a:gd name="connsiteY3" fmla="*/ 314325 h 1399063"/>
              <a:gd name="connsiteX4" fmla="*/ 11639550 w 12200238"/>
              <a:gd name="connsiteY4" fmla="*/ 123825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314099 h 1519167"/>
              <a:gd name="connsiteX1" fmla="*/ 2190750 w 12200238"/>
              <a:gd name="connsiteY1" fmla="*/ 5804 h 1519167"/>
              <a:gd name="connsiteX2" fmla="*/ 3552825 w 12200238"/>
              <a:gd name="connsiteY2" fmla="*/ 120104 h 1519167"/>
              <a:gd name="connsiteX3" fmla="*/ 6762750 w 12200238"/>
              <a:gd name="connsiteY3" fmla="*/ 424904 h 1519167"/>
              <a:gd name="connsiteX4" fmla="*/ 10096500 w 12200238"/>
              <a:gd name="connsiteY4" fmla="*/ 434429 h 1519167"/>
              <a:gd name="connsiteX5" fmla="*/ 11639550 w 12200238"/>
              <a:gd name="connsiteY5" fmla="*/ 243929 h 1519167"/>
              <a:gd name="connsiteX6" fmla="*/ 12181188 w 12200238"/>
              <a:gd name="connsiteY6" fmla="*/ 171224 h 1519167"/>
              <a:gd name="connsiteX7" fmla="*/ 12200238 w 12200238"/>
              <a:gd name="connsiteY7" fmla="*/ 1519167 h 1519167"/>
              <a:gd name="connsiteX8" fmla="*/ 0 w 12200238"/>
              <a:gd name="connsiteY8" fmla="*/ 1519167 h 1519167"/>
              <a:gd name="connsiteX9" fmla="*/ 0 w 12200238"/>
              <a:gd name="connsiteY9" fmla="*/ 314099 h 1519167"/>
              <a:gd name="connsiteX0" fmla="*/ 0 w 12200238"/>
              <a:gd name="connsiteY0" fmla="*/ 380774 h 1519167"/>
              <a:gd name="connsiteX1" fmla="*/ 2190750 w 12200238"/>
              <a:gd name="connsiteY1" fmla="*/ 5804 h 1519167"/>
              <a:gd name="connsiteX2" fmla="*/ 3552825 w 12200238"/>
              <a:gd name="connsiteY2" fmla="*/ 120104 h 1519167"/>
              <a:gd name="connsiteX3" fmla="*/ 6762750 w 12200238"/>
              <a:gd name="connsiteY3" fmla="*/ 424904 h 1519167"/>
              <a:gd name="connsiteX4" fmla="*/ 10096500 w 12200238"/>
              <a:gd name="connsiteY4" fmla="*/ 434429 h 1519167"/>
              <a:gd name="connsiteX5" fmla="*/ 11639550 w 12200238"/>
              <a:gd name="connsiteY5" fmla="*/ 243929 h 1519167"/>
              <a:gd name="connsiteX6" fmla="*/ 12181188 w 12200238"/>
              <a:gd name="connsiteY6" fmla="*/ 171224 h 1519167"/>
              <a:gd name="connsiteX7" fmla="*/ 12200238 w 12200238"/>
              <a:gd name="connsiteY7" fmla="*/ 1519167 h 1519167"/>
              <a:gd name="connsiteX8" fmla="*/ 0 w 12200238"/>
              <a:gd name="connsiteY8" fmla="*/ 1519167 h 1519167"/>
              <a:gd name="connsiteX9" fmla="*/ 0 w 12200238"/>
              <a:gd name="connsiteY9" fmla="*/ 380774 h 1519167"/>
              <a:gd name="connsiteX0" fmla="*/ 0 w 12200238"/>
              <a:gd name="connsiteY0" fmla="*/ 380774 h 1519167"/>
              <a:gd name="connsiteX1" fmla="*/ 2190750 w 12200238"/>
              <a:gd name="connsiteY1" fmla="*/ 5804 h 1519167"/>
              <a:gd name="connsiteX2" fmla="*/ 3552825 w 12200238"/>
              <a:gd name="connsiteY2" fmla="*/ 120104 h 1519167"/>
              <a:gd name="connsiteX3" fmla="*/ 6762750 w 12200238"/>
              <a:gd name="connsiteY3" fmla="*/ 424904 h 1519167"/>
              <a:gd name="connsiteX4" fmla="*/ 10096500 w 12200238"/>
              <a:gd name="connsiteY4" fmla="*/ 434429 h 1519167"/>
              <a:gd name="connsiteX5" fmla="*/ 11639550 w 12200238"/>
              <a:gd name="connsiteY5" fmla="*/ 243929 h 1519167"/>
              <a:gd name="connsiteX6" fmla="*/ 12181188 w 12200238"/>
              <a:gd name="connsiteY6" fmla="*/ 171224 h 1519167"/>
              <a:gd name="connsiteX7" fmla="*/ 12200238 w 12200238"/>
              <a:gd name="connsiteY7" fmla="*/ 1519167 h 1519167"/>
              <a:gd name="connsiteX8" fmla="*/ 0 w 12200238"/>
              <a:gd name="connsiteY8" fmla="*/ 1519167 h 1519167"/>
              <a:gd name="connsiteX9" fmla="*/ 0 w 12200238"/>
              <a:gd name="connsiteY9" fmla="*/ 380774 h 1519167"/>
              <a:gd name="connsiteX0" fmla="*/ 0 w 12209763"/>
              <a:gd name="connsiteY0" fmla="*/ 342674 h 1519167"/>
              <a:gd name="connsiteX1" fmla="*/ 2200275 w 12209763"/>
              <a:gd name="connsiteY1" fmla="*/ 5804 h 1519167"/>
              <a:gd name="connsiteX2" fmla="*/ 3562350 w 12209763"/>
              <a:gd name="connsiteY2" fmla="*/ 120104 h 1519167"/>
              <a:gd name="connsiteX3" fmla="*/ 6772275 w 12209763"/>
              <a:gd name="connsiteY3" fmla="*/ 424904 h 1519167"/>
              <a:gd name="connsiteX4" fmla="*/ 10106025 w 12209763"/>
              <a:gd name="connsiteY4" fmla="*/ 434429 h 1519167"/>
              <a:gd name="connsiteX5" fmla="*/ 11649075 w 12209763"/>
              <a:gd name="connsiteY5" fmla="*/ 243929 h 1519167"/>
              <a:gd name="connsiteX6" fmla="*/ 12190713 w 12209763"/>
              <a:gd name="connsiteY6" fmla="*/ 171224 h 1519167"/>
              <a:gd name="connsiteX7" fmla="*/ 12209763 w 12209763"/>
              <a:gd name="connsiteY7" fmla="*/ 1519167 h 1519167"/>
              <a:gd name="connsiteX8" fmla="*/ 9525 w 12209763"/>
              <a:gd name="connsiteY8" fmla="*/ 1519167 h 1519167"/>
              <a:gd name="connsiteX9" fmla="*/ 0 w 12209763"/>
              <a:gd name="connsiteY9" fmla="*/ 342674 h 1519167"/>
              <a:gd name="connsiteX0" fmla="*/ 0 w 12209763"/>
              <a:gd name="connsiteY0" fmla="*/ 342674 h 1519167"/>
              <a:gd name="connsiteX1" fmla="*/ 2200275 w 12209763"/>
              <a:gd name="connsiteY1" fmla="*/ 5804 h 1519167"/>
              <a:gd name="connsiteX2" fmla="*/ 3562350 w 12209763"/>
              <a:gd name="connsiteY2" fmla="*/ 120104 h 1519167"/>
              <a:gd name="connsiteX3" fmla="*/ 6772275 w 12209763"/>
              <a:gd name="connsiteY3" fmla="*/ 424904 h 1519167"/>
              <a:gd name="connsiteX4" fmla="*/ 10106025 w 12209763"/>
              <a:gd name="connsiteY4" fmla="*/ 434429 h 1519167"/>
              <a:gd name="connsiteX5" fmla="*/ 11649075 w 12209763"/>
              <a:gd name="connsiteY5" fmla="*/ 243929 h 1519167"/>
              <a:gd name="connsiteX6" fmla="*/ 12190713 w 12209763"/>
              <a:gd name="connsiteY6" fmla="*/ 171224 h 1519167"/>
              <a:gd name="connsiteX7" fmla="*/ 12209763 w 12209763"/>
              <a:gd name="connsiteY7" fmla="*/ 1519167 h 1519167"/>
              <a:gd name="connsiteX8" fmla="*/ 9525 w 12209763"/>
              <a:gd name="connsiteY8" fmla="*/ 1519167 h 1519167"/>
              <a:gd name="connsiteX9" fmla="*/ 0 w 12209763"/>
              <a:gd name="connsiteY9" fmla="*/ 342674 h 1519167"/>
              <a:gd name="connsiteX0" fmla="*/ 0 w 12209763"/>
              <a:gd name="connsiteY0" fmla="*/ 342674 h 1519167"/>
              <a:gd name="connsiteX1" fmla="*/ 2200275 w 12209763"/>
              <a:gd name="connsiteY1" fmla="*/ 5804 h 1519167"/>
              <a:gd name="connsiteX2" fmla="*/ 3495675 w 12209763"/>
              <a:gd name="connsiteY2" fmla="*/ 120104 h 1519167"/>
              <a:gd name="connsiteX3" fmla="*/ 6772275 w 12209763"/>
              <a:gd name="connsiteY3" fmla="*/ 424904 h 1519167"/>
              <a:gd name="connsiteX4" fmla="*/ 10106025 w 12209763"/>
              <a:gd name="connsiteY4" fmla="*/ 434429 h 1519167"/>
              <a:gd name="connsiteX5" fmla="*/ 11649075 w 12209763"/>
              <a:gd name="connsiteY5" fmla="*/ 243929 h 1519167"/>
              <a:gd name="connsiteX6" fmla="*/ 12190713 w 12209763"/>
              <a:gd name="connsiteY6" fmla="*/ 171224 h 1519167"/>
              <a:gd name="connsiteX7" fmla="*/ 12209763 w 12209763"/>
              <a:gd name="connsiteY7" fmla="*/ 1519167 h 1519167"/>
              <a:gd name="connsiteX8" fmla="*/ 9525 w 12209763"/>
              <a:gd name="connsiteY8" fmla="*/ 1519167 h 1519167"/>
              <a:gd name="connsiteX9" fmla="*/ 0 w 12209763"/>
              <a:gd name="connsiteY9" fmla="*/ 342674 h 1519167"/>
              <a:gd name="connsiteX0" fmla="*/ 0 w 12209763"/>
              <a:gd name="connsiteY0" fmla="*/ 336870 h 1513363"/>
              <a:gd name="connsiteX1" fmla="*/ 2200275 w 12209763"/>
              <a:gd name="connsiteY1" fmla="*/ 0 h 1513363"/>
              <a:gd name="connsiteX2" fmla="*/ 6772275 w 12209763"/>
              <a:gd name="connsiteY2" fmla="*/ 419100 h 1513363"/>
              <a:gd name="connsiteX3" fmla="*/ 10106025 w 12209763"/>
              <a:gd name="connsiteY3" fmla="*/ 428625 h 1513363"/>
              <a:gd name="connsiteX4" fmla="*/ 11649075 w 12209763"/>
              <a:gd name="connsiteY4" fmla="*/ 238125 h 1513363"/>
              <a:gd name="connsiteX5" fmla="*/ 12190713 w 12209763"/>
              <a:gd name="connsiteY5" fmla="*/ 165420 h 1513363"/>
              <a:gd name="connsiteX6" fmla="*/ 12209763 w 12209763"/>
              <a:gd name="connsiteY6" fmla="*/ 1513363 h 1513363"/>
              <a:gd name="connsiteX7" fmla="*/ 9525 w 12209763"/>
              <a:gd name="connsiteY7" fmla="*/ 1513363 h 1513363"/>
              <a:gd name="connsiteX8" fmla="*/ 0 w 12209763"/>
              <a:gd name="connsiteY8" fmla="*/ 336870 h 1513363"/>
              <a:gd name="connsiteX0" fmla="*/ 0 w 12209763"/>
              <a:gd name="connsiteY0" fmla="*/ 241620 h 1418113"/>
              <a:gd name="connsiteX1" fmla="*/ 2219325 w 12209763"/>
              <a:gd name="connsiteY1" fmla="*/ 0 h 1418113"/>
              <a:gd name="connsiteX2" fmla="*/ 6772275 w 12209763"/>
              <a:gd name="connsiteY2" fmla="*/ 323850 h 1418113"/>
              <a:gd name="connsiteX3" fmla="*/ 10106025 w 12209763"/>
              <a:gd name="connsiteY3" fmla="*/ 333375 h 1418113"/>
              <a:gd name="connsiteX4" fmla="*/ 11649075 w 12209763"/>
              <a:gd name="connsiteY4" fmla="*/ 142875 h 1418113"/>
              <a:gd name="connsiteX5" fmla="*/ 12190713 w 12209763"/>
              <a:gd name="connsiteY5" fmla="*/ 70170 h 1418113"/>
              <a:gd name="connsiteX6" fmla="*/ 12209763 w 12209763"/>
              <a:gd name="connsiteY6" fmla="*/ 1418113 h 1418113"/>
              <a:gd name="connsiteX7" fmla="*/ 9525 w 12209763"/>
              <a:gd name="connsiteY7" fmla="*/ 1418113 h 1418113"/>
              <a:gd name="connsiteX8" fmla="*/ 0 w 12209763"/>
              <a:gd name="connsiteY8"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1649075 w 12209763"/>
              <a:gd name="connsiteY4" fmla="*/ 142875 h 1418113"/>
              <a:gd name="connsiteX5" fmla="*/ 12190713 w 12209763"/>
              <a:gd name="connsiteY5" fmla="*/ 70170 h 1418113"/>
              <a:gd name="connsiteX6" fmla="*/ 12209763 w 12209763"/>
              <a:gd name="connsiteY6" fmla="*/ 1418113 h 1418113"/>
              <a:gd name="connsiteX7" fmla="*/ 9525 w 12209763"/>
              <a:gd name="connsiteY7" fmla="*/ 1418113 h 1418113"/>
              <a:gd name="connsiteX8" fmla="*/ 0 w 12209763"/>
              <a:gd name="connsiteY8"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 name="connsiteX0" fmla="*/ 0 w 12209763"/>
              <a:gd name="connsiteY0" fmla="*/ 286320 h 1462813"/>
              <a:gd name="connsiteX1" fmla="*/ 2219325 w 12209763"/>
              <a:gd name="connsiteY1" fmla="*/ 44700 h 1462813"/>
              <a:gd name="connsiteX2" fmla="*/ 6772275 w 12209763"/>
              <a:gd name="connsiteY2" fmla="*/ 368550 h 1462813"/>
              <a:gd name="connsiteX3" fmla="*/ 10125075 w 12209763"/>
              <a:gd name="connsiteY3" fmla="*/ 473325 h 1462813"/>
              <a:gd name="connsiteX4" fmla="*/ 12190713 w 12209763"/>
              <a:gd name="connsiteY4" fmla="*/ 114870 h 1462813"/>
              <a:gd name="connsiteX5" fmla="*/ 12209763 w 12209763"/>
              <a:gd name="connsiteY5" fmla="*/ 1462813 h 1462813"/>
              <a:gd name="connsiteX6" fmla="*/ 9525 w 12209763"/>
              <a:gd name="connsiteY6" fmla="*/ 1462813 h 1462813"/>
              <a:gd name="connsiteX7" fmla="*/ 0 w 12209763"/>
              <a:gd name="connsiteY7" fmla="*/ 286320 h 1462813"/>
              <a:gd name="connsiteX0" fmla="*/ 0 w 12390584"/>
              <a:gd name="connsiteY0" fmla="*/ 241620 h 1418113"/>
              <a:gd name="connsiteX1" fmla="*/ 2219325 w 12390584"/>
              <a:gd name="connsiteY1" fmla="*/ 0 h 1418113"/>
              <a:gd name="connsiteX2" fmla="*/ 6772275 w 12390584"/>
              <a:gd name="connsiteY2" fmla="*/ 323850 h 1418113"/>
              <a:gd name="connsiteX3" fmla="*/ 10125075 w 12390584"/>
              <a:gd name="connsiteY3" fmla="*/ 428625 h 1418113"/>
              <a:gd name="connsiteX4" fmla="*/ 12190713 w 12390584"/>
              <a:gd name="connsiteY4" fmla="*/ 70170 h 1418113"/>
              <a:gd name="connsiteX5" fmla="*/ 12209763 w 12390584"/>
              <a:gd name="connsiteY5" fmla="*/ 1418113 h 1418113"/>
              <a:gd name="connsiteX6" fmla="*/ 9525 w 12390584"/>
              <a:gd name="connsiteY6" fmla="*/ 1418113 h 1418113"/>
              <a:gd name="connsiteX7" fmla="*/ 0 w 12390584"/>
              <a:gd name="connsiteY7" fmla="*/ 241620 h 1418113"/>
              <a:gd name="connsiteX0" fmla="*/ 0 w 12209872"/>
              <a:gd name="connsiteY0" fmla="*/ 241620 h 1418113"/>
              <a:gd name="connsiteX1" fmla="*/ 2219325 w 12209872"/>
              <a:gd name="connsiteY1" fmla="*/ 0 h 1418113"/>
              <a:gd name="connsiteX2" fmla="*/ 6772275 w 12209872"/>
              <a:gd name="connsiteY2" fmla="*/ 323850 h 1418113"/>
              <a:gd name="connsiteX3" fmla="*/ 10125075 w 12209872"/>
              <a:gd name="connsiteY3" fmla="*/ 428625 h 1418113"/>
              <a:gd name="connsiteX4" fmla="*/ 12190713 w 12209872"/>
              <a:gd name="connsiteY4" fmla="*/ 70170 h 1418113"/>
              <a:gd name="connsiteX5" fmla="*/ 12209763 w 12209872"/>
              <a:gd name="connsiteY5" fmla="*/ 1418113 h 1418113"/>
              <a:gd name="connsiteX6" fmla="*/ 9525 w 12209872"/>
              <a:gd name="connsiteY6" fmla="*/ 1418113 h 1418113"/>
              <a:gd name="connsiteX7" fmla="*/ 0 w 12209872"/>
              <a:gd name="connsiteY7"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 name="connsiteX0" fmla="*/ 0 w 12219288"/>
              <a:gd name="connsiteY0" fmla="*/ 438169 h 1418113"/>
              <a:gd name="connsiteX1" fmla="*/ 2228850 w 12219288"/>
              <a:gd name="connsiteY1" fmla="*/ 0 h 1418113"/>
              <a:gd name="connsiteX2" fmla="*/ 6781800 w 12219288"/>
              <a:gd name="connsiteY2" fmla="*/ 323850 h 1418113"/>
              <a:gd name="connsiteX3" fmla="*/ 10134600 w 12219288"/>
              <a:gd name="connsiteY3" fmla="*/ 428625 h 1418113"/>
              <a:gd name="connsiteX4" fmla="*/ 12200238 w 12219288"/>
              <a:gd name="connsiteY4" fmla="*/ 70170 h 1418113"/>
              <a:gd name="connsiteX5" fmla="*/ 12219288 w 12219288"/>
              <a:gd name="connsiteY5" fmla="*/ 1418113 h 1418113"/>
              <a:gd name="connsiteX6" fmla="*/ 19050 w 12219288"/>
              <a:gd name="connsiteY6" fmla="*/ 1418113 h 1418113"/>
              <a:gd name="connsiteX7" fmla="*/ 0 w 12219288"/>
              <a:gd name="connsiteY7" fmla="*/ 438169 h 1418113"/>
              <a:gd name="connsiteX0" fmla="*/ 0 w 12219288"/>
              <a:gd name="connsiteY0" fmla="*/ 368138 h 1348082"/>
              <a:gd name="connsiteX1" fmla="*/ 2352675 w 12219288"/>
              <a:gd name="connsiteY1" fmla="*/ 61002 h 1348082"/>
              <a:gd name="connsiteX2" fmla="*/ 6781800 w 12219288"/>
              <a:gd name="connsiteY2" fmla="*/ 253819 h 1348082"/>
              <a:gd name="connsiteX3" fmla="*/ 10134600 w 12219288"/>
              <a:gd name="connsiteY3" fmla="*/ 358594 h 1348082"/>
              <a:gd name="connsiteX4" fmla="*/ 12200238 w 12219288"/>
              <a:gd name="connsiteY4" fmla="*/ 139 h 1348082"/>
              <a:gd name="connsiteX5" fmla="*/ 12219288 w 12219288"/>
              <a:gd name="connsiteY5" fmla="*/ 1348082 h 1348082"/>
              <a:gd name="connsiteX6" fmla="*/ 19050 w 12219288"/>
              <a:gd name="connsiteY6" fmla="*/ 1348082 h 1348082"/>
              <a:gd name="connsiteX7" fmla="*/ 0 w 12219288"/>
              <a:gd name="connsiteY7" fmla="*/ 368138 h 1348082"/>
              <a:gd name="connsiteX0" fmla="*/ 0 w 12219288"/>
              <a:gd name="connsiteY0" fmla="*/ 368138 h 1348082"/>
              <a:gd name="connsiteX1" fmla="*/ 2352675 w 12219288"/>
              <a:gd name="connsiteY1" fmla="*/ 61002 h 1348082"/>
              <a:gd name="connsiteX2" fmla="*/ 6667500 w 12219288"/>
              <a:gd name="connsiteY2" fmla="*/ 422290 h 1348082"/>
              <a:gd name="connsiteX3" fmla="*/ 10134600 w 12219288"/>
              <a:gd name="connsiteY3" fmla="*/ 358594 h 1348082"/>
              <a:gd name="connsiteX4" fmla="*/ 12200238 w 12219288"/>
              <a:gd name="connsiteY4" fmla="*/ 139 h 1348082"/>
              <a:gd name="connsiteX5" fmla="*/ 12219288 w 12219288"/>
              <a:gd name="connsiteY5" fmla="*/ 1348082 h 1348082"/>
              <a:gd name="connsiteX6" fmla="*/ 19050 w 12219288"/>
              <a:gd name="connsiteY6" fmla="*/ 1348082 h 1348082"/>
              <a:gd name="connsiteX7" fmla="*/ 0 w 12219288"/>
              <a:gd name="connsiteY7" fmla="*/ 368138 h 1348082"/>
              <a:gd name="connsiteX0" fmla="*/ 0 w 12231048"/>
              <a:gd name="connsiteY0" fmla="*/ 307136 h 1287080"/>
              <a:gd name="connsiteX1" fmla="*/ 2352675 w 12231048"/>
              <a:gd name="connsiteY1" fmla="*/ 0 h 1287080"/>
              <a:gd name="connsiteX2" fmla="*/ 6667500 w 12231048"/>
              <a:gd name="connsiteY2" fmla="*/ 361288 h 1287080"/>
              <a:gd name="connsiteX3" fmla="*/ 10134600 w 12231048"/>
              <a:gd name="connsiteY3" fmla="*/ 297592 h 1287080"/>
              <a:gd name="connsiteX4" fmla="*/ 12219288 w 12231048"/>
              <a:gd name="connsiteY4" fmla="*/ 60810 h 1287080"/>
              <a:gd name="connsiteX5" fmla="*/ 12219288 w 12231048"/>
              <a:gd name="connsiteY5" fmla="*/ 1287080 h 1287080"/>
              <a:gd name="connsiteX6" fmla="*/ 19050 w 12231048"/>
              <a:gd name="connsiteY6" fmla="*/ 1287080 h 1287080"/>
              <a:gd name="connsiteX7" fmla="*/ 0 w 12231048"/>
              <a:gd name="connsiteY7" fmla="*/ 307136 h 1287080"/>
              <a:gd name="connsiteX0" fmla="*/ 0 w 12369485"/>
              <a:gd name="connsiteY0" fmla="*/ 307136 h 1287080"/>
              <a:gd name="connsiteX1" fmla="*/ 2352675 w 12369485"/>
              <a:gd name="connsiteY1" fmla="*/ 0 h 1287080"/>
              <a:gd name="connsiteX2" fmla="*/ 6667500 w 12369485"/>
              <a:gd name="connsiteY2" fmla="*/ 361288 h 1287080"/>
              <a:gd name="connsiteX3" fmla="*/ 10172700 w 12369485"/>
              <a:gd name="connsiteY3" fmla="*/ 353749 h 1287080"/>
              <a:gd name="connsiteX4" fmla="*/ 12219288 w 12369485"/>
              <a:gd name="connsiteY4" fmla="*/ 60810 h 1287080"/>
              <a:gd name="connsiteX5" fmla="*/ 12219288 w 12369485"/>
              <a:gd name="connsiteY5" fmla="*/ 1287080 h 1287080"/>
              <a:gd name="connsiteX6" fmla="*/ 19050 w 12369485"/>
              <a:gd name="connsiteY6" fmla="*/ 1287080 h 1287080"/>
              <a:gd name="connsiteX7" fmla="*/ 0 w 12369485"/>
              <a:gd name="connsiteY7" fmla="*/ 307136 h 1287080"/>
              <a:gd name="connsiteX0" fmla="*/ 0 w 12369485"/>
              <a:gd name="connsiteY0" fmla="*/ 307136 h 1287080"/>
              <a:gd name="connsiteX1" fmla="*/ 2352675 w 12369485"/>
              <a:gd name="connsiteY1" fmla="*/ 0 h 1287080"/>
              <a:gd name="connsiteX2" fmla="*/ 6667500 w 12369485"/>
              <a:gd name="connsiteY2" fmla="*/ 361288 h 1287080"/>
              <a:gd name="connsiteX3" fmla="*/ 10172700 w 12369485"/>
              <a:gd name="connsiteY3" fmla="*/ 353749 h 1287080"/>
              <a:gd name="connsiteX4" fmla="*/ 12219288 w 12369485"/>
              <a:gd name="connsiteY4" fmla="*/ 60810 h 1287080"/>
              <a:gd name="connsiteX5" fmla="*/ 12219288 w 12369485"/>
              <a:gd name="connsiteY5" fmla="*/ 1287080 h 1287080"/>
              <a:gd name="connsiteX6" fmla="*/ 19050 w 12369485"/>
              <a:gd name="connsiteY6" fmla="*/ 1287080 h 1287080"/>
              <a:gd name="connsiteX7" fmla="*/ 0 w 12369485"/>
              <a:gd name="connsiteY7" fmla="*/ 307136 h 1287080"/>
              <a:gd name="connsiteX0" fmla="*/ 0 w 12221671"/>
              <a:gd name="connsiteY0" fmla="*/ 364225 h 1344169"/>
              <a:gd name="connsiteX1" fmla="*/ 2352675 w 12221671"/>
              <a:gd name="connsiteY1" fmla="*/ 57089 h 1344169"/>
              <a:gd name="connsiteX2" fmla="*/ 6667500 w 12221671"/>
              <a:gd name="connsiteY2" fmla="*/ 418377 h 1344169"/>
              <a:gd name="connsiteX3" fmla="*/ 10172700 w 12221671"/>
              <a:gd name="connsiteY3" fmla="*/ 410838 h 1344169"/>
              <a:gd name="connsiteX4" fmla="*/ 12219288 w 12221671"/>
              <a:gd name="connsiteY4" fmla="*/ 117899 h 1344169"/>
              <a:gd name="connsiteX5" fmla="*/ 12219288 w 12221671"/>
              <a:gd name="connsiteY5" fmla="*/ 1344169 h 1344169"/>
              <a:gd name="connsiteX6" fmla="*/ 19050 w 12221671"/>
              <a:gd name="connsiteY6" fmla="*/ 1344169 h 1344169"/>
              <a:gd name="connsiteX7" fmla="*/ 0 w 12221671"/>
              <a:gd name="connsiteY7" fmla="*/ 364225 h 1344169"/>
              <a:gd name="connsiteX0" fmla="*/ 0 w 12229114"/>
              <a:gd name="connsiteY0" fmla="*/ 307136 h 1287080"/>
              <a:gd name="connsiteX1" fmla="*/ 2352675 w 12229114"/>
              <a:gd name="connsiteY1" fmla="*/ 0 h 1287080"/>
              <a:gd name="connsiteX2" fmla="*/ 6667500 w 12229114"/>
              <a:gd name="connsiteY2" fmla="*/ 361288 h 1287080"/>
              <a:gd name="connsiteX3" fmla="*/ 10172700 w 12229114"/>
              <a:gd name="connsiteY3" fmla="*/ 353749 h 1287080"/>
              <a:gd name="connsiteX4" fmla="*/ 12219288 w 12229114"/>
              <a:gd name="connsiteY4" fmla="*/ 60810 h 1287080"/>
              <a:gd name="connsiteX5" fmla="*/ 12219288 w 12229114"/>
              <a:gd name="connsiteY5" fmla="*/ 1287080 h 1287080"/>
              <a:gd name="connsiteX6" fmla="*/ 19050 w 12229114"/>
              <a:gd name="connsiteY6" fmla="*/ 1287080 h 1287080"/>
              <a:gd name="connsiteX7" fmla="*/ 0 w 12229114"/>
              <a:gd name="connsiteY7" fmla="*/ 307136 h 1287080"/>
              <a:gd name="connsiteX0" fmla="*/ 0 w 12359608"/>
              <a:gd name="connsiteY0" fmla="*/ 307136 h 1287080"/>
              <a:gd name="connsiteX1" fmla="*/ 2352675 w 12359608"/>
              <a:gd name="connsiteY1" fmla="*/ 0 h 1287080"/>
              <a:gd name="connsiteX2" fmla="*/ 6667500 w 12359608"/>
              <a:gd name="connsiteY2" fmla="*/ 361288 h 1287080"/>
              <a:gd name="connsiteX3" fmla="*/ 10306050 w 12359608"/>
              <a:gd name="connsiteY3" fmla="*/ 363108 h 1287080"/>
              <a:gd name="connsiteX4" fmla="*/ 12219288 w 12359608"/>
              <a:gd name="connsiteY4" fmla="*/ 60810 h 1287080"/>
              <a:gd name="connsiteX5" fmla="*/ 12219288 w 12359608"/>
              <a:gd name="connsiteY5" fmla="*/ 1287080 h 1287080"/>
              <a:gd name="connsiteX6" fmla="*/ 19050 w 12359608"/>
              <a:gd name="connsiteY6" fmla="*/ 1287080 h 1287080"/>
              <a:gd name="connsiteX7" fmla="*/ 0 w 12359608"/>
              <a:gd name="connsiteY7" fmla="*/ 307136 h 1287080"/>
              <a:gd name="connsiteX0" fmla="*/ 0 w 12359608"/>
              <a:gd name="connsiteY0" fmla="*/ 307136 h 1287080"/>
              <a:gd name="connsiteX1" fmla="*/ 2352675 w 12359608"/>
              <a:gd name="connsiteY1" fmla="*/ 0 h 1287080"/>
              <a:gd name="connsiteX2" fmla="*/ 6667500 w 12359608"/>
              <a:gd name="connsiteY2" fmla="*/ 361288 h 1287080"/>
              <a:gd name="connsiteX3" fmla="*/ 10306050 w 12359608"/>
              <a:gd name="connsiteY3" fmla="*/ 363108 h 1287080"/>
              <a:gd name="connsiteX4" fmla="*/ 12219288 w 12359608"/>
              <a:gd name="connsiteY4" fmla="*/ 60810 h 1287080"/>
              <a:gd name="connsiteX5" fmla="*/ 12219288 w 12359608"/>
              <a:gd name="connsiteY5" fmla="*/ 1287080 h 1287080"/>
              <a:gd name="connsiteX6" fmla="*/ 19050 w 12359608"/>
              <a:gd name="connsiteY6" fmla="*/ 1287080 h 1287080"/>
              <a:gd name="connsiteX7" fmla="*/ 0 w 12359608"/>
              <a:gd name="connsiteY7" fmla="*/ 307136 h 1287080"/>
              <a:gd name="connsiteX0" fmla="*/ 0 w 12225949"/>
              <a:gd name="connsiteY0" fmla="*/ 344170 h 1324114"/>
              <a:gd name="connsiteX1" fmla="*/ 2352675 w 12225949"/>
              <a:gd name="connsiteY1" fmla="*/ 37034 h 1324114"/>
              <a:gd name="connsiteX2" fmla="*/ 6667500 w 12225949"/>
              <a:gd name="connsiteY2" fmla="*/ 398322 h 1324114"/>
              <a:gd name="connsiteX3" fmla="*/ 10306050 w 12225949"/>
              <a:gd name="connsiteY3" fmla="*/ 400142 h 1324114"/>
              <a:gd name="connsiteX4" fmla="*/ 12219288 w 12225949"/>
              <a:gd name="connsiteY4" fmla="*/ 97844 h 1324114"/>
              <a:gd name="connsiteX5" fmla="*/ 12219288 w 12225949"/>
              <a:gd name="connsiteY5" fmla="*/ 1324114 h 1324114"/>
              <a:gd name="connsiteX6" fmla="*/ 19050 w 12225949"/>
              <a:gd name="connsiteY6" fmla="*/ 1324114 h 1324114"/>
              <a:gd name="connsiteX7" fmla="*/ 0 w 12225949"/>
              <a:gd name="connsiteY7" fmla="*/ 344170 h 1324114"/>
              <a:gd name="connsiteX0" fmla="*/ 0 w 12224512"/>
              <a:gd name="connsiteY0" fmla="*/ 307136 h 1287080"/>
              <a:gd name="connsiteX1" fmla="*/ 2352675 w 12224512"/>
              <a:gd name="connsiteY1" fmla="*/ 0 h 1287080"/>
              <a:gd name="connsiteX2" fmla="*/ 6667500 w 12224512"/>
              <a:gd name="connsiteY2" fmla="*/ 361288 h 1287080"/>
              <a:gd name="connsiteX3" fmla="*/ 10306050 w 12224512"/>
              <a:gd name="connsiteY3" fmla="*/ 363108 h 1287080"/>
              <a:gd name="connsiteX4" fmla="*/ 12219288 w 12224512"/>
              <a:gd name="connsiteY4" fmla="*/ 60810 h 1287080"/>
              <a:gd name="connsiteX5" fmla="*/ 12219288 w 12224512"/>
              <a:gd name="connsiteY5" fmla="*/ 1287080 h 1287080"/>
              <a:gd name="connsiteX6" fmla="*/ 19050 w 12224512"/>
              <a:gd name="connsiteY6" fmla="*/ 1287080 h 1287080"/>
              <a:gd name="connsiteX7" fmla="*/ 0 w 12224512"/>
              <a:gd name="connsiteY7" fmla="*/ 307136 h 1287080"/>
              <a:gd name="connsiteX0" fmla="*/ 0 w 12224512"/>
              <a:gd name="connsiteY0" fmla="*/ 307136 h 1287080"/>
              <a:gd name="connsiteX1" fmla="*/ 2352675 w 12224512"/>
              <a:gd name="connsiteY1" fmla="*/ 0 h 1287080"/>
              <a:gd name="connsiteX2" fmla="*/ 6667500 w 12224512"/>
              <a:gd name="connsiteY2" fmla="*/ 361288 h 1287080"/>
              <a:gd name="connsiteX3" fmla="*/ 10306050 w 12224512"/>
              <a:gd name="connsiteY3" fmla="*/ 363108 h 1287080"/>
              <a:gd name="connsiteX4" fmla="*/ 12219288 w 12224512"/>
              <a:gd name="connsiteY4" fmla="*/ 163764 h 1287080"/>
              <a:gd name="connsiteX5" fmla="*/ 12219288 w 12224512"/>
              <a:gd name="connsiteY5" fmla="*/ 1287080 h 1287080"/>
              <a:gd name="connsiteX6" fmla="*/ 19050 w 12224512"/>
              <a:gd name="connsiteY6" fmla="*/ 1287080 h 1287080"/>
              <a:gd name="connsiteX7" fmla="*/ 0 w 12224512"/>
              <a:gd name="connsiteY7" fmla="*/ 307136 h 1287080"/>
              <a:gd name="connsiteX0" fmla="*/ 0 w 12219288"/>
              <a:gd name="connsiteY0" fmla="*/ 307136 h 1287080"/>
              <a:gd name="connsiteX1" fmla="*/ 2352675 w 12219288"/>
              <a:gd name="connsiteY1" fmla="*/ 0 h 1287080"/>
              <a:gd name="connsiteX2" fmla="*/ 6667500 w 12219288"/>
              <a:gd name="connsiteY2" fmla="*/ 361288 h 1287080"/>
              <a:gd name="connsiteX3" fmla="*/ 10306050 w 12219288"/>
              <a:gd name="connsiteY3" fmla="*/ 363108 h 1287080"/>
              <a:gd name="connsiteX4" fmla="*/ 12209763 w 12219288"/>
              <a:gd name="connsiteY4" fmla="*/ 42091 h 1287080"/>
              <a:gd name="connsiteX5" fmla="*/ 12219288 w 12219288"/>
              <a:gd name="connsiteY5" fmla="*/ 1287080 h 1287080"/>
              <a:gd name="connsiteX6" fmla="*/ 19050 w 12219288"/>
              <a:gd name="connsiteY6" fmla="*/ 1287080 h 1287080"/>
              <a:gd name="connsiteX7" fmla="*/ 0 w 12219288"/>
              <a:gd name="connsiteY7" fmla="*/ 307136 h 1287080"/>
              <a:gd name="connsiteX0" fmla="*/ 0 w 12219288"/>
              <a:gd name="connsiteY0" fmla="*/ 307136 h 1287080"/>
              <a:gd name="connsiteX1" fmla="*/ 2352675 w 12219288"/>
              <a:gd name="connsiteY1" fmla="*/ 0 h 1287080"/>
              <a:gd name="connsiteX2" fmla="*/ 6667500 w 12219288"/>
              <a:gd name="connsiteY2" fmla="*/ 361288 h 1287080"/>
              <a:gd name="connsiteX3" fmla="*/ 10306050 w 12219288"/>
              <a:gd name="connsiteY3" fmla="*/ 363108 h 1287080"/>
              <a:gd name="connsiteX4" fmla="*/ 12209763 w 12219288"/>
              <a:gd name="connsiteY4" fmla="*/ 42091 h 1287080"/>
              <a:gd name="connsiteX5" fmla="*/ 12219288 w 12219288"/>
              <a:gd name="connsiteY5" fmla="*/ 1287080 h 1287080"/>
              <a:gd name="connsiteX6" fmla="*/ 19050 w 12219288"/>
              <a:gd name="connsiteY6" fmla="*/ 1287080 h 1287080"/>
              <a:gd name="connsiteX7" fmla="*/ 0 w 12219288"/>
              <a:gd name="connsiteY7" fmla="*/ 307136 h 1287080"/>
              <a:gd name="connsiteX0" fmla="*/ 0 w 12219288"/>
              <a:gd name="connsiteY0" fmla="*/ 307136 h 1287080"/>
              <a:gd name="connsiteX1" fmla="*/ 2352675 w 12219288"/>
              <a:gd name="connsiteY1" fmla="*/ 0 h 1287080"/>
              <a:gd name="connsiteX2" fmla="*/ 6667500 w 12219288"/>
              <a:gd name="connsiteY2" fmla="*/ 361288 h 1287080"/>
              <a:gd name="connsiteX3" fmla="*/ 10306050 w 12219288"/>
              <a:gd name="connsiteY3" fmla="*/ 363108 h 1287080"/>
              <a:gd name="connsiteX4" fmla="*/ 12197857 w 12219288"/>
              <a:gd name="connsiteY4" fmla="*/ 39751 h 1287080"/>
              <a:gd name="connsiteX5" fmla="*/ 12219288 w 12219288"/>
              <a:gd name="connsiteY5" fmla="*/ 1287080 h 1287080"/>
              <a:gd name="connsiteX6" fmla="*/ 19050 w 12219288"/>
              <a:gd name="connsiteY6" fmla="*/ 1287080 h 1287080"/>
              <a:gd name="connsiteX7" fmla="*/ 0 w 12219288"/>
              <a:gd name="connsiteY7" fmla="*/ 307136 h 1287080"/>
              <a:gd name="connsiteX0" fmla="*/ 0 w 12219288"/>
              <a:gd name="connsiteY0" fmla="*/ 307136 h 1287080"/>
              <a:gd name="connsiteX1" fmla="*/ 2352675 w 12219288"/>
              <a:gd name="connsiteY1" fmla="*/ 0 h 1287080"/>
              <a:gd name="connsiteX2" fmla="*/ 6667500 w 12219288"/>
              <a:gd name="connsiteY2" fmla="*/ 361288 h 1287080"/>
              <a:gd name="connsiteX3" fmla="*/ 10306050 w 12219288"/>
              <a:gd name="connsiteY3" fmla="*/ 363108 h 1287080"/>
              <a:gd name="connsiteX4" fmla="*/ 12171663 w 12219288"/>
              <a:gd name="connsiteY4" fmla="*/ 44431 h 1287080"/>
              <a:gd name="connsiteX5" fmla="*/ 12219288 w 12219288"/>
              <a:gd name="connsiteY5" fmla="*/ 1287080 h 1287080"/>
              <a:gd name="connsiteX6" fmla="*/ 19050 w 12219288"/>
              <a:gd name="connsiteY6" fmla="*/ 1287080 h 1287080"/>
              <a:gd name="connsiteX7" fmla="*/ 0 w 12219288"/>
              <a:gd name="connsiteY7" fmla="*/ 307136 h 1287080"/>
              <a:gd name="connsiteX0" fmla="*/ 0 w 12219288"/>
              <a:gd name="connsiteY0" fmla="*/ 307136 h 1287080"/>
              <a:gd name="connsiteX1" fmla="*/ 2352675 w 12219288"/>
              <a:gd name="connsiteY1" fmla="*/ 0 h 1287080"/>
              <a:gd name="connsiteX2" fmla="*/ 6667500 w 12219288"/>
              <a:gd name="connsiteY2" fmla="*/ 361288 h 1287080"/>
              <a:gd name="connsiteX3" fmla="*/ 10306050 w 12219288"/>
              <a:gd name="connsiteY3" fmla="*/ 363108 h 1287080"/>
              <a:gd name="connsiteX4" fmla="*/ 12207382 w 12219288"/>
              <a:gd name="connsiteY4" fmla="*/ 30393 h 1287080"/>
              <a:gd name="connsiteX5" fmla="*/ 12219288 w 12219288"/>
              <a:gd name="connsiteY5" fmla="*/ 1287080 h 1287080"/>
              <a:gd name="connsiteX6" fmla="*/ 19050 w 12219288"/>
              <a:gd name="connsiteY6" fmla="*/ 1287080 h 1287080"/>
              <a:gd name="connsiteX7" fmla="*/ 0 w 12219288"/>
              <a:gd name="connsiteY7" fmla="*/ 307136 h 1287080"/>
              <a:gd name="connsiteX0" fmla="*/ 0 w 12224214"/>
              <a:gd name="connsiteY0" fmla="*/ 307136 h 1287080"/>
              <a:gd name="connsiteX1" fmla="*/ 2352675 w 12224214"/>
              <a:gd name="connsiteY1" fmla="*/ 0 h 1287080"/>
              <a:gd name="connsiteX2" fmla="*/ 6667500 w 12224214"/>
              <a:gd name="connsiteY2" fmla="*/ 361288 h 1287080"/>
              <a:gd name="connsiteX3" fmla="*/ 10306050 w 12224214"/>
              <a:gd name="connsiteY3" fmla="*/ 363108 h 1287080"/>
              <a:gd name="connsiteX4" fmla="*/ 12219288 w 12224214"/>
              <a:gd name="connsiteY4" fmla="*/ 28053 h 1287080"/>
              <a:gd name="connsiteX5" fmla="*/ 12219288 w 12224214"/>
              <a:gd name="connsiteY5" fmla="*/ 1287080 h 1287080"/>
              <a:gd name="connsiteX6" fmla="*/ 19050 w 12224214"/>
              <a:gd name="connsiteY6" fmla="*/ 1287080 h 1287080"/>
              <a:gd name="connsiteX7" fmla="*/ 0 w 12224214"/>
              <a:gd name="connsiteY7" fmla="*/ 307136 h 128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4214" h="1287080">
                <a:moveTo>
                  <a:pt x="0" y="307136"/>
                </a:moveTo>
                <a:cubicBezTo>
                  <a:pt x="311150" y="185084"/>
                  <a:pt x="1770063" y="13282"/>
                  <a:pt x="2352675" y="0"/>
                </a:cubicBezTo>
                <a:cubicBezTo>
                  <a:pt x="3481387" y="13705"/>
                  <a:pt x="5341938" y="300770"/>
                  <a:pt x="6667500" y="361288"/>
                </a:cubicBezTo>
                <a:cubicBezTo>
                  <a:pt x="7993063" y="421806"/>
                  <a:pt x="9569450" y="390096"/>
                  <a:pt x="10306050" y="363108"/>
                </a:cubicBezTo>
                <a:cubicBezTo>
                  <a:pt x="10761448" y="348906"/>
                  <a:pt x="11750410" y="182195"/>
                  <a:pt x="12219288" y="28053"/>
                </a:cubicBezTo>
                <a:cubicBezTo>
                  <a:pt x="12233048" y="23529"/>
                  <a:pt x="12212938" y="837766"/>
                  <a:pt x="12219288" y="1287080"/>
                </a:cubicBezTo>
                <a:lnTo>
                  <a:pt x="19050" y="1287080"/>
                </a:lnTo>
                <a:lnTo>
                  <a:pt x="0" y="307136"/>
                </a:lnTo>
                <a:close/>
              </a:path>
            </a:pathLst>
          </a:custGeom>
          <a:solidFill>
            <a:srgbClr val="FFE38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25000" dirty="0">
              <a:ln>
                <a:noFill/>
              </a:ln>
              <a:solidFill>
                <a:schemeClr val="tx1"/>
              </a:solidFill>
              <a:effectLst/>
              <a:latin typeface="Times New Roman" pitchFamily="18" charset="0"/>
            </a:endParaRPr>
          </a:p>
        </p:txBody>
      </p:sp>
      <p:sp>
        <p:nvSpPr>
          <p:cNvPr id="32" name="Rectangle 7">
            <a:extLst>
              <a:ext uri="{FF2B5EF4-FFF2-40B4-BE49-F238E27FC236}">
                <a16:creationId xmlns:a16="http://schemas.microsoft.com/office/drawing/2014/main" id="{5260457C-E782-4DEC-BA38-0728408BBED7}"/>
              </a:ext>
            </a:extLst>
          </p:cNvPr>
          <p:cNvSpPr/>
          <p:nvPr userDrawn="1"/>
        </p:nvSpPr>
        <p:spPr bwMode="auto">
          <a:xfrm>
            <a:off x="-11342" y="6169200"/>
            <a:ext cx="12226028" cy="772607"/>
          </a:xfrm>
          <a:custGeom>
            <a:avLst/>
            <a:gdLst>
              <a:gd name="connsiteX0" fmla="*/ 0 w 12200238"/>
              <a:gd name="connsiteY0" fmla="*/ 0 h 1443193"/>
              <a:gd name="connsiteX1" fmla="*/ 12200238 w 12200238"/>
              <a:gd name="connsiteY1" fmla="*/ 0 h 1443193"/>
              <a:gd name="connsiteX2" fmla="*/ 12200238 w 12200238"/>
              <a:gd name="connsiteY2" fmla="*/ 1443193 h 1443193"/>
              <a:gd name="connsiteX3" fmla="*/ 0 w 12200238"/>
              <a:gd name="connsiteY3" fmla="*/ 1443193 h 1443193"/>
              <a:gd name="connsiteX4" fmla="*/ 0 w 12200238"/>
              <a:gd name="connsiteY4" fmla="*/ 0 h 1443193"/>
              <a:gd name="connsiteX0" fmla="*/ 0 w 12200238"/>
              <a:gd name="connsiteY0" fmla="*/ 238125 h 1443193"/>
              <a:gd name="connsiteX1" fmla="*/ 12200238 w 12200238"/>
              <a:gd name="connsiteY1" fmla="*/ 0 h 1443193"/>
              <a:gd name="connsiteX2" fmla="*/ 12200238 w 12200238"/>
              <a:gd name="connsiteY2" fmla="*/ 1443193 h 1443193"/>
              <a:gd name="connsiteX3" fmla="*/ 0 w 12200238"/>
              <a:gd name="connsiteY3" fmla="*/ 1443193 h 1443193"/>
              <a:gd name="connsiteX4" fmla="*/ 0 w 12200238"/>
              <a:gd name="connsiteY4" fmla="*/ 238125 h 1443193"/>
              <a:gd name="connsiteX0" fmla="*/ 0 w 12200238"/>
              <a:gd name="connsiteY0" fmla="*/ 238125 h 1443193"/>
              <a:gd name="connsiteX1" fmla="*/ 1323975 w 12200238"/>
              <a:gd name="connsiteY1" fmla="*/ 110805 h 1443193"/>
              <a:gd name="connsiteX2" fmla="*/ 12200238 w 12200238"/>
              <a:gd name="connsiteY2" fmla="*/ 0 h 1443193"/>
              <a:gd name="connsiteX3" fmla="*/ 12200238 w 12200238"/>
              <a:gd name="connsiteY3" fmla="*/ 1443193 h 1443193"/>
              <a:gd name="connsiteX4" fmla="*/ 0 w 12200238"/>
              <a:gd name="connsiteY4" fmla="*/ 1443193 h 1443193"/>
              <a:gd name="connsiteX5" fmla="*/ 0 w 12200238"/>
              <a:gd name="connsiteY5" fmla="*/ 238125 h 1443193"/>
              <a:gd name="connsiteX0" fmla="*/ 0 w 12200238"/>
              <a:gd name="connsiteY0" fmla="*/ 238125 h 1443193"/>
              <a:gd name="connsiteX1" fmla="*/ 1323975 w 12200238"/>
              <a:gd name="connsiteY1" fmla="*/ 110805 h 1443193"/>
              <a:gd name="connsiteX2" fmla="*/ 9477375 w 12200238"/>
              <a:gd name="connsiteY2" fmla="*/ 520380 h 1443193"/>
              <a:gd name="connsiteX3" fmla="*/ 12200238 w 12200238"/>
              <a:gd name="connsiteY3" fmla="*/ 0 h 1443193"/>
              <a:gd name="connsiteX4" fmla="*/ 12200238 w 12200238"/>
              <a:gd name="connsiteY4" fmla="*/ 1443193 h 1443193"/>
              <a:gd name="connsiteX5" fmla="*/ 0 w 12200238"/>
              <a:gd name="connsiteY5" fmla="*/ 1443193 h 1443193"/>
              <a:gd name="connsiteX6" fmla="*/ 0 w 12200238"/>
              <a:gd name="connsiteY6" fmla="*/ 238125 h 1443193"/>
              <a:gd name="connsiteX0" fmla="*/ 0 w 12200238"/>
              <a:gd name="connsiteY0" fmla="*/ 238125 h 1443193"/>
              <a:gd name="connsiteX1" fmla="*/ 1323975 w 12200238"/>
              <a:gd name="connsiteY1" fmla="*/ 110805 h 1443193"/>
              <a:gd name="connsiteX2" fmla="*/ 4524375 w 12200238"/>
              <a:gd name="connsiteY2" fmla="*/ 129855 h 1443193"/>
              <a:gd name="connsiteX3" fmla="*/ 9477375 w 12200238"/>
              <a:gd name="connsiteY3" fmla="*/ 520380 h 1443193"/>
              <a:gd name="connsiteX4" fmla="*/ 12200238 w 12200238"/>
              <a:gd name="connsiteY4" fmla="*/ 0 h 1443193"/>
              <a:gd name="connsiteX5" fmla="*/ 12200238 w 12200238"/>
              <a:gd name="connsiteY5" fmla="*/ 1443193 h 1443193"/>
              <a:gd name="connsiteX6" fmla="*/ 0 w 12200238"/>
              <a:gd name="connsiteY6" fmla="*/ 1443193 h 1443193"/>
              <a:gd name="connsiteX7" fmla="*/ 0 w 12200238"/>
              <a:gd name="connsiteY7" fmla="*/ 238125 h 1443193"/>
              <a:gd name="connsiteX0" fmla="*/ 0 w 12200238"/>
              <a:gd name="connsiteY0" fmla="*/ 238125 h 1443193"/>
              <a:gd name="connsiteX1" fmla="*/ 1323975 w 12200238"/>
              <a:gd name="connsiteY1" fmla="*/ 110805 h 1443193"/>
              <a:gd name="connsiteX2" fmla="*/ 4524375 w 12200238"/>
              <a:gd name="connsiteY2" fmla="*/ 129855 h 1443193"/>
              <a:gd name="connsiteX3" fmla="*/ 9477375 w 12200238"/>
              <a:gd name="connsiteY3" fmla="*/ 520380 h 1443193"/>
              <a:gd name="connsiteX4" fmla="*/ 12200238 w 12200238"/>
              <a:gd name="connsiteY4" fmla="*/ 0 h 1443193"/>
              <a:gd name="connsiteX5" fmla="*/ 12200238 w 12200238"/>
              <a:gd name="connsiteY5" fmla="*/ 1443193 h 1443193"/>
              <a:gd name="connsiteX6" fmla="*/ 0 w 12200238"/>
              <a:gd name="connsiteY6" fmla="*/ 1443193 h 1443193"/>
              <a:gd name="connsiteX7" fmla="*/ 0 w 12200238"/>
              <a:gd name="connsiteY7" fmla="*/ 238125 h 1443193"/>
              <a:gd name="connsiteX0" fmla="*/ 0 w 12200238"/>
              <a:gd name="connsiteY0" fmla="*/ 238125 h 1443193"/>
              <a:gd name="connsiteX1" fmla="*/ 3552825 w 12200238"/>
              <a:gd name="connsiteY1" fmla="*/ 44130 h 1443193"/>
              <a:gd name="connsiteX2" fmla="*/ 4524375 w 12200238"/>
              <a:gd name="connsiteY2" fmla="*/ 129855 h 1443193"/>
              <a:gd name="connsiteX3" fmla="*/ 9477375 w 12200238"/>
              <a:gd name="connsiteY3" fmla="*/ 520380 h 1443193"/>
              <a:gd name="connsiteX4" fmla="*/ 12200238 w 12200238"/>
              <a:gd name="connsiteY4" fmla="*/ 0 h 1443193"/>
              <a:gd name="connsiteX5" fmla="*/ 12200238 w 12200238"/>
              <a:gd name="connsiteY5" fmla="*/ 1443193 h 1443193"/>
              <a:gd name="connsiteX6" fmla="*/ 0 w 12200238"/>
              <a:gd name="connsiteY6" fmla="*/ 1443193 h 1443193"/>
              <a:gd name="connsiteX7" fmla="*/ 0 w 12200238"/>
              <a:gd name="connsiteY7" fmla="*/ 238125 h 1443193"/>
              <a:gd name="connsiteX0" fmla="*/ 0 w 12200238"/>
              <a:gd name="connsiteY0" fmla="*/ 238125 h 1443193"/>
              <a:gd name="connsiteX1" fmla="*/ 3552825 w 12200238"/>
              <a:gd name="connsiteY1" fmla="*/ 44130 h 1443193"/>
              <a:gd name="connsiteX2" fmla="*/ 6762750 w 12200238"/>
              <a:gd name="connsiteY2" fmla="*/ 348930 h 1443193"/>
              <a:gd name="connsiteX3" fmla="*/ 9477375 w 12200238"/>
              <a:gd name="connsiteY3" fmla="*/ 520380 h 1443193"/>
              <a:gd name="connsiteX4" fmla="*/ 12200238 w 12200238"/>
              <a:gd name="connsiteY4" fmla="*/ 0 h 1443193"/>
              <a:gd name="connsiteX5" fmla="*/ 12200238 w 12200238"/>
              <a:gd name="connsiteY5" fmla="*/ 1443193 h 1443193"/>
              <a:gd name="connsiteX6" fmla="*/ 0 w 12200238"/>
              <a:gd name="connsiteY6" fmla="*/ 1443193 h 1443193"/>
              <a:gd name="connsiteX7" fmla="*/ 0 w 12200238"/>
              <a:gd name="connsiteY7" fmla="*/ 238125 h 1443193"/>
              <a:gd name="connsiteX0" fmla="*/ 0 w 12200238"/>
              <a:gd name="connsiteY0" fmla="*/ 238125 h 1443193"/>
              <a:gd name="connsiteX1" fmla="*/ 3552825 w 12200238"/>
              <a:gd name="connsiteY1" fmla="*/ 44130 h 1443193"/>
              <a:gd name="connsiteX2" fmla="*/ 6762750 w 12200238"/>
              <a:gd name="connsiteY2" fmla="*/ 348930 h 1443193"/>
              <a:gd name="connsiteX3" fmla="*/ 9582150 w 12200238"/>
              <a:gd name="connsiteY3" fmla="*/ 472755 h 1443193"/>
              <a:gd name="connsiteX4" fmla="*/ 12200238 w 12200238"/>
              <a:gd name="connsiteY4" fmla="*/ 0 h 1443193"/>
              <a:gd name="connsiteX5" fmla="*/ 12200238 w 12200238"/>
              <a:gd name="connsiteY5" fmla="*/ 1443193 h 1443193"/>
              <a:gd name="connsiteX6" fmla="*/ 0 w 12200238"/>
              <a:gd name="connsiteY6" fmla="*/ 1443193 h 1443193"/>
              <a:gd name="connsiteX7" fmla="*/ 0 w 12200238"/>
              <a:gd name="connsiteY7" fmla="*/ 238125 h 1443193"/>
              <a:gd name="connsiteX0" fmla="*/ 0 w 12200238"/>
              <a:gd name="connsiteY0" fmla="*/ 238125 h 1443193"/>
              <a:gd name="connsiteX1" fmla="*/ 3552825 w 12200238"/>
              <a:gd name="connsiteY1" fmla="*/ 44130 h 1443193"/>
              <a:gd name="connsiteX2" fmla="*/ 6762750 w 12200238"/>
              <a:gd name="connsiteY2" fmla="*/ 348930 h 1443193"/>
              <a:gd name="connsiteX3" fmla="*/ 9582150 w 12200238"/>
              <a:gd name="connsiteY3" fmla="*/ 472755 h 1443193"/>
              <a:gd name="connsiteX4" fmla="*/ 11610975 w 12200238"/>
              <a:gd name="connsiteY4" fmla="*/ 291780 h 1443193"/>
              <a:gd name="connsiteX5" fmla="*/ 12200238 w 12200238"/>
              <a:gd name="connsiteY5" fmla="*/ 0 h 1443193"/>
              <a:gd name="connsiteX6" fmla="*/ 12200238 w 12200238"/>
              <a:gd name="connsiteY6" fmla="*/ 1443193 h 1443193"/>
              <a:gd name="connsiteX7" fmla="*/ 0 w 12200238"/>
              <a:gd name="connsiteY7" fmla="*/ 1443193 h 1443193"/>
              <a:gd name="connsiteX8" fmla="*/ 0 w 12200238"/>
              <a:gd name="connsiteY8" fmla="*/ 238125 h 1443193"/>
              <a:gd name="connsiteX0" fmla="*/ 0 w 12200238"/>
              <a:gd name="connsiteY0" fmla="*/ 193995 h 1399063"/>
              <a:gd name="connsiteX1" fmla="*/ 3552825 w 12200238"/>
              <a:gd name="connsiteY1" fmla="*/ 0 h 1399063"/>
              <a:gd name="connsiteX2" fmla="*/ 6762750 w 12200238"/>
              <a:gd name="connsiteY2" fmla="*/ 304800 h 1399063"/>
              <a:gd name="connsiteX3" fmla="*/ 9582150 w 12200238"/>
              <a:gd name="connsiteY3" fmla="*/ 428625 h 1399063"/>
              <a:gd name="connsiteX4" fmla="*/ 11610975 w 12200238"/>
              <a:gd name="connsiteY4" fmla="*/ 24765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9582150 w 12200238"/>
              <a:gd name="connsiteY3" fmla="*/ 428625 h 1399063"/>
              <a:gd name="connsiteX4" fmla="*/ 11630025 w 12200238"/>
              <a:gd name="connsiteY4" fmla="*/ 2667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30025 w 12200238"/>
              <a:gd name="connsiteY4" fmla="*/ 2667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30025 w 12200238"/>
              <a:gd name="connsiteY4" fmla="*/ 2667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58600 w 12200238"/>
              <a:gd name="connsiteY4" fmla="*/ 24765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58600 w 12200238"/>
              <a:gd name="connsiteY4" fmla="*/ 24765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58600 w 12200238"/>
              <a:gd name="connsiteY4" fmla="*/ 24765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096500 w 12200238"/>
              <a:gd name="connsiteY3" fmla="*/ 31432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096500 w 12200238"/>
              <a:gd name="connsiteY3" fmla="*/ 314325 h 1399063"/>
              <a:gd name="connsiteX4" fmla="*/ 11639550 w 12200238"/>
              <a:gd name="connsiteY4" fmla="*/ 123825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314099 h 1519167"/>
              <a:gd name="connsiteX1" fmla="*/ 2190750 w 12200238"/>
              <a:gd name="connsiteY1" fmla="*/ 5804 h 1519167"/>
              <a:gd name="connsiteX2" fmla="*/ 3552825 w 12200238"/>
              <a:gd name="connsiteY2" fmla="*/ 120104 h 1519167"/>
              <a:gd name="connsiteX3" fmla="*/ 6762750 w 12200238"/>
              <a:gd name="connsiteY3" fmla="*/ 424904 h 1519167"/>
              <a:gd name="connsiteX4" fmla="*/ 10096500 w 12200238"/>
              <a:gd name="connsiteY4" fmla="*/ 434429 h 1519167"/>
              <a:gd name="connsiteX5" fmla="*/ 11639550 w 12200238"/>
              <a:gd name="connsiteY5" fmla="*/ 243929 h 1519167"/>
              <a:gd name="connsiteX6" fmla="*/ 12181188 w 12200238"/>
              <a:gd name="connsiteY6" fmla="*/ 171224 h 1519167"/>
              <a:gd name="connsiteX7" fmla="*/ 12200238 w 12200238"/>
              <a:gd name="connsiteY7" fmla="*/ 1519167 h 1519167"/>
              <a:gd name="connsiteX8" fmla="*/ 0 w 12200238"/>
              <a:gd name="connsiteY8" fmla="*/ 1519167 h 1519167"/>
              <a:gd name="connsiteX9" fmla="*/ 0 w 12200238"/>
              <a:gd name="connsiteY9" fmla="*/ 314099 h 1519167"/>
              <a:gd name="connsiteX0" fmla="*/ 0 w 12200238"/>
              <a:gd name="connsiteY0" fmla="*/ 380774 h 1519167"/>
              <a:gd name="connsiteX1" fmla="*/ 2190750 w 12200238"/>
              <a:gd name="connsiteY1" fmla="*/ 5804 h 1519167"/>
              <a:gd name="connsiteX2" fmla="*/ 3552825 w 12200238"/>
              <a:gd name="connsiteY2" fmla="*/ 120104 h 1519167"/>
              <a:gd name="connsiteX3" fmla="*/ 6762750 w 12200238"/>
              <a:gd name="connsiteY3" fmla="*/ 424904 h 1519167"/>
              <a:gd name="connsiteX4" fmla="*/ 10096500 w 12200238"/>
              <a:gd name="connsiteY4" fmla="*/ 434429 h 1519167"/>
              <a:gd name="connsiteX5" fmla="*/ 11639550 w 12200238"/>
              <a:gd name="connsiteY5" fmla="*/ 243929 h 1519167"/>
              <a:gd name="connsiteX6" fmla="*/ 12181188 w 12200238"/>
              <a:gd name="connsiteY6" fmla="*/ 171224 h 1519167"/>
              <a:gd name="connsiteX7" fmla="*/ 12200238 w 12200238"/>
              <a:gd name="connsiteY7" fmla="*/ 1519167 h 1519167"/>
              <a:gd name="connsiteX8" fmla="*/ 0 w 12200238"/>
              <a:gd name="connsiteY8" fmla="*/ 1519167 h 1519167"/>
              <a:gd name="connsiteX9" fmla="*/ 0 w 12200238"/>
              <a:gd name="connsiteY9" fmla="*/ 380774 h 1519167"/>
              <a:gd name="connsiteX0" fmla="*/ 0 w 12200238"/>
              <a:gd name="connsiteY0" fmla="*/ 380774 h 1519167"/>
              <a:gd name="connsiteX1" fmla="*/ 2190750 w 12200238"/>
              <a:gd name="connsiteY1" fmla="*/ 5804 h 1519167"/>
              <a:gd name="connsiteX2" fmla="*/ 3552825 w 12200238"/>
              <a:gd name="connsiteY2" fmla="*/ 120104 h 1519167"/>
              <a:gd name="connsiteX3" fmla="*/ 6762750 w 12200238"/>
              <a:gd name="connsiteY3" fmla="*/ 424904 h 1519167"/>
              <a:gd name="connsiteX4" fmla="*/ 10096500 w 12200238"/>
              <a:gd name="connsiteY4" fmla="*/ 434429 h 1519167"/>
              <a:gd name="connsiteX5" fmla="*/ 11639550 w 12200238"/>
              <a:gd name="connsiteY5" fmla="*/ 243929 h 1519167"/>
              <a:gd name="connsiteX6" fmla="*/ 12181188 w 12200238"/>
              <a:gd name="connsiteY6" fmla="*/ 171224 h 1519167"/>
              <a:gd name="connsiteX7" fmla="*/ 12200238 w 12200238"/>
              <a:gd name="connsiteY7" fmla="*/ 1519167 h 1519167"/>
              <a:gd name="connsiteX8" fmla="*/ 0 w 12200238"/>
              <a:gd name="connsiteY8" fmla="*/ 1519167 h 1519167"/>
              <a:gd name="connsiteX9" fmla="*/ 0 w 12200238"/>
              <a:gd name="connsiteY9" fmla="*/ 380774 h 1519167"/>
              <a:gd name="connsiteX0" fmla="*/ 0 w 12209763"/>
              <a:gd name="connsiteY0" fmla="*/ 342674 h 1519167"/>
              <a:gd name="connsiteX1" fmla="*/ 2200275 w 12209763"/>
              <a:gd name="connsiteY1" fmla="*/ 5804 h 1519167"/>
              <a:gd name="connsiteX2" fmla="*/ 3562350 w 12209763"/>
              <a:gd name="connsiteY2" fmla="*/ 120104 h 1519167"/>
              <a:gd name="connsiteX3" fmla="*/ 6772275 w 12209763"/>
              <a:gd name="connsiteY3" fmla="*/ 424904 h 1519167"/>
              <a:gd name="connsiteX4" fmla="*/ 10106025 w 12209763"/>
              <a:gd name="connsiteY4" fmla="*/ 434429 h 1519167"/>
              <a:gd name="connsiteX5" fmla="*/ 11649075 w 12209763"/>
              <a:gd name="connsiteY5" fmla="*/ 243929 h 1519167"/>
              <a:gd name="connsiteX6" fmla="*/ 12190713 w 12209763"/>
              <a:gd name="connsiteY6" fmla="*/ 171224 h 1519167"/>
              <a:gd name="connsiteX7" fmla="*/ 12209763 w 12209763"/>
              <a:gd name="connsiteY7" fmla="*/ 1519167 h 1519167"/>
              <a:gd name="connsiteX8" fmla="*/ 9525 w 12209763"/>
              <a:gd name="connsiteY8" fmla="*/ 1519167 h 1519167"/>
              <a:gd name="connsiteX9" fmla="*/ 0 w 12209763"/>
              <a:gd name="connsiteY9" fmla="*/ 342674 h 1519167"/>
              <a:gd name="connsiteX0" fmla="*/ 0 w 12209763"/>
              <a:gd name="connsiteY0" fmla="*/ 342674 h 1519167"/>
              <a:gd name="connsiteX1" fmla="*/ 2200275 w 12209763"/>
              <a:gd name="connsiteY1" fmla="*/ 5804 h 1519167"/>
              <a:gd name="connsiteX2" fmla="*/ 3562350 w 12209763"/>
              <a:gd name="connsiteY2" fmla="*/ 120104 h 1519167"/>
              <a:gd name="connsiteX3" fmla="*/ 6772275 w 12209763"/>
              <a:gd name="connsiteY3" fmla="*/ 424904 h 1519167"/>
              <a:gd name="connsiteX4" fmla="*/ 10106025 w 12209763"/>
              <a:gd name="connsiteY4" fmla="*/ 434429 h 1519167"/>
              <a:gd name="connsiteX5" fmla="*/ 11649075 w 12209763"/>
              <a:gd name="connsiteY5" fmla="*/ 243929 h 1519167"/>
              <a:gd name="connsiteX6" fmla="*/ 12190713 w 12209763"/>
              <a:gd name="connsiteY6" fmla="*/ 171224 h 1519167"/>
              <a:gd name="connsiteX7" fmla="*/ 12209763 w 12209763"/>
              <a:gd name="connsiteY7" fmla="*/ 1519167 h 1519167"/>
              <a:gd name="connsiteX8" fmla="*/ 9525 w 12209763"/>
              <a:gd name="connsiteY8" fmla="*/ 1519167 h 1519167"/>
              <a:gd name="connsiteX9" fmla="*/ 0 w 12209763"/>
              <a:gd name="connsiteY9" fmla="*/ 342674 h 1519167"/>
              <a:gd name="connsiteX0" fmla="*/ 0 w 12209763"/>
              <a:gd name="connsiteY0" fmla="*/ 342674 h 1519167"/>
              <a:gd name="connsiteX1" fmla="*/ 2200275 w 12209763"/>
              <a:gd name="connsiteY1" fmla="*/ 5804 h 1519167"/>
              <a:gd name="connsiteX2" fmla="*/ 3495675 w 12209763"/>
              <a:gd name="connsiteY2" fmla="*/ 120104 h 1519167"/>
              <a:gd name="connsiteX3" fmla="*/ 6772275 w 12209763"/>
              <a:gd name="connsiteY3" fmla="*/ 424904 h 1519167"/>
              <a:gd name="connsiteX4" fmla="*/ 10106025 w 12209763"/>
              <a:gd name="connsiteY4" fmla="*/ 434429 h 1519167"/>
              <a:gd name="connsiteX5" fmla="*/ 11649075 w 12209763"/>
              <a:gd name="connsiteY5" fmla="*/ 243929 h 1519167"/>
              <a:gd name="connsiteX6" fmla="*/ 12190713 w 12209763"/>
              <a:gd name="connsiteY6" fmla="*/ 171224 h 1519167"/>
              <a:gd name="connsiteX7" fmla="*/ 12209763 w 12209763"/>
              <a:gd name="connsiteY7" fmla="*/ 1519167 h 1519167"/>
              <a:gd name="connsiteX8" fmla="*/ 9525 w 12209763"/>
              <a:gd name="connsiteY8" fmla="*/ 1519167 h 1519167"/>
              <a:gd name="connsiteX9" fmla="*/ 0 w 12209763"/>
              <a:gd name="connsiteY9" fmla="*/ 342674 h 1519167"/>
              <a:gd name="connsiteX0" fmla="*/ 0 w 12209763"/>
              <a:gd name="connsiteY0" fmla="*/ 336870 h 1513363"/>
              <a:gd name="connsiteX1" fmla="*/ 2200275 w 12209763"/>
              <a:gd name="connsiteY1" fmla="*/ 0 h 1513363"/>
              <a:gd name="connsiteX2" fmla="*/ 6772275 w 12209763"/>
              <a:gd name="connsiteY2" fmla="*/ 419100 h 1513363"/>
              <a:gd name="connsiteX3" fmla="*/ 10106025 w 12209763"/>
              <a:gd name="connsiteY3" fmla="*/ 428625 h 1513363"/>
              <a:gd name="connsiteX4" fmla="*/ 11649075 w 12209763"/>
              <a:gd name="connsiteY4" fmla="*/ 238125 h 1513363"/>
              <a:gd name="connsiteX5" fmla="*/ 12190713 w 12209763"/>
              <a:gd name="connsiteY5" fmla="*/ 165420 h 1513363"/>
              <a:gd name="connsiteX6" fmla="*/ 12209763 w 12209763"/>
              <a:gd name="connsiteY6" fmla="*/ 1513363 h 1513363"/>
              <a:gd name="connsiteX7" fmla="*/ 9525 w 12209763"/>
              <a:gd name="connsiteY7" fmla="*/ 1513363 h 1513363"/>
              <a:gd name="connsiteX8" fmla="*/ 0 w 12209763"/>
              <a:gd name="connsiteY8" fmla="*/ 336870 h 1513363"/>
              <a:gd name="connsiteX0" fmla="*/ 0 w 12209763"/>
              <a:gd name="connsiteY0" fmla="*/ 241620 h 1418113"/>
              <a:gd name="connsiteX1" fmla="*/ 2219325 w 12209763"/>
              <a:gd name="connsiteY1" fmla="*/ 0 h 1418113"/>
              <a:gd name="connsiteX2" fmla="*/ 6772275 w 12209763"/>
              <a:gd name="connsiteY2" fmla="*/ 323850 h 1418113"/>
              <a:gd name="connsiteX3" fmla="*/ 10106025 w 12209763"/>
              <a:gd name="connsiteY3" fmla="*/ 333375 h 1418113"/>
              <a:gd name="connsiteX4" fmla="*/ 11649075 w 12209763"/>
              <a:gd name="connsiteY4" fmla="*/ 142875 h 1418113"/>
              <a:gd name="connsiteX5" fmla="*/ 12190713 w 12209763"/>
              <a:gd name="connsiteY5" fmla="*/ 70170 h 1418113"/>
              <a:gd name="connsiteX6" fmla="*/ 12209763 w 12209763"/>
              <a:gd name="connsiteY6" fmla="*/ 1418113 h 1418113"/>
              <a:gd name="connsiteX7" fmla="*/ 9525 w 12209763"/>
              <a:gd name="connsiteY7" fmla="*/ 1418113 h 1418113"/>
              <a:gd name="connsiteX8" fmla="*/ 0 w 12209763"/>
              <a:gd name="connsiteY8"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1649075 w 12209763"/>
              <a:gd name="connsiteY4" fmla="*/ 142875 h 1418113"/>
              <a:gd name="connsiteX5" fmla="*/ 12190713 w 12209763"/>
              <a:gd name="connsiteY5" fmla="*/ 70170 h 1418113"/>
              <a:gd name="connsiteX6" fmla="*/ 12209763 w 12209763"/>
              <a:gd name="connsiteY6" fmla="*/ 1418113 h 1418113"/>
              <a:gd name="connsiteX7" fmla="*/ 9525 w 12209763"/>
              <a:gd name="connsiteY7" fmla="*/ 1418113 h 1418113"/>
              <a:gd name="connsiteX8" fmla="*/ 0 w 12209763"/>
              <a:gd name="connsiteY8"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 name="connsiteX0" fmla="*/ 0 w 12209763"/>
              <a:gd name="connsiteY0" fmla="*/ 286320 h 1462813"/>
              <a:gd name="connsiteX1" fmla="*/ 2219325 w 12209763"/>
              <a:gd name="connsiteY1" fmla="*/ 44700 h 1462813"/>
              <a:gd name="connsiteX2" fmla="*/ 6772275 w 12209763"/>
              <a:gd name="connsiteY2" fmla="*/ 368550 h 1462813"/>
              <a:gd name="connsiteX3" fmla="*/ 10125075 w 12209763"/>
              <a:gd name="connsiteY3" fmla="*/ 473325 h 1462813"/>
              <a:gd name="connsiteX4" fmla="*/ 12190713 w 12209763"/>
              <a:gd name="connsiteY4" fmla="*/ 114870 h 1462813"/>
              <a:gd name="connsiteX5" fmla="*/ 12209763 w 12209763"/>
              <a:gd name="connsiteY5" fmla="*/ 1462813 h 1462813"/>
              <a:gd name="connsiteX6" fmla="*/ 9525 w 12209763"/>
              <a:gd name="connsiteY6" fmla="*/ 1462813 h 1462813"/>
              <a:gd name="connsiteX7" fmla="*/ 0 w 12209763"/>
              <a:gd name="connsiteY7" fmla="*/ 286320 h 1462813"/>
              <a:gd name="connsiteX0" fmla="*/ 0 w 12390584"/>
              <a:gd name="connsiteY0" fmla="*/ 241620 h 1418113"/>
              <a:gd name="connsiteX1" fmla="*/ 2219325 w 12390584"/>
              <a:gd name="connsiteY1" fmla="*/ 0 h 1418113"/>
              <a:gd name="connsiteX2" fmla="*/ 6772275 w 12390584"/>
              <a:gd name="connsiteY2" fmla="*/ 323850 h 1418113"/>
              <a:gd name="connsiteX3" fmla="*/ 10125075 w 12390584"/>
              <a:gd name="connsiteY3" fmla="*/ 428625 h 1418113"/>
              <a:gd name="connsiteX4" fmla="*/ 12190713 w 12390584"/>
              <a:gd name="connsiteY4" fmla="*/ 70170 h 1418113"/>
              <a:gd name="connsiteX5" fmla="*/ 12209763 w 12390584"/>
              <a:gd name="connsiteY5" fmla="*/ 1418113 h 1418113"/>
              <a:gd name="connsiteX6" fmla="*/ 9525 w 12390584"/>
              <a:gd name="connsiteY6" fmla="*/ 1418113 h 1418113"/>
              <a:gd name="connsiteX7" fmla="*/ 0 w 12390584"/>
              <a:gd name="connsiteY7" fmla="*/ 241620 h 1418113"/>
              <a:gd name="connsiteX0" fmla="*/ 0 w 12209872"/>
              <a:gd name="connsiteY0" fmla="*/ 241620 h 1418113"/>
              <a:gd name="connsiteX1" fmla="*/ 2219325 w 12209872"/>
              <a:gd name="connsiteY1" fmla="*/ 0 h 1418113"/>
              <a:gd name="connsiteX2" fmla="*/ 6772275 w 12209872"/>
              <a:gd name="connsiteY2" fmla="*/ 323850 h 1418113"/>
              <a:gd name="connsiteX3" fmla="*/ 10125075 w 12209872"/>
              <a:gd name="connsiteY3" fmla="*/ 428625 h 1418113"/>
              <a:gd name="connsiteX4" fmla="*/ 12190713 w 12209872"/>
              <a:gd name="connsiteY4" fmla="*/ 70170 h 1418113"/>
              <a:gd name="connsiteX5" fmla="*/ 12209763 w 12209872"/>
              <a:gd name="connsiteY5" fmla="*/ 1418113 h 1418113"/>
              <a:gd name="connsiteX6" fmla="*/ 9525 w 12209872"/>
              <a:gd name="connsiteY6" fmla="*/ 1418113 h 1418113"/>
              <a:gd name="connsiteX7" fmla="*/ 0 w 12209872"/>
              <a:gd name="connsiteY7"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 name="connsiteX0" fmla="*/ 0 w 12222724"/>
              <a:gd name="connsiteY0" fmla="*/ 241620 h 1418113"/>
              <a:gd name="connsiteX1" fmla="*/ 2219325 w 12222724"/>
              <a:gd name="connsiteY1" fmla="*/ 0 h 1418113"/>
              <a:gd name="connsiteX2" fmla="*/ 6772275 w 12222724"/>
              <a:gd name="connsiteY2" fmla="*/ 323850 h 1418113"/>
              <a:gd name="connsiteX3" fmla="*/ 10125075 w 12222724"/>
              <a:gd name="connsiteY3" fmla="*/ 428625 h 1418113"/>
              <a:gd name="connsiteX4" fmla="*/ 12190713 w 12222724"/>
              <a:gd name="connsiteY4" fmla="*/ 70170 h 1418113"/>
              <a:gd name="connsiteX5" fmla="*/ 12209763 w 12222724"/>
              <a:gd name="connsiteY5" fmla="*/ 1418113 h 1418113"/>
              <a:gd name="connsiteX6" fmla="*/ 9525 w 12222724"/>
              <a:gd name="connsiteY6" fmla="*/ 1418113 h 1418113"/>
              <a:gd name="connsiteX7" fmla="*/ 0 w 12222724"/>
              <a:gd name="connsiteY7"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9763" h="1418113">
                <a:moveTo>
                  <a:pt x="0" y="241620"/>
                </a:moveTo>
                <a:cubicBezTo>
                  <a:pt x="311150" y="119568"/>
                  <a:pt x="1636713" y="13282"/>
                  <a:pt x="2219325" y="0"/>
                </a:cubicBezTo>
                <a:cubicBezTo>
                  <a:pt x="3348037" y="13705"/>
                  <a:pt x="5454650" y="252413"/>
                  <a:pt x="6772275" y="323850"/>
                </a:cubicBezTo>
                <a:cubicBezTo>
                  <a:pt x="8089900" y="395287"/>
                  <a:pt x="9388475" y="455613"/>
                  <a:pt x="10125075" y="428625"/>
                </a:cubicBezTo>
                <a:cubicBezTo>
                  <a:pt x="11028148" y="386345"/>
                  <a:pt x="12014299" y="126167"/>
                  <a:pt x="12190713" y="70170"/>
                </a:cubicBezTo>
                <a:cubicBezTo>
                  <a:pt x="12192307" y="69664"/>
                  <a:pt x="12203413" y="968799"/>
                  <a:pt x="12209763" y="1418113"/>
                </a:cubicBezTo>
                <a:lnTo>
                  <a:pt x="9525" y="1418113"/>
                </a:lnTo>
                <a:lnTo>
                  <a:pt x="0" y="241620"/>
                </a:lnTo>
                <a:close/>
              </a:path>
            </a:pathLst>
          </a:custGeom>
          <a:gradFill flip="none" rotWithShape="1">
            <a:gsLst>
              <a:gs pos="42000">
                <a:srgbClr val="327517">
                  <a:shade val="30000"/>
                  <a:satMod val="115000"/>
                </a:srgbClr>
              </a:gs>
              <a:gs pos="100000">
                <a:srgbClr val="327517">
                  <a:shade val="67500"/>
                  <a:satMod val="115000"/>
                </a:srgbClr>
              </a:gs>
              <a:gs pos="0">
                <a:srgbClr val="2E603C"/>
              </a:gs>
            </a:gsLst>
            <a:path path="circle">
              <a:fillToRect r="100000" b="100000"/>
            </a:path>
            <a:tileRect l="-100000" t="-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25000" dirty="0">
              <a:ln>
                <a:noFill/>
              </a:ln>
              <a:solidFill>
                <a:schemeClr val="tx1"/>
              </a:solidFill>
              <a:effectLst/>
              <a:latin typeface="Times New Roman" pitchFamily="18" charset="0"/>
            </a:endParaRPr>
          </a:p>
        </p:txBody>
      </p:sp>
      <p:sp>
        <p:nvSpPr>
          <p:cNvPr id="30" name="Rectangle 7">
            <a:extLst>
              <a:ext uri="{FF2B5EF4-FFF2-40B4-BE49-F238E27FC236}">
                <a16:creationId xmlns:a16="http://schemas.microsoft.com/office/drawing/2014/main" id="{13374A78-D24C-4A3C-9588-868354F37385}"/>
              </a:ext>
            </a:extLst>
          </p:cNvPr>
          <p:cNvSpPr/>
          <p:nvPr userDrawn="1"/>
        </p:nvSpPr>
        <p:spPr bwMode="auto">
          <a:xfrm>
            <a:off x="-10" y="6165397"/>
            <a:ext cx="12214683" cy="772607"/>
          </a:xfrm>
          <a:custGeom>
            <a:avLst/>
            <a:gdLst>
              <a:gd name="connsiteX0" fmla="*/ 0 w 12200238"/>
              <a:gd name="connsiteY0" fmla="*/ 0 h 1443193"/>
              <a:gd name="connsiteX1" fmla="*/ 12200238 w 12200238"/>
              <a:gd name="connsiteY1" fmla="*/ 0 h 1443193"/>
              <a:gd name="connsiteX2" fmla="*/ 12200238 w 12200238"/>
              <a:gd name="connsiteY2" fmla="*/ 1443193 h 1443193"/>
              <a:gd name="connsiteX3" fmla="*/ 0 w 12200238"/>
              <a:gd name="connsiteY3" fmla="*/ 1443193 h 1443193"/>
              <a:gd name="connsiteX4" fmla="*/ 0 w 12200238"/>
              <a:gd name="connsiteY4" fmla="*/ 0 h 1443193"/>
              <a:gd name="connsiteX0" fmla="*/ 0 w 12200238"/>
              <a:gd name="connsiteY0" fmla="*/ 238125 h 1443193"/>
              <a:gd name="connsiteX1" fmla="*/ 12200238 w 12200238"/>
              <a:gd name="connsiteY1" fmla="*/ 0 h 1443193"/>
              <a:gd name="connsiteX2" fmla="*/ 12200238 w 12200238"/>
              <a:gd name="connsiteY2" fmla="*/ 1443193 h 1443193"/>
              <a:gd name="connsiteX3" fmla="*/ 0 w 12200238"/>
              <a:gd name="connsiteY3" fmla="*/ 1443193 h 1443193"/>
              <a:gd name="connsiteX4" fmla="*/ 0 w 12200238"/>
              <a:gd name="connsiteY4" fmla="*/ 238125 h 1443193"/>
              <a:gd name="connsiteX0" fmla="*/ 0 w 12200238"/>
              <a:gd name="connsiteY0" fmla="*/ 238125 h 1443193"/>
              <a:gd name="connsiteX1" fmla="*/ 1323975 w 12200238"/>
              <a:gd name="connsiteY1" fmla="*/ 110805 h 1443193"/>
              <a:gd name="connsiteX2" fmla="*/ 12200238 w 12200238"/>
              <a:gd name="connsiteY2" fmla="*/ 0 h 1443193"/>
              <a:gd name="connsiteX3" fmla="*/ 12200238 w 12200238"/>
              <a:gd name="connsiteY3" fmla="*/ 1443193 h 1443193"/>
              <a:gd name="connsiteX4" fmla="*/ 0 w 12200238"/>
              <a:gd name="connsiteY4" fmla="*/ 1443193 h 1443193"/>
              <a:gd name="connsiteX5" fmla="*/ 0 w 12200238"/>
              <a:gd name="connsiteY5" fmla="*/ 238125 h 1443193"/>
              <a:gd name="connsiteX0" fmla="*/ 0 w 12200238"/>
              <a:gd name="connsiteY0" fmla="*/ 238125 h 1443193"/>
              <a:gd name="connsiteX1" fmla="*/ 1323975 w 12200238"/>
              <a:gd name="connsiteY1" fmla="*/ 110805 h 1443193"/>
              <a:gd name="connsiteX2" fmla="*/ 9477375 w 12200238"/>
              <a:gd name="connsiteY2" fmla="*/ 520380 h 1443193"/>
              <a:gd name="connsiteX3" fmla="*/ 12200238 w 12200238"/>
              <a:gd name="connsiteY3" fmla="*/ 0 h 1443193"/>
              <a:gd name="connsiteX4" fmla="*/ 12200238 w 12200238"/>
              <a:gd name="connsiteY4" fmla="*/ 1443193 h 1443193"/>
              <a:gd name="connsiteX5" fmla="*/ 0 w 12200238"/>
              <a:gd name="connsiteY5" fmla="*/ 1443193 h 1443193"/>
              <a:gd name="connsiteX6" fmla="*/ 0 w 12200238"/>
              <a:gd name="connsiteY6" fmla="*/ 238125 h 1443193"/>
              <a:gd name="connsiteX0" fmla="*/ 0 w 12200238"/>
              <a:gd name="connsiteY0" fmla="*/ 238125 h 1443193"/>
              <a:gd name="connsiteX1" fmla="*/ 1323975 w 12200238"/>
              <a:gd name="connsiteY1" fmla="*/ 110805 h 1443193"/>
              <a:gd name="connsiteX2" fmla="*/ 4524375 w 12200238"/>
              <a:gd name="connsiteY2" fmla="*/ 129855 h 1443193"/>
              <a:gd name="connsiteX3" fmla="*/ 9477375 w 12200238"/>
              <a:gd name="connsiteY3" fmla="*/ 520380 h 1443193"/>
              <a:gd name="connsiteX4" fmla="*/ 12200238 w 12200238"/>
              <a:gd name="connsiteY4" fmla="*/ 0 h 1443193"/>
              <a:gd name="connsiteX5" fmla="*/ 12200238 w 12200238"/>
              <a:gd name="connsiteY5" fmla="*/ 1443193 h 1443193"/>
              <a:gd name="connsiteX6" fmla="*/ 0 w 12200238"/>
              <a:gd name="connsiteY6" fmla="*/ 1443193 h 1443193"/>
              <a:gd name="connsiteX7" fmla="*/ 0 w 12200238"/>
              <a:gd name="connsiteY7" fmla="*/ 238125 h 1443193"/>
              <a:gd name="connsiteX0" fmla="*/ 0 w 12200238"/>
              <a:gd name="connsiteY0" fmla="*/ 238125 h 1443193"/>
              <a:gd name="connsiteX1" fmla="*/ 1323975 w 12200238"/>
              <a:gd name="connsiteY1" fmla="*/ 110805 h 1443193"/>
              <a:gd name="connsiteX2" fmla="*/ 4524375 w 12200238"/>
              <a:gd name="connsiteY2" fmla="*/ 129855 h 1443193"/>
              <a:gd name="connsiteX3" fmla="*/ 9477375 w 12200238"/>
              <a:gd name="connsiteY3" fmla="*/ 520380 h 1443193"/>
              <a:gd name="connsiteX4" fmla="*/ 12200238 w 12200238"/>
              <a:gd name="connsiteY4" fmla="*/ 0 h 1443193"/>
              <a:gd name="connsiteX5" fmla="*/ 12200238 w 12200238"/>
              <a:gd name="connsiteY5" fmla="*/ 1443193 h 1443193"/>
              <a:gd name="connsiteX6" fmla="*/ 0 w 12200238"/>
              <a:gd name="connsiteY6" fmla="*/ 1443193 h 1443193"/>
              <a:gd name="connsiteX7" fmla="*/ 0 w 12200238"/>
              <a:gd name="connsiteY7" fmla="*/ 238125 h 1443193"/>
              <a:gd name="connsiteX0" fmla="*/ 0 w 12200238"/>
              <a:gd name="connsiteY0" fmla="*/ 238125 h 1443193"/>
              <a:gd name="connsiteX1" fmla="*/ 3552825 w 12200238"/>
              <a:gd name="connsiteY1" fmla="*/ 44130 h 1443193"/>
              <a:gd name="connsiteX2" fmla="*/ 4524375 w 12200238"/>
              <a:gd name="connsiteY2" fmla="*/ 129855 h 1443193"/>
              <a:gd name="connsiteX3" fmla="*/ 9477375 w 12200238"/>
              <a:gd name="connsiteY3" fmla="*/ 520380 h 1443193"/>
              <a:gd name="connsiteX4" fmla="*/ 12200238 w 12200238"/>
              <a:gd name="connsiteY4" fmla="*/ 0 h 1443193"/>
              <a:gd name="connsiteX5" fmla="*/ 12200238 w 12200238"/>
              <a:gd name="connsiteY5" fmla="*/ 1443193 h 1443193"/>
              <a:gd name="connsiteX6" fmla="*/ 0 w 12200238"/>
              <a:gd name="connsiteY6" fmla="*/ 1443193 h 1443193"/>
              <a:gd name="connsiteX7" fmla="*/ 0 w 12200238"/>
              <a:gd name="connsiteY7" fmla="*/ 238125 h 1443193"/>
              <a:gd name="connsiteX0" fmla="*/ 0 w 12200238"/>
              <a:gd name="connsiteY0" fmla="*/ 238125 h 1443193"/>
              <a:gd name="connsiteX1" fmla="*/ 3552825 w 12200238"/>
              <a:gd name="connsiteY1" fmla="*/ 44130 h 1443193"/>
              <a:gd name="connsiteX2" fmla="*/ 6762750 w 12200238"/>
              <a:gd name="connsiteY2" fmla="*/ 348930 h 1443193"/>
              <a:gd name="connsiteX3" fmla="*/ 9477375 w 12200238"/>
              <a:gd name="connsiteY3" fmla="*/ 520380 h 1443193"/>
              <a:gd name="connsiteX4" fmla="*/ 12200238 w 12200238"/>
              <a:gd name="connsiteY4" fmla="*/ 0 h 1443193"/>
              <a:gd name="connsiteX5" fmla="*/ 12200238 w 12200238"/>
              <a:gd name="connsiteY5" fmla="*/ 1443193 h 1443193"/>
              <a:gd name="connsiteX6" fmla="*/ 0 w 12200238"/>
              <a:gd name="connsiteY6" fmla="*/ 1443193 h 1443193"/>
              <a:gd name="connsiteX7" fmla="*/ 0 w 12200238"/>
              <a:gd name="connsiteY7" fmla="*/ 238125 h 1443193"/>
              <a:gd name="connsiteX0" fmla="*/ 0 w 12200238"/>
              <a:gd name="connsiteY0" fmla="*/ 238125 h 1443193"/>
              <a:gd name="connsiteX1" fmla="*/ 3552825 w 12200238"/>
              <a:gd name="connsiteY1" fmla="*/ 44130 h 1443193"/>
              <a:gd name="connsiteX2" fmla="*/ 6762750 w 12200238"/>
              <a:gd name="connsiteY2" fmla="*/ 348930 h 1443193"/>
              <a:gd name="connsiteX3" fmla="*/ 9582150 w 12200238"/>
              <a:gd name="connsiteY3" fmla="*/ 472755 h 1443193"/>
              <a:gd name="connsiteX4" fmla="*/ 12200238 w 12200238"/>
              <a:gd name="connsiteY4" fmla="*/ 0 h 1443193"/>
              <a:gd name="connsiteX5" fmla="*/ 12200238 w 12200238"/>
              <a:gd name="connsiteY5" fmla="*/ 1443193 h 1443193"/>
              <a:gd name="connsiteX6" fmla="*/ 0 w 12200238"/>
              <a:gd name="connsiteY6" fmla="*/ 1443193 h 1443193"/>
              <a:gd name="connsiteX7" fmla="*/ 0 w 12200238"/>
              <a:gd name="connsiteY7" fmla="*/ 238125 h 1443193"/>
              <a:gd name="connsiteX0" fmla="*/ 0 w 12200238"/>
              <a:gd name="connsiteY0" fmla="*/ 238125 h 1443193"/>
              <a:gd name="connsiteX1" fmla="*/ 3552825 w 12200238"/>
              <a:gd name="connsiteY1" fmla="*/ 44130 h 1443193"/>
              <a:gd name="connsiteX2" fmla="*/ 6762750 w 12200238"/>
              <a:gd name="connsiteY2" fmla="*/ 348930 h 1443193"/>
              <a:gd name="connsiteX3" fmla="*/ 9582150 w 12200238"/>
              <a:gd name="connsiteY3" fmla="*/ 472755 h 1443193"/>
              <a:gd name="connsiteX4" fmla="*/ 11610975 w 12200238"/>
              <a:gd name="connsiteY4" fmla="*/ 291780 h 1443193"/>
              <a:gd name="connsiteX5" fmla="*/ 12200238 w 12200238"/>
              <a:gd name="connsiteY5" fmla="*/ 0 h 1443193"/>
              <a:gd name="connsiteX6" fmla="*/ 12200238 w 12200238"/>
              <a:gd name="connsiteY6" fmla="*/ 1443193 h 1443193"/>
              <a:gd name="connsiteX7" fmla="*/ 0 w 12200238"/>
              <a:gd name="connsiteY7" fmla="*/ 1443193 h 1443193"/>
              <a:gd name="connsiteX8" fmla="*/ 0 w 12200238"/>
              <a:gd name="connsiteY8" fmla="*/ 238125 h 1443193"/>
              <a:gd name="connsiteX0" fmla="*/ 0 w 12200238"/>
              <a:gd name="connsiteY0" fmla="*/ 193995 h 1399063"/>
              <a:gd name="connsiteX1" fmla="*/ 3552825 w 12200238"/>
              <a:gd name="connsiteY1" fmla="*/ 0 h 1399063"/>
              <a:gd name="connsiteX2" fmla="*/ 6762750 w 12200238"/>
              <a:gd name="connsiteY2" fmla="*/ 304800 h 1399063"/>
              <a:gd name="connsiteX3" fmla="*/ 9582150 w 12200238"/>
              <a:gd name="connsiteY3" fmla="*/ 428625 h 1399063"/>
              <a:gd name="connsiteX4" fmla="*/ 11610975 w 12200238"/>
              <a:gd name="connsiteY4" fmla="*/ 24765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9582150 w 12200238"/>
              <a:gd name="connsiteY3" fmla="*/ 428625 h 1399063"/>
              <a:gd name="connsiteX4" fmla="*/ 11630025 w 12200238"/>
              <a:gd name="connsiteY4" fmla="*/ 2667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30025 w 12200238"/>
              <a:gd name="connsiteY4" fmla="*/ 2667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30025 w 12200238"/>
              <a:gd name="connsiteY4" fmla="*/ 2667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58600 w 12200238"/>
              <a:gd name="connsiteY4" fmla="*/ 24765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58600 w 12200238"/>
              <a:gd name="connsiteY4" fmla="*/ 24765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58600 w 12200238"/>
              <a:gd name="connsiteY4" fmla="*/ 24765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096500 w 12200238"/>
              <a:gd name="connsiteY3" fmla="*/ 31432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096500 w 12200238"/>
              <a:gd name="connsiteY3" fmla="*/ 314325 h 1399063"/>
              <a:gd name="connsiteX4" fmla="*/ 11639550 w 12200238"/>
              <a:gd name="connsiteY4" fmla="*/ 123825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314099 h 1519167"/>
              <a:gd name="connsiteX1" fmla="*/ 2190750 w 12200238"/>
              <a:gd name="connsiteY1" fmla="*/ 5804 h 1519167"/>
              <a:gd name="connsiteX2" fmla="*/ 3552825 w 12200238"/>
              <a:gd name="connsiteY2" fmla="*/ 120104 h 1519167"/>
              <a:gd name="connsiteX3" fmla="*/ 6762750 w 12200238"/>
              <a:gd name="connsiteY3" fmla="*/ 424904 h 1519167"/>
              <a:gd name="connsiteX4" fmla="*/ 10096500 w 12200238"/>
              <a:gd name="connsiteY4" fmla="*/ 434429 h 1519167"/>
              <a:gd name="connsiteX5" fmla="*/ 11639550 w 12200238"/>
              <a:gd name="connsiteY5" fmla="*/ 243929 h 1519167"/>
              <a:gd name="connsiteX6" fmla="*/ 12181188 w 12200238"/>
              <a:gd name="connsiteY6" fmla="*/ 171224 h 1519167"/>
              <a:gd name="connsiteX7" fmla="*/ 12200238 w 12200238"/>
              <a:gd name="connsiteY7" fmla="*/ 1519167 h 1519167"/>
              <a:gd name="connsiteX8" fmla="*/ 0 w 12200238"/>
              <a:gd name="connsiteY8" fmla="*/ 1519167 h 1519167"/>
              <a:gd name="connsiteX9" fmla="*/ 0 w 12200238"/>
              <a:gd name="connsiteY9" fmla="*/ 314099 h 1519167"/>
              <a:gd name="connsiteX0" fmla="*/ 0 w 12200238"/>
              <a:gd name="connsiteY0" fmla="*/ 380774 h 1519167"/>
              <a:gd name="connsiteX1" fmla="*/ 2190750 w 12200238"/>
              <a:gd name="connsiteY1" fmla="*/ 5804 h 1519167"/>
              <a:gd name="connsiteX2" fmla="*/ 3552825 w 12200238"/>
              <a:gd name="connsiteY2" fmla="*/ 120104 h 1519167"/>
              <a:gd name="connsiteX3" fmla="*/ 6762750 w 12200238"/>
              <a:gd name="connsiteY3" fmla="*/ 424904 h 1519167"/>
              <a:gd name="connsiteX4" fmla="*/ 10096500 w 12200238"/>
              <a:gd name="connsiteY4" fmla="*/ 434429 h 1519167"/>
              <a:gd name="connsiteX5" fmla="*/ 11639550 w 12200238"/>
              <a:gd name="connsiteY5" fmla="*/ 243929 h 1519167"/>
              <a:gd name="connsiteX6" fmla="*/ 12181188 w 12200238"/>
              <a:gd name="connsiteY6" fmla="*/ 171224 h 1519167"/>
              <a:gd name="connsiteX7" fmla="*/ 12200238 w 12200238"/>
              <a:gd name="connsiteY7" fmla="*/ 1519167 h 1519167"/>
              <a:gd name="connsiteX8" fmla="*/ 0 w 12200238"/>
              <a:gd name="connsiteY8" fmla="*/ 1519167 h 1519167"/>
              <a:gd name="connsiteX9" fmla="*/ 0 w 12200238"/>
              <a:gd name="connsiteY9" fmla="*/ 380774 h 1519167"/>
              <a:gd name="connsiteX0" fmla="*/ 0 w 12200238"/>
              <a:gd name="connsiteY0" fmla="*/ 380774 h 1519167"/>
              <a:gd name="connsiteX1" fmla="*/ 2190750 w 12200238"/>
              <a:gd name="connsiteY1" fmla="*/ 5804 h 1519167"/>
              <a:gd name="connsiteX2" fmla="*/ 3552825 w 12200238"/>
              <a:gd name="connsiteY2" fmla="*/ 120104 h 1519167"/>
              <a:gd name="connsiteX3" fmla="*/ 6762750 w 12200238"/>
              <a:gd name="connsiteY3" fmla="*/ 424904 h 1519167"/>
              <a:gd name="connsiteX4" fmla="*/ 10096500 w 12200238"/>
              <a:gd name="connsiteY4" fmla="*/ 434429 h 1519167"/>
              <a:gd name="connsiteX5" fmla="*/ 11639550 w 12200238"/>
              <a:gd name="connsiteY5" fmla="*/ 243929 h 1519167"/>
              <a:gd name="connsiteX6" fmla="*/ 12181188 w 12200238"/>
              <a:gd name="connsiteY6" fmla="*/ 171224 h 1519167"/>
              <a:gd name="connsiteX7" fmla="*/ 12200238 w 12200238"/>
              <a:gd name="connsiteY7" fmla="*/ 1519167 h 1519167"/>
              <a:gd name="connsiteX8" fmla="*/ 0 w 12200238"/>
              <a:gd name="connsiteY8" fmla="*/ 1519167 h 1519167"/>
              <a:gd name="connsiteX9" fmla="*/ 0 w 12200238"/>
              <a:gd name="connsiteY9" fmla="*/ 380774 h 1519167"/>
              <a:gd name="connsiteX0" fmla="*/ 0 w 12209763"/>
              <a:gd name="connsiteY0" fmla="*/ 342674 h 1519167"/>
              <a:gd name="connsiteX1" fmla="*/ 2200275 w 12209763"/>
              <a:gd name="connsiteY1" fmla="*/ 5804 h 1519167"/>
              <a:gd name="connsiteX2" fmla="*/ 3562350 w 12209763"/>
              <a:gd name="connsiteY2" fmla="*/ 120104 h 1519167"/>
              <a:gd name="connsiteX3" fmla="*/ 6772275 w 12209763"/>
              <a:gd name="connsiteY3" fmla="*/ 424904 h 1519167"/>
              <a:gd name="connsiteX4" fmla="*/ 10106025 w 12209763"/>
              <a:gd name="connsiteY4" fmla="*/ 434429 h 1519167"/>
              <a:gd name="connsiteX5" fmla="*/ 11649075 w 12209763"/>
              <a:gd name="connsiteY5" fmla="*/ 243929 h 1519167"/>
              <a:gd name="connsiteX6" fmla="*/ 12190713 w 12209763"/>
              <a:gd name="connsiteY6" fmla="*/ 171224 h 1519167"/>
              <a:gd name="connsiteX7" fmla="*/ 12209763 w 12209763"/>
              <a:gd name="connsiteY7" fmla="*/ 1519167 h 1519167"/>
              <a:gd name="connsiteX8" fmla="*/ 9525 w 12209763"/>
              <a:gd name="connsiteY8" fmla="*/ 1519167 h 1519167"/>
              <a:gd name="connsiteX9" fmla="*/ 0 w 12209763"/>
              <a:gd name="connsiteY9" fmla="*/ 342674 h 1519167"/>
              <a:gd name="connsiteX0" fmla="*/ 0 w 12209763"/>
              <a:gd name="connsiteY0" fmla="*/ 342674 h 1519167"/>
              <a:gd name="connsiteX1" fmla="*/ 2200275 w 12209763"/>
              <a:gd name="connsiteY1" fmla="*/ 5804 h 1519167"/>
              <a:gd name="connsiteX2" fmla="*/ 3562350 w 12209763"/>
              <a:gd name="connsiteY2" fmla="*/ 120104 h 1519167"/>
              <a:gd name="connsiteX3" fmla="*/ 6772275 w 12209763"/>
              <a:gd name="connsiteY3" fmla="*/ 424904 h 1519167"/>
              <a:gd name="connsiteX4" fmla="*/ 10106025 w 12209763"/>
              <a:gd name="connsiteY4" fmla="*/ 434429 h 1519167"/>
              <a:gd name="connsiteX5" fmla="*/ 11649075 w 12209763"/>
              <a:gd name="connsiteY5" fmla="*/ 243929 h 1519167"/>
              <a:gd name="connsiteX6" fmla="*/ 12190713 w 12209763"/>
              <a:gd name="connsiteY6" fmla="*/ 171224 h 1519167"/>
              <a:gd name="connsiteX7" fmla="*/ 12209763 w 12209763"/>
              <a:gd name="connsiteY7" fmla="*/ 1519167 h 1519167"/>
              <a:gd name="connsiteX8" fmla="*/ 9525 w 12209763"/>
              <a:gd name="connsiteY8" fmla="*/ 1519167 h 1519167"/>
              <a:gd name="connsiteX9" fmla="*/ 0 w 12209763"/>
              <a:gd name="connsiteY9" fmla="*/ 342674 h 1519167"/>
              <a:gd name="connsiteX0" fmla="*/ 0 w 12209763"/>
              <a:gd name="connsiteY0" fmla="*/ 342674 h 1519167"/>
              <a:gd name="connsiteX1" fmla="*/ 2200275 w 12209763"/>
              <a:gd name="connsiteY1" fmla="*/ 5804 h 1519167"/>
              <a:gd name="connsiteX2" fmla="*/ 3495675 w 12209763"/>
              <a:gd name="connsiteY2" fmla="*/ 120104 h 1519167"/>
              <a:gd name="connsiteX3" fmla="*/ 6772275 w 12209763"/>
              <a:gd name="connsiteY3" fmla="*/ 424904 h 1519167"/>
              <a:gd name="connsiteX4" fmla="*/ 10106025 w 12209763"/>
              <a:gd name="connsiteY4" fmla="*/ 434429 h 1519167"/>
              <a:gd name="connsiteX5" fmla="*/ 11649075 w 12209763"/>
              <a:gd name="connsiteY5" fmla="*/ 243929 h 1519167"/>
              <a:gd name="connsiteX6" fmla="*/ 12190713 w 12209763"/>
              <a:gd name="connsiteY6" fmla="*/ 171224 h 1519167"/>
              <a:gd name="connsiteX7" fmla="*/ 12209763 w 12209763"/>
              <a:gd name="connsiteY7" fmla="*/ 1519167 h 1519167"/>
              <a:gd name="connsiteX8" fmla="*/ 9525 w 12209763"/>
              <a:gd name="connsiteY8" fmla="*/ 1519167 h 1519167"/>
              <a:gd name="connsiteX9" fmla="*/ 0 w 12209763"/>
              <a:gd name="connsiteY9" fmla="*/ 342674 h 1519167"/>
              <a:gd name="connsiteX0" fmla="*/ 0 w 12209763"/>
              <a:gd name="connsiteY0" fmla="*/ 336870 h 1513363"/>
              <a:gd name="connsiteX1" fmla="*/ 2200275 w 12209763"/>
              <a:gd name="connsiteY1" fmla="*/ 0 h 1513363"/>
              <a:gd name="connsiteX2" fmla="*/ 6772275 w 12209763"/>
              <a:gd name="connsiteY2" fmla="*/ 419100 h 1513363"/>
              <a:gd name="connsiteX3" fmla="*/ 10106025 w 12209763"/>
              <a:gd name="connsiteY3" fmla="*/ 428625 h 1513363"/>
              <a:gd name="connsiteX4" fmla="*/ 11649075 w 12209763"/>
              <a:gd name="connsiteY4" fmla="*/ 238125 h 1513363"/>
              <a:gd name="connsiteX5" fmla="*/ 12190713 w 12209763"/>
              <a:gd name="connsiteY5" fmla="*/ 165420 h 1513363"/>
              <a:gd name="connsiteX6" fmla="*/ 12209763 w 12209763"/>
              <a:gd name="connsiteY6" fmla="*/ 1513363 h 1513363"/>
              <a:gd name="connsiteX7" fmla="*/ 9525 w 12209763"/>
              <a:gd name="connsiteY7" fmla="*/ 1513363 h 1513363"/>
              <a:gd name="connsiteX8" fmla="*/ 0 w 12209763"/>
              <a:gd name="connsiteY8" fmla="*/ 336870 h 1513363"/>
              <a:gd name="connsiteX0" fmla="*/ 0 w 12209763"/>
              <a:gd name="connsiteY0" fmla="*/ 241620 h 1418113"/>
              <a:gd name="connsiteX1" fmla="*/ 2219325 w 12209763"/>
              <a:gd name="connsiteY1" fmla="*/ 0 h 1418113"/>
              <a:gd name="connsiteX2" fmla="*/ 6772275 w 12209763"/>
              <a:gd name="connsiteY2" fmla="*/ 323850 h 1418113"/>
              <a:gd name="connsiteX3" fmla="*/ 10106025 w 12209763"/>
              <a:gd name="connsiteY3" fmla="*/ 333375 h 1418113"/>
              <a:gd name="connsiteX4" fmla="*/ 11649075 w 12209763"/>
              <a:gd name="connsiteY4" fmla="*/ 142875 h 1418113"/>
              <a:gd name="connsiteX5" fmla="*/ 12190713 w 12209763"/>
              <a:gd name="connsiteY5" fmla="*/ 70170 h 1418113"/>
              <a:gd name="connsiteX6" fmla="*/ 12209763 w 12209763"/>
              <a:gd name="connsiteY6" fmla="*/ 1418113 h 1418113"/>
              <a:gd name="connsiteX7" fmla="*/ 9525 w 12209763"/>
              <a:gd name="connsiteY7" fmla="*/ 1418113 h 1418113"/>
              <a:gd name="connsiteX8" fmla="*/ 0 w 12209763"/>
              <a:gd name="connsiteY8"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1649075 w 12209763"/>
              <a:gd name="connsiteY4" fmla="*/ 142875 h 1418113"/>
              <a:gd name="connsiteX5" fmla="*/ 12190713 w 12209763"/>
              <a:gd name="connsiteY5" fmla="*/ 70170 h 1418113"/>
              <a:gd name="connsiteX6" fmla="*/ 12209763 w 12209763"/>
              <a:gd name="connsiteY6" fmla="*/ 1418113 h 1418113"/>
              <a:gd name="connsiteX7" fmla="*/ 9525 w 12209763"/>
              <a:gd name="connsiteY7" fmla="*/ 1418113 h 1418113"/>
              <a:gd name="connsiteX8" fmla="*/ 0 w 12209763"/>
              <a:gd name="connsiteY8"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 name="connsiteX0" fmla="*/ 0 w 12209763"/>
              <a:gd name="connsiteY0" fmla="*/ 286320 h 1462813"/>
              <a:gd name="connsiteX1" fmla="*/ 2219325 w 12209763"/>
              <a:gd name="connsiteY1" fmla="*/ 44700 h 1462813"/>
              <a:gd name="connsiteX2" fmla="*/ 6772275 w 12209763"/>
              <a:gd name="connsiteY2" fmla="*/ 368550 h 1462813"/>
              <a:gd name="connsiteX3" fmla="*/ 10125075 w 12209763"/>
              <a:gd name="connsiteY3" fmla="*/ 473325 h 1462813"/>
              <a:gd name="connsiteX4" fmla="*/ 12190713 w 12209763"/>
              <a:gd name="connsiteY4" fmla="*/ 114870 h 1462813"/>
              <a:gd name="connsiteX5" fmla="*/ 12209763 w 12209763"/>
              <a:gd name="connsiteY5" fmla="*/ 1462813 h 1462813"/>
              <a:gd name="connsiteX6" fmla="*/ 9525 w 12209763"/>
              <a:gd name="connsiteY6" fmla="*/ 1462813 h 1462813"/>
              <a:gd name="connsiteX7" fmla="*/ 0 w 12209763"/>
              <a:gd name="connsiteY7" fmla="*/ 286320 h 1462813"/>
              <a:gd name="connsiteX0" fmla="*/ 0 w 12390584"/>
              <a:gd name="connsiteY0" fmla="*/ 241620 h 1418113"/>
              <a:gd name="connsiteX1" fmla="*/ 2219325 w 12390584"/>
              <a:gd name="connsiteY1" fmla="*/ 0 h 1418113"/>
              <a:gd name="connsiteX2" fmla="*/ 6772275 w 12390584"/>
              <a:gd name="connsiteY2" fmla="*/ 323850 h 1418113"/>
              <a:gd name="connsiteX3" fmla="*/ 10125075 w 12390584"/>
              <a:gd name="connsiteY3" fmla="*/ 428625 h 1418113"/>
              <a:gd name="connsiteX4" fmla="*/ 12190713 w 12390584"/>
              <a:gd name="connsiteY4" fmla="*/ 70170 h 1418113"/>
              <a:gd name="connsiteX5" fmla="*/ 12209763 w 12390584"/>
              <a:gd name="connsiteY5" fmla="*/ 1418113 h 1418113"/>
              <a:gd name="connsiteX6" fmla="*/ 9525 w 12390584"/>
              <a:gd name="connsiteY6" fmla="*/ 1418113 h 1418113"/>
              <a:gd name="connsiteX7" fmla="*/ 0 w 12390584"/>
              <a:gd name="connsiteY7" fmla="*/ 241620 h 1418113"/>
              <a:gd name="connsiteX0" fmla="*/ 0 w 12209872"/>
              <a:gd name="connsiteY0" fmla="*/ 241620 h 1418113"/>
              <a:gd name="connsiteX1" fmla="*/ 2219325 w 12209872"/>
              <a:gd name="connsiteY1" fmla="*/ 0 h 1418113"/>
              <a:gd name="connsiteX2" fmla="*/ 6772275 w 12209872"/>
              <a:gd name="connsiteY2" fmla="*/ 323850 h 1418113"/>
              <a:gd name="connsiteX3" fmla="*/ 10125075 w 12209872"/>
              <a:gd name="connsiteY3" fmla="*/ 428625 h 1418113"/>
              <a:gd name="connsiteX4" fmla="*/ 12190713 w 12209872"/>
              <a:gd name="connsiteY4" fmla="*/ 70170 h 1418113"/>
              <a:gd name="connsiteX5" fmla="*/ 12209763 w 12209872"/>
              <a:gd name="connsiteY5" fmla="*/ 1418113 h 1418113"/>
              <a:gd name="connsiteX6" fmla="*/ 9525 w 12209872"/>
              <a:gd name="connsiteY6" fmla="*/ 1418113 h 1418113"/>
              <a:gd name="connsiteX7" fmla="*/ 0 w 12209872"/>
              <a:gd name="connsiteY7"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 name="connsiteX0" fmla="*/ 0 w 12222724"/>
              <a:gd name="connsiteY0" fmla="*/ 241620 h 1418113"/>
              <a:gd name="connsiteX1" fmla="*/ 2219325 w 12222724"/>
              <a:gd name="connsiteY1" fmla="*/ 0 h 1418113"/>
              <a:gd name="connsiteX2" fmla="*/ 6772275 w 12222724"/>
              <a:gd name="connsiteY2" fmla="*/ 323850 h 1418113"/>
              <a:gd name="connsiteX3" fmla="*/ 10125075 w 12222724"/>
              <a:gd name="connsiteY3" fmla="*/ 428625 h 1418113"/>
              <a:gd name="connsiteX4" fmla="*/ 12190713 w 12222724"/>
              <a:gd name="connsiteY4" fmla="*/ 70170 h 1418113"/>
              <a:gd name="connsiteX5" fmla="*/ 12209763 w 12222724"/>
              <a:gd name="connsiteY5" fmla="*/ 1418113 h 1418113"/>
              <a:gd name="connsiteX6" fmla="*/ 9525 w 12222724"/>
              <a:gd name="connsiteY6" fmla="*/ 1418113 h 1418113"/>
              <a:gd name="connsiteX7" fmla="*/ 0 w 12222724"/>
              <a:gd name="connsiteY7"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 name="connsiteX0" fmla="*/ 0 w 12214636"/>
              <a:gd name="connsiteY0" fmla="*/ 241620 h 1418113"/>
              <a:gd name="connsiteX1" fmla="*/ 2219325 w 12214636"/>
              <a:gd name="connsiteY1" fmla="*/ 0 h 1418113"/>
              <a:gd name="connsiteX2" fmla="*/ 6772275 w 12214636"/>
              <a:gd name="connsiteY2" fmla="*/ 323850 h 1418113"/>
              <a:gd name="connsiteX3" fmla="*/ 10125075 w 12214636"/>
              <a:gd name="connsiteY3" fmla="*/ 428625 h 1418113"/>
              <a:gd name="connsiteX4" fmla="*/ 12214497 w 12214636"/>
              <a:gd name="connsiteY4" fmla="*/ 59303 h 1418113"/>
              <a:gd name="connsiteX5" fmla="*/ 12209763 w 12214636"/>
              <a:gd name="connsiteY5" fmla="*/ 1418113 h 1418113"/>
              <a:gd name="connsiteX6" fmla="*/ 9525 w 12214636"/>
              <a:gd name="connsiteY6" fmla="*/ 1418113 h 1418113"/>
              <a:gd name="connsiteX7" fmla="*/ 0 w 12214636"/>
              <a:gd name="connsiteY7" fmla="*/ 241620 h 1418113"/>
              <a:gd name="connsiteX0" fmla="*/ 0 w 12219357"/>
              <a:gd name="connsiteY0" fmla="*/ 241620 h 1418113"/>
              <a:gd name="connsiteX1" fmla="*/ 2219325 w 12219357"/>
              <a:gd name="connsiteY1" fmla="*/ 0 h 1418113"/>
              <a:gd name="connsiteX2" fmla="*/ 6772275 w 12219357"/>
              <a:gd name="connsiteY2" fmla="*/ 323850 h 1418113"/>
              <a:gd name="connsiteX3" fmla="*/ 10125075 w 12219357"/>
              <a:gd name="connsiteY3" fmla="*/ 428625 h 1418113"/>
              <a:gd name="connsiteX4" fmla="*/ 12219254 w 12219357"/>
              <a:gd name="connsiteY4" fmla="*/ 59303 h 1418113"/>
              <a:gd name="connsiteX5" fmla="*/ 12209763 w 12219357"/>
              <a:gd name="connsiteY5" fmla="*/ 1418113 h 1418113"/>
              <a:gd name="connsiteX6" fmla="*/ 9525 w 12219357"/>
              <a:gd name="connsiteY6" fmla="*/ 1418113 h 1418113"/>
              <a:gd name="connsiteX7" fmla="*/ 0 w 12219357"/>
              <a:gd name="connsiteY7" fmla="*/ 241620 h 141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9357" h="1418113">
                <a:moveTo>
                  <a:pt x="0" y="241620"/>
                </a:moveTo>
                <a:cubicBezTo>
                  <a:pt x="311150" y="119568"/>
                  <a:pt x="1636713" y="13282"/>
                  <a:pt x="2219325" y="0"/>
                </a:cubicBezTo>
                <a:cubicBezTo>
                  <a:pt x="3348037" y="13705"/>
                  <a:pt x="5454650" y="252413"/>
                  <a:pt x="6772275" y="323850"/>
                </a:cubicBezTo>
                <a:cubicBezTo>
                  <a:pt x="8089900" y="395287"/>
                  <a:pt x="9388475" y="455613"/>
                  <a:pt x="10125075" y="428625"/>
                </a:cubicBezTo>
                <a:cubicBezTo>
                  <a:pt x="11028148" y="386345"/>
                  <a:pt x="12042840" y="115300"/>
                  <a:pt x="12219254" y="59303"/>
                </a:cubicBezTo>
                <a:cubicBezTo>
                  <a:pt x="12220848" y="58797"/>
                  <a:pt x="12203413" y="968799"/>
                  <a:pt x="12209763" y="1418113"/>
                </a:cubicBezTo>
                <a:lnTo>
                  <a:pt x="9525" y="1418113"/>
                </a:lnTo>
                <a:lnTo>
                  <a:pt x="0" y="241620"/>
                </a:lnTo>
                <a:close/>
              </a:path>
            </a:pathLst>
          </a:custGeom>
          <a:blipFill dpi="0" rotWithShape="1">
            <a:blip r:embed="rId14">
              <a:alphaModFix amt="9000"/>
              <a:extLst>
                <a:ext uri="{837473B0-CC2E-450A-ABE3-18F120FF3D39}">
                  <a1611:picAttrSrcUrl xmlns:a1611="http://schemas.microsoft.com/office/drawing/2016/11/main" r:id="rId15"/>
                </a:ext>
              </a:extLst>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25000" dirty="0">
              <a:ln>
                <a:noFill/>
              </a:ln>
              <a:solidFill>
                <a:schemeClr val="tx1"/>
              </a:solidFill>
              <a:effectLst/>
              <a:latin typeface="Times New Roman" pitchFamily="18" charset="0"/>
            </a:endParaRPr>
          </a:p>
        </p:txBody>
      </p:sp>
      <p:sp>
        <p:nvSpPr>
          <p:cNvPr id="2" name="Rectangle 10">
            <a:extLst>
              <a:ext uri="{FF2B5EF4-FFF2-40B4-BE49-F238E27FC236}">
                <a16:creationId xmlns:a16="http://schemas.microsoft.com/office/drawing/2014/main" id="{4E7A7AD0-35B1-41FB-8BA1-6857E2B8F227}"/>
              </a:ext>
            </a:extLst>
          </p:cNvPr>
          <p:cNvSpPr>
            <a:spLocks noChangeArrowheads="1"/>
          </p:cNvSpPr>
          <p:nvPr userDrawn="1"/>
        </p:nvSpPr>
        <p:spPr bwMode="auto">
          <a:xfrm>
            <a:off x="11277600" y="6678962"/>
            <a:ext cx="538610" cy="21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baseline="-25000">
                <a:solidFill>
                  <a:schemeClr val="tx1"/>
                </a:solidFill>
                <a:latin typeface="Times New Roman" panose="02020603050405020304" pitchFamily="18" charset="0"/>
              </a:defRPr>
            </a:lvl1pPr>
            <a:lvl2pPr marL="742950" indent="-285750">
              <a:defRPr sz="2400" baseline="-25000">
                <a:solidFill>
                  <a:schemeClr val="tx1"/>
                </a:solidFill>
                <a:latin typeface="Times New Roman" panose="02020603050405020304" pitchFamily="18" charset="0"/>
              </a:defRPr>
            </a:lvl2pPr>
            <a:lvl3pPr marL="1143000" indent="-228600">
              <a:defRPr sz="2400" baseline="-25000">
                <a:solidFill>
                  <a:schemeClr val="tx1"/>
                </a:solidFill>
                <a:latin typeface="Times New Roman" panose="02020603050405020304" pitchFamily="18" charset="0"/>
              </a:defRPr>
            </a:lvl3pPr>
            <a:lvl4pPr marL="1600200" indent="-228600">
              <a:defRPr sz="2400" baseline="-25000">
                <a:solidFill>
                  <a:schemeClr val="tx1"/>
                </a:solidFill>
                <a:latin typeface="Times New Roman" panose="02020603050405020304" pitchFamily="18" charset="0"/>
              </a:defRPr>
            </a:lvl4pPr>
            <a:lvl5pPr marL="2057400" indent="-228600">
              <a:defRPr sz="2400" baseline="-25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25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25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25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25000">
                <a:solidFill>
                  <a:schemeClr val="tx1"/>
                </a:solidFill>
                <a:latin typeface="Times New Roman" panose="02020603050405020304" pitchFamily="18" charset="0"/>
              </a:defRPr>
            </a:lvl9pPr>
          </a:lstStyle>
          <a:p>
            <a:r>
              <a:rPr lang="en-US" altLang="en-US" sz="800" baseline="0" dirty="0">
                <a:solidFill>
                  <a:schemeClr val="bg1"/>
                </a:solidFill>
                <a:latin typeface="+mn-lt"/>
              </a:rPr>
              <a:t>Page</a:t>
            </a:r>
            <a:r>
              <a:rPr lang="en-US" altLang="en-US" sz="800" baseline="0" dirty="0">
                <a:solidFill>
                  <a:schemeClr val="bg1"/>
                </a:solidFill>
                <a:latin typeface="Arial" panose="020B0604020202020204" pitchFamily="34" charset="0"/>
              </a:rPr>
              <a:t> </a:t>
            </a:r>
            <a:fld id="{5D093E2D-8C67-4DC2-8292-6E81472BEE65}" type="slidenum">
              <a:rPr lang="en-US" altLang="en-US" sz="800" baseline="0">
                <a:solidFill>
                  <a:schemeClr val="bg1"/>
                </a:solidFill>
                <a:latin typeface="Arial" panose="020B0604020202020204" pitchFamily="34" charset="0"/>
              </a:rPr>
              <a:pPr/>
              <a:t>‹#›</a:t>
            </a:fld>
            <a:endParaRPr lang="en-US" altLang="en-US" sz="800" baseline="0" dirty="0">
              <a:solidFill>
                <a:schemeClr val="bg1"/>
              </a:solidFill>
              <a:latin typeface="Arial" panose="020B0604020202020204" pitchFamily="34" charset="0"/>
            </a:endParaRPr>
          </a:p>
        </p:txBody>
      </p:sp>
      <p:sp>
        <p:nvSpPr>
          <p:cNvPr id="1028" name="Rectangle 13">
            <a:extLst>
              <a:ext uri="{FF2B5EF4-FFF2-40B4-BE49-F238E27FC236}">
                <a16:creationId xmlns:a16="http://schemas.microsoft.com/office/drawing/2014/main" id="{CCA9D77E-FDD8-46CA-AB8D-225723A9CA4D}"/>
              </a:ext>
            </a:extLst>
          </p:cNvPr>
          <p:cNvSpPr>
            <a:spLocks noGrp="1" noChangeArrowheads="1"/>
          </p:cNvSpPr>
          <p:nvPr>
            <p:ph type="title"/>
          </p:nvPr>
        </p:nvSpPr>
        <p:spPr bwMode="auto">
          <a:xfrm>
            <a:off x="914400" y="533400"/>
            <a:ext cx="10363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altLang="en-US" dirty="0"/>
          </a:p>
        </p:txBody>
      </p:sp>
      <p:sp>
        <p:nvSpPr>
          <p:cNvPr id="1029" name="Rectangle 14">
            <a:extLst>
              <a:ext uri="{FF2B5EF4-FFF2-40B4-BE49-F238E27FC236}">
                <a16:creationId xmlns:a16="http://schemas.microsoft.com/office/drawing/2014/main" id="{1D10238D-700F-4076-B77B-B8F2C8D22FBD}"/>
              </a:ext>
            </a:extLst>
          </p:cNvPr>
          <p:cNvSpPr>
            <a:spLocks noGrp="1" noChangeArrowheads="1"/>
          </p:cNvSpPr>
          <p:nvPr>
            <p:ph type="body" idx="1"/>
          </p:nvPr>
        </p:nvSpPr>
        <p:spPr bwMode="auto">
          <a:xfrm>
            <a:off x="927100" y="1397000"/>
            <a:ext cx="10363200" cy="4337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 name="Text Box 23">
            <a:extLst>
              <a:ext uri="{FF2B5EF4-FFF2-40B4-BE49-F238E27FC236}">
                <a16:creationId xmlns:a16="http://schemas.microsoft.com/office/drawing/2014/main" id="{CF977E35-E18A-4015-A028-710DFBB6CE8E}"/>
              </a:ext>
            </a:extLst>
          </p:cNvPr>
          <p:cNvSpPr txBox="1">
            <a:spLocks noChangeArrowheads="1"/>
          </p:cNvSpPr>
          <p:nvPr userDrawn="1"/>
        </p:nvSpPr>
        <p:spPr bwMode="auto">
          <a:xfrm>
            <a:off x="9662467" y="6401889"/>
            <a:ext cx="2282404" cy="461665"/>
          </a:xfrm>
          <a:prstGeom prst="rect">
            <a:avLst/>
          </a:prstGeom>
          <a:noFill/>
          <a:ln>
            <a:noFill/>
          </a:ln>
        </p:spPr>
        <p:txBody>
          <a:bodyPr wrap="square">
            <a:spAutoFit/>
          </a:bodyPr>
          <a:lstStyle>
            <a:lvl1pPr>
              <a:defRPr sz="2400" baseline="-25000">
                <a:solidFill>
                  <a:schemeClr val="tx1"/>
                </a:solidFill>
                <a:latin typeface="Times New Roman" panose="02020603050405020304" pitchFamily="18" charset="0"/>
              </a:defRPr>
            </a:lvl1pPr>
            <a:lvl2pPr marL="742950" indent="-285750">
              <a:defRPr sz="2400" baseline="-25000">
                <a:solidFill>
                  <a:schemeClr val="tx1"/>
                </a:solidFill>
                <a:latin typeface="Times New Roman" panose="02020603050405020304" pitchFamily="18" charset="0"/>
              </a:defRPr>
            </a:lvl2pPr>
            <a:lvl3pPr marL="1143000" indent="-228600">
              <a:defRPr sz="2400" baseline="-25000">
                <a:solidFill>
                  <a:schemeClr val="tx1"/>
                </a:solidFill>
                <a:latin typeface="Times New Roman" panose="02020603050405020304" pitchFamily="18" charset="0"/>
              </a:defRPr>
            </a:lvl3pPr>
            <a:lvl4pPr marL="1600200" indent="-228600">
              <a:defRPr sz="2400" baseline="-25000">
                <a:solidFill>
                  <a:schemeClr val="tx1"/>
                </a:solidFill>
                <a:latin typeface="Times New Roman" panose="02020603050405020304" pitchFamily="18" charset="0"/>
              </a:defRPr>
            </a:lvl4pPr>
            <a:lvl5pPr marL="2057400" indent="-228600">
              <a:defRPr sz="2400" baseline="-25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25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25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25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25000">
                <a:solidFill>
                  <a:schemeClr val="tx1"/>
                </a:solidFill>
                <a:latin typeface="Times New Roman" panose="02020603050405020304" pitchFamily="18" charset="0"/>
              </a:defRPr>
            </a:lvl9pPr>
          </a:lstStyle>
          <a:p>
            <a:pPr algn="r" eaLnBrk="1" hangingPunct="1"/>
            <a:r>
              <a:rPr lang="en-US" altLang="en-US" sz="800" b="1" baseline="0" dirty="0">
                <a:solidFill>
                  <a:schemeClr val="bg1"/>
                </a:solidFill>
                <a:latin typeface="+mn-lt"/>
              </a:rPr>
              <a:t>ID 3176 – 08/02/2023</a:t>
            </a:r>
          </a:p>
          <a:p>
            <a:pPr algn="r" eaLnBrk="1" hangingPunct="1"/>
            <a:r>
              <a:rPr lang="en-US" altLang="en-US" sz="800" b="1" baseline="0" dirty="0">
                <a:solidFill>
                  <a:schemeClr val="bg1"/>
                </a:solidFill>
                <a:latin typeface="+mn-lt"/>
              </a:rPr>
              <a:t>Log No: EMRP-2023-057</a:t>
            </a:r>
          </a:p>
          <a:p>
            <a:pPr eaLnBrk="1" hangingPunct="1"/>
            <a:endParaRPr lang="en-US" altLang="en-US" sz="800" b="1" baseline="0" dirty="0">
              <a:solidFill>
                <a:schemeClr val="bg1"/>
              </a:solidFill>
              <a:latin typeface="Arial" panose="020B0604020202020204" pitchFamily="34" charset="0"/>
            </a:endParaRPr>
          </a:p>
        </p:txBody>
      </p:sp>
      <p:sp>
        <p:nvSpPr>
          <p:cNvPr id="15" name="Rectangle 7">
            <a:extLst>
              <a:ext uri="{FF2B5EF4-FFF2-40B4-BE49-F238E27FC236}">
                <a16:creationId xmlns:a16="http://schemas.microsoft.com/office/drawing/2014/main" id="{59F0AAFA-07A5-42D6-85B6-2609F9C20F59}"/>
              </a:ext>
            </a:extLst>
          </p:cNvPr>
          <p:cNvSpPr/>
          <p:nvPr userDrawn="1"/>
        </p:nvSpPr>
        <p:spPr bwMode="auto">
          <a:xfrm>
            <a:off x="-7" y="5753012"/>
            <a:ext cx="12214692" cy="1106733"/>
          </a:xfrm>
          <a:custGeom>
            <a:avLst/>
            <a:gdLst>
              <a:gd name="connsiteX0" fmla="*/ 0 w 12200238"/>
              <a:gd name="connsiteY0" fmla="*/ 0 h 1443193"/>
              <a:gd name="connsiteX1" fmla="*/ 12200238 w 12200238"/>
              <a:gd name="connsiteY1" fmla="*/ 0 h 1443193"/>
              <a:gd name="connsiteX2" fmla="*/ 12200238 w 12200238"/>
              <a:gd name="connsiteY2" fmla="*/ 1443193 h 1443193"/>
              <a:gd name="connsiteX3" fmla="*/ 0 w 12200238"/>
              <a:gd name="connsiteY3" fmla="*/ 1443193 h 1443193"/>
              <a:gd name="connsiteX4" fmla="*/ 0 w 12200238"/>
              <a:gd name="connsiteY4" fmla="*/ 0 h 1443193"/>
              <a:gd name="connsiteX0" fmla="*/ 0 w 12200238"/>
              <a:gd name="connsiteY0" fmla="*/ 238125 h 1443193"/>
              <a:gd name="connsiteX1" fmla="*/ 12200238 w 12200238"/>
              <a:gd name="connsiteY1" fmla="*/ 0 h 1443193"/>
              <a:gd name="connsiteX2" fmla="*/ 12200238 w 12200238"/>
              <a:gd name="connsiteY2" fmla="*/ 1443193 h 1443193"/>
              <a:gd name="connsiteX3" fmla="*/ 0 w 12200238"/>
              <a:gd name="connsiteY3" fmla="*/ 1443193 h 1443193"/>
              <a:gd name="connsiteX4" fmla="*/ 0 w 12200238"/>
              <a:gd name="connsiteY4" fmla="*/ 238125 h 1443193"/>
              <a:gd name="connsiteX0" fmla="*/ 0 w 12200238"/>
              <a:gd name="connsiteY0" fmla="*/ 238125 h 1443193"/>
              <a:gd name="connsiteX1" fmla="*/ 1323975 w 12200238"/>
              <a:gd name="connsiteY1" fmla="*/ 110805 h 1443193"/>
              <a:gd name="connsiteX2" fmla="*/ 12200238 w 12200238"/>
              <a:gd name="connsiteY2" fmla="*/ 0 h 1443193"/>
              <a:gd name="connsiteX3" fmla="*/ 12200238 w 12200238"/>
              <a:gd name="connsiteY3" fmla="*/ 1443193 h 1443193"/>
              <a:gd name="connsiteX4" fmla="*/ 0 w 12200238"/>
              <a:gd name="connsiteY4" fmla="*/ 1443193 h 1443193"/>
              <a:gd name="connsiteX5" fmla="*/ 0 w 12200238"/>
              <a:gd name="connsiteY5" fmla="*/ 238125 h 1443193"/>
              <a:gd name="connsiteX0" fmla="*/ 0 w 12200238"/>
              <a:gd name="connsiteY0" fmla="*/ 238125 h 1443193"/>
              <a:gd name="connsiteX1" fmla="*/ 1323975 w 12200238"/>
              <a:gd name="connsiteY1" fmla="*/ 110805 h 1443193"/>
              <a:gd name="connsiteX2" fmla="*/ 9477375 w 12200238"/>
              <a:gd name="connsiteY2" fmla="*/ 520380 h 1443193"/>
              <a:gd name="connsiteX3" fmla="*/ 12200238 w 12200238"/>
              <a:gd name="connsiteY3" fmla="*/ 0 h 1443193"/>
              <a:gd name="connsiteX4" fmla="*/ 12200238 w 12200238"/>
              <a:gd name="connsiteY4" fmla="*/ 1443193 h 1443193"/>
              <a:gd name="connsiteX5" fmla="*/ 0 w 12200238"/>
              <a:gd name="connsiteY5" fmla="*/ 1443193 h 1443193"/>
              <a:gd name="connsiteX6" fmla="*/ 0 w 12200238"/>
              <a:gd name="connsiteY6" fmla="*/ 238125 h 1443193"/>
              <a:gd name="connsiteX0" fmla="*/ 0 w 12200238"/>
              <a:gd name="connsiteY0" fmla="*/ 238125 h 1443193"/>
              <a:gd name="connsiteX1" fmla="*/ 1323975 w 12200238"/>
              <a:gd name="connsiteY1" fmla="*/ 110805 h 1443193"/>
              <a:gd name="connsiteX2" fmla="*/ 4524375 w 12200238"/>
              <a:gd name="connsiteY2" fmla="*/ 129855 h 1443193"/>
              <a:gd name="connsiteX3" fmla="*/ 9477375 w 12200238"/>
              <a:gd name="connsiteY3" fmla="*/ 520380 h 1443193"/>
              <a:gd name="connsiteX4" fmla="*/ 12200238 w 12200238"/>
              <a:gd name="connsiteY4" fmla="*/ 0 h 1443193"/>
              <a:gd name="connsiteX5" fmla="*/ 12200238 w 12200238"/>
              <a:gd name="connsiteY5" fmla="*/ 1443193 h 1443193"/>
              <a:gd name="connsiteX6" fmla="*/ 0 w 12200238"/>
              <a:gd name="connsiteY6" fmla="*/ 1443193 h 1443193"/>
              <a:gd name="connsiteX7" fmla="*/ 0 w 12200238"/>
              <a:gd name="connsiteY7" fmla="*/ 238125 h 1443193"/>
              <a:gd name="connsiteX0" fmla="*/ 0 w 12200238"/>
              <a:gd name="connsiteY0" fmla="*/ 238125 h 1443193"/>
              <a:gd name="connsiteX1" fmla="*/ 1323975 w 12200238"/>
              <a:gd name="connsiteY1" fmla="*/ 110805 h 1443193"/>
              <a:gd name="connsiteX2" fmla="*/ 4524375 w 12200238"/>
              <a:gd name="connsiteY2" fmla="*/ 129855 h 1443193"/>
              <a:gd name="connsiteX3" fmla="*/ 9477375 w 12200238"/>
              <a:gd name="connsiteY3" fmla="*/ 520380 h 1443193"/>
              <a:gd name="connsiteX4" fmla="*/ 12200238 w 12200238"/>
              <a:gd name="connsiteY4" fmla="*/ 0 h 1443193"/>
              <a:gd name="connsiteX5" fmla="*/ 12200238 w 12200238"/>
              <a:gd name="connsiteY5" fmla="*/ 1443193 h 1443193"/>
              <a:gd name="connsiteX6" fmla="*/ 0 w 12200238"/>
              <a:gd name="connsiteY6" fmla="*/ 1443193 h 1443193"/>
              <a:gd name="connsiteX7" fmla="*/ 0 w 12200238"/>
              <a:gd name="connsiteY7" fmla="*/ 238125 h 1443193"/>
              <a:gd name="connsiteX0" fmla="*/ 0 w 12200238"/>
              <a:gd name="connsiteY0" fmla="*/ 238125 h 1443193"/>
              <a:gd name="connsiteX1" fmla="*/ 3552825 w 12200238"/>
              <a:gd name="connsiteY1" fmla="*/ 44130 h 1443193"/>
              <a:gd name="connsiteX2" fmla="*/ 4524375 w 12200238"/>
              <a:gd name="connsiteY2" fmla="*/ 129855 h 1443193"/>
              <a:gd name="connsiteX3" fmla="*/ 9477375 w 12200238"/>
              <a:gd name="connsiteY3" fmla="*/ 520380 h 1443193"/>
              <a:gd name="connsiteX4" fmla="*/ 12200238 w 12200238"/>
              <a:gd name="connsiteY4" fmla="*/ 0 h 1443193"/>
              <a:gd name="connsiteX5" fmla="*/ 12200238 w 12200238"/>
              <a:gd name="connsiteY5" fmla="*/ 1443193 h 1443193"/>
              <a:gd name="connsiteX6" fmla="*/ 0 w 12200238"/>
              <a:gd name="connsiteY6" fmla="*/ 1443193 h 1443193"/>
              <a:gd name="connsiteX7" fmla="*/ 0 w 12200238"/>
              <a:gd name="connsiteY7" fmla="*/ 238125 h 1443193"/>
              <a:gd name="connsiteX0" fmla="*/ 0 w 12200238"/>
              <a:gd name="connsiteY0" fmla="*/ 238125 h 1443193"/>
              <a:gd name="connsiteX1" fmla="*/ 3552825 w 12200238"/>
              <a:gd name="connsiteY1" fmla="*/ 44130 h 1443193"/>
              <a:gd name="connsiteX2" fmla="*/ 6762750 w 12200238"/>
              <a:gd name="connsiteY2" fmla="*/ 348930 h 1443193"/>
              <a:gd name="connsiteX3" fmla="*/ 9477375 w 12200238"/>
              <a:gd name="connsiteY3" fmla="*/ 520380 h 1443193"/>
              <a:gd name="connsiteX4" fmla="*/ 12200238 w 12200238"/>
              <a:gd name="connsiteY4" fmla="*/ 0 h 1443193"/>
              <a:gd name="connsiteX5" fmla="*/ 12200238 w 12200238"/>
              <a:gd name="connsiteY5" fmla="*/ 1443193 h 1443193"/>
              <a:gd name="connsiteX6" fmla="*/ 0 w 12200238"/>
              <a:gd name="connsiteY6" fmla="*/ 1443193 h 1443193"/>
              <a:gd name="connsiteX7" fmla="*/ 0 w 12200238"/>
              <a:gd name="connsiteY7" fmla="*/ 238125 h 1443193"/>
              <a:gd name="connsiteX0" fmla="*/ 0 w 12200238"/>
              <a:gd name="connsiteY0" fmla="*/ 238125 h 1443193"/>
              <a:gd name="connsiteX1" fmla="*/ 3552825 w 12200238"/>
              <a:gd name="connsiteY1" fmla="*/ 44130 h 1443193"/>
              <a:gd name="connsiteX2" fmla="*/ 6762750 w 12200238"/>
              <a:gd name="connsiteY2" fmla="*/ 348930 h 1443193"/>
              <a:gd name="connsiteX3" fmla="*/ 9582150 w 12200238"/>
              <a:gd name="connsiteY3" fmla="*/ 472755 h 1443193"/>
              <a:gd name="connsiteX4" fmla="*/ 12200238 w 12200238"/>
              <a:gd name="connsiteY4" fmla="*/ 0 h 1443193"/>
              <a:gd name="connsiteX5" fmla="*/ 12200238 w 12200238"/>
              <a:gd name="connsiteY5" fmla="*/ 1443193 h 1443193"/>
              <a:gd name="connsiteX6" fmla="*/ 0 w 12200238"/>
              <a:gd name="connsiteY6" fmla="*/ 1443193 h 1443193"/>
              <a:gd name="connsiteX7" fmla="*/ 0 w 12200238"/>
              <a:gd name="connsiteY7" fmla="*/ 238125 h 1443193"/>
              <a:gd name="connsiteX0" fmla="*/ 0 w 12200238"/>
              <a:gd name="connsiteY0" fmla="*/ 238125 h 1443193"/>
              <a:gd name="connsiteX1" fmla="*/ 3552825 w 12200238"/>
              <a:gd name="connsiteY1" fmla="*/ 44130 h 1443193"/>
              <a:gd name="connsiteX2" fmla="*/ 6762750 w 12200238"/>
              <a:gd name="connsiteY2" fmla="*/ 348930 h 1443193"/>
              <a:gd name="connsiteX3" fmla="*/ 9582150 w 12200238"/>
              <a:gd name="connsiteY3" fmla="*/ 472755 h 1443193"/>
              <a:gd name="connsiteX4" fmla="*/ 11610975 w 12200238"/>
              <a:gd name="connsiteY4" fmla="*/ 291780 h 1443193"/>
              <a:gd name="connsiteX5" fmla="*/ 12200238 w 12200238"/>
              <a:gd name="connsiteY5" fmla="*/ 0 h 1443193"/>
              <a:gd name="connsiteX6" fmla="*/ 12200238 w 12200238"/>
              <a:gd name="connsiteY6" fmla="*/ 1443193 h 1443193"/>
              <a:gd name="connsiteX7" fmla="*/ 0 w 12200238"/>
              <a:gd name="connsiteY7" fmla="*/ 1443193 h 1443193"/>
              <a:gd name="connsiteX8" fmla="*/ 0 w 12200238"/>
              <a:gd name="connsiteY8" fmla="*/ 238125 h 1443193"/>
              <a:gd name="connsiteX0" fmla="*/ 0 w 12200238"/>
              <a:gd name="connsiteY0" fmla="*/ 193995 h 1399063"/>
              <a:gd name="connsiteX1" fmla="*/ 3552825 w 12200238"/>
              <a:gd name="connsiteY1" fmla="*/ 0 h 1399063"/>
              <a:gd name="connsiteX2" fmla="*/ 6762750 w 12200238"/>
              <a:gd name="connsiteY2" fmla="*/ 304800 h 1399063"/>
              <a:gd name="connsiteX3" fmla="*/ 9582150 w 12200238"/>
              <a:gd name="connsiteY3" fmla="*/ 428625 h 1399063"/>
              <a:gd name="connsiteX4" fmla="*/ 11610975 w 12200238"/>
              <a:gd name="connsiteY4" fmla="*/ 24765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9582150 w 12200238"/>
              <a:gd name="connsiteY3" fmla="*/ 428625 h 1399063"/>
              <a:gd name="connsiteX4" fmla="*/ 11630025 w 12200238"/>
              <a:gd name="connsiteY4" fmla="*/ 2667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30025 w 12200238"/>
              <a:gd name="connsiteY4" fmla="*/ 2667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30025 w 12200238"/>
              <a:gd name="connsiteY4" fmla="*/ 2667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58600 w 12200238"/>
              <a:gd name="connsiteY4" fmla="*/ 24765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58600 w 12200238"/>
              <a:gd name="connsiteY4" fmla="*/ 24765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58600 w 12200238"/>
              <a:gd name="connsiteY4" fmla="*/ 24765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239375 w 12200238"/>
              <a:gd name="connsiteY3" fmla="*/ 40957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096500 w 12200238"/>
              <a:gd name="connsiteY3" fmla="*/ 314325 h 1399063"/>
              <a:gd name="connsiteX4" fmla="*/ 11610975 w 12200238"/>
              <a:gd name="connsiteY4" fmla="*/ 152400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193995 h 1399063"/>
              <a:gd name="connsiteX1" fmla="*/ 3552825 w 12200238"/>
              <a:gd name="connsiteY1" fmla="*/ 0 h 1399063"/>
              <a:gd name="connsiteX2" fmla="*/ 6762750 w 12200238"/>
              <a:gd name="connsiteY2" fmla="*/ 304800 h 1399063"/>
              <a:gd name="connsiteX3" fmla="*/ 10096500 w 12200238"/>
              <a:gd name="connsiteY3" fmla="*/ 314325 h 1399063"/>
              <a:gd name="connsiteX4" fmla="*/ 11639550 w 12200238"/>
              <a:gd name="connsiteY4" fmla="*/ 123825 h 1399063"/>
              <a:gd name="connsiteX5" fmla="*/ 12181188 w 12200238"/>
              <a:gd name="connsiteY5" fmla="*/ 51120 h 1399063"/>
              <a:gd name="connsiteX6" fmla="*/ 12200238 w 12200238"/>
              <a:gd name="connsiteY6" fmla="*/ 1399063 h 1399063"/>
              <a:gd name="connsiteX7" fmla="*/ 0 w 12200238"/>
              <a:gd name="connsiteY7" fmla="*/ 1399063 h 1399063"/>
              <a:gd name="connsiteX8" fmla="*/ 0 w 12200238"/>
              <a:gd name="connsiteY8" fmla="*/ 193995 h 1399063"/>
              <a:gd name="connsiteX0" fmla="*/ 0 w 12200238"/>
              <a:gd name="connsiteY0" fmla="*/ 314099 h 1519167"/>
              <a:gd name="connsiteX1" fmla="*/ 2190750 w 12200238"/>
              <a:gd name="connsiteY1" fmla="*/ 5804 h 1519167"/>
              <a:gd name="connsiteX2" fmla="*/ 3552825 w 12200238"/>
              <a:gd name="connsiteY2" fmla="*/ 120104 h 1519167"/>
              <a:gd name="connsiteX3" fmla="*/ 6762750 w 12200238"/>
              <a:gd name="connsiteY3" fmla="*/ 424904 h 1519167"/>
              <a:gd name="connsiteX4" fmla="*/ 10096500 w 12200238"/>
              <a:gd name="connsiteY4" fmla="*/ 434429 h 1519167"/>
              <a:gd name="connsiteX5" fmla="*/ 11639550 w 12200238"/>
              <a:gd name="connsiteY5" fmla="*/ 243929 h 1519167"/>
              <a:gd name="connsiteX6" fmla="*/ 12181188 w 12200238"/>
              <a:gd name="connsiteY6" fmla="*/ 171224 h 1519167"/>
              <a:gd name="connsiteX7" fmla="*/ 12200238 w 12200238"/>
              <a:gd name="connsiteY7" fmla="*/ 1519167 h 1519167"/>
              <a:gd name="connsiteX8" fmla="*/ 0 w 12200238"/>
              <a:gd name="connsiteY8" fmla="*/ 1519167 h 1519167"/>
              <a:gd name="connsiteX9" fmla="*/ 0 w 12200238"/>
              <a:gd name="connsiteY9" fmla="*/ 314099 h 1519167"/>
              <a:gd name="connsiteX0" fmla="*/ 0 w 12200238"/>
              <a:gd name="connsiteY0" fmla="*/ 380774 h 1519167"/>
              <a:gd name="connsiteX1" fmla="*/ 2190750 w 12200238"/>
              <a:gd name="connsiteY1" fmla="*/ 5804 h 1519167"/>
              <a:gd name="connsiteX2" fmla="*/ 3552825 w 12200238"/>
              <a:gd name="connsiteY2" fmla="*/ 120104 h 1519167"/>
              <a:gd name="connsiteX3" fmla="*/ 6762750 w 12200238"/>
              <a:gd name="connsiteY3" fmla="*/ 424904 h 1519167"/>
              <a:gd name="connsiteX4" fmla="*/ 10096500 w 12200238"/>
              <a:gd name="connsiteY4" fmla="*/ 434429 h 1519167"/>
              <a:gd name="connsiteX5" fmla="*/ 11639550 w 12200238"/>
              <a:gd name="connsiteY5" fmla="*/ 243929 h 1519167"/>
              <a:gd name="connsiteX6" fmla="*/ 12181188 w 12200238"/>
              <a:gd name="connsiteY6" fmla="*/ 171224 h 1519167"/>
              <a:gd name="connsiteX7" fmla="*/ 12200238 w 12200238"/>
              <a:gd name="connsiteY7" fmla="*/ 1519167 h 1519167"/>
              <a:gd name="connsiteX8" fmla="*/ 0 w 12200238"/>
              <a:gd name="connsiteY8" fmla="*/ 1519167 h 1519167"/>
              <a:gd name="connsiteX9" fmla="*/ 0 w 12200238"/>
              <a:gd name="connsiteY9" fmla="*/ 380774 h 1519167"/>
              <a:gd name="connsiteX0" fmla="*/ 0 w 12200238"/>
              <a:gd name="connsiteY0" fmla="*/ 380774 h 1519167"/>
              <a:gd name="connsiteX1" fmla="*/ 2190750 w 12200238"/>
              <a:gd name="connsiteY1" fmla="*/ 5804 h 1519167"/>
              <a:gd name="connsiteX2" fmla="*/ 3552825 w 12200238"/>
              <a:gd name="connsiteY2" fmla="*/ 120104 h 1519167"/>
              <a:gd name="connsiteX3" fmla="*/ 6762750 w 12200238"/>
              <a:gd name="connsiteY3" fmla="*/ 424904 h 1519167"/>
              <a:gd name="connsiteX4" fmla="*/ 10096500 w 12200238"/>
              <a:gd name="connsiteY4" fmla="*/ 434429 h 1519167"/>
              <a:gd name="connsiteX5" fmla="*/ 11639550 w 12200238"/>
              <a:gd name="connsiteY5" fmla="*/ 243929 h 1519167"/>
              <a:gd name="connsiteX6" fmla="*/ 12181188 w 12200238"/>
              <a:gd name="connsiteY6" fmla="*/ 171224 h 1519167"/>
              <a:gd name="connsiteX7" fmla="*/ 12200238 w 12200238"/>
              <a:gd name="connsiteY7" fmla="*/ 1519167 h 1519167"/>
              <a:gd name="connsiteX8" fmla="*/ 0 w 12200238"/>
              <a:gd name="connsiteY8" fmla="*/ 1519167 h 1519167"/>
              <a:gd name="connsiteX9" fmla="*/ 0 w 12200238"/>
              <a:gd name="connsiteY9" fmla="*/ 380774 h 1519167"/>
              <a:gd name="connsiteX0" fmla="*/ 0 w 12209763"/>
              <a:gd name="connsiteY0" fmla="*/ 342674 h 1519167"/>
              <a:gd name="connsiteX1" fmla="*/ 2200275 w 12209763"/>
              <a:gd name="connsiteY1" fmla="*/ 5804 h 1519167"/>
              <a:gd name="connsiteX2" fmla="*/ 3562350 w 12209763"/>
              <a:gd name="connsiteY2" fmla="*/ 120104 h 1519167"/>
              <a:gd name="connsiteX3" fmla="*/ 6772275 w 12209763"/>
              <a:gd name="connsiteY3" fmla="*/ 424904 h 1519167"/>
              <a:gd name="connsiteX4" fmla="*/ 10106025 w 12209763"/>
              <a:gd name="connsiteY4" fmla="*/ 434429 h 1519167"/>
              <a:gd name="connsiteX5" fmla="*/ 11649075 w 12209763"/>
              <a:gd name="connsiteY5" fmla="*/ 243929 h 1519167"/>
              <a:gd name="connsiteX6" fmla="*/ 12190713 w 12209763"/>
              <a:gd name="connsiteY6" fmla="*/ 171224 h 1519167"/>
              <a:gd name="connsiteX7" fmla="*/ 12209763 w 12209763"/>
              <a:gd name="connsiteY7" fmla="*/ 1519167 h 1519167"/>
              <a:gd name="connsiteX8" fmla="*/ 9525 w 12209763"/>
              <a:gd name="connsiteY8" fmla="*/ 1519167 h 1519167"/>
              <a:gd name="connsiteX9" fmla="*/ 0 w 12209763"/>
              <a:gd name="connsiteY9" fmla="*/ 342674 h 1519167"/>
              <a:gd name="connsiteX0" fmla="*/ 0 w 12209763"/>
              <a:gd name="connsiteY0" fmla="*/ 342674 h 1519167"/>
              <a:gd name="connsiteX1" fmla="*/ 2200275 w 12209763"/>
              <a:gd name="connsiteY1" fmla="*/ 5804 h 1519167"/>
              <a:gd name="connsiteX2" fmla="*/ 3562350 w 12209763"/>
              <a:gd name="connsiteY2" fmla="*/ 120104 h 1519167"/>
              <a:gd name="connsiteX3" fmla="*/ 6772275 w 12209763"/>
              <a:gd name="connsiteY3" fmla="*/ 424904 h 1519167"/>
              <a:gd name="connsiteX4" fmla="*/ 10106025 w 12209763"/>
              <a:gd name="connsiteY4" fmla="*/ 434429 h 1519167"/>
              <a:gd name="connsiteX5" fmla="*/ 11649075 w 12209763"/>
              <a:gd name="connsiteY5" fmla="*/ 243929 h 1519167"/>
              <a:gd name="connsiteX6" fmla="*/ 12190713 w 12209763"/>
              <a:gd name="connsiteY6" fmla="*/ 171224 h 1519167"/>
              <a:gd name="connsiteX7" fmla="*/ 12209763 w 12209763"/>
              <a:gd name="connsiteY7" fmla="*/ 1519167 h 1519167"/>
              <a:gd name="connsiteX8" fmla="*/ 9525 w 12209763"/>
              <a:gd name="connsiteY8" fmla="*/ 1519167 h 1519167"/>
              <a:gd name="connsiteX9" fmla="*/ 0 w 12209763"/>
              <a:gd name="connsiteY9" fmla="*/ 342674 h 1519167"/>
              <a:gd name="connsiteX0" fmla="*/ 0 w 12209763"/>
              <a:gd name="connsiteY0" fmla="*/ 342674 h 1519167"/>
              <a:gd name="connsiteX1" fmla="*/ 2200275 w 12209763"/>
              <a:gd name="connsiteY1" fmla="*/ 5804 h 1519167"/>
              <a:gd name="connsiteX2" fmla="*/ 3495675 w 12209763"/>
              <a:gd name="connsiteY2" fmla="*/ 120104 h 1519167"/>
              <a:gd name="connsiteX3" fmla="*/ 6772275 w 12209763"/>
              <a:gd name="connsiteY3" fmla="*/ 424904 h 1519167"/>
              <a:gd name="connsiteX4" fmla="*/ 10106025 w 12209763"/>
              <a:gd name="connsiteY4" fmla="*/ 434429 h 1519167"/>
              <a:gd name="connsiteX5" fmla="*/ 11649075 w 12209763"/>
              <a:gd name="connsiteY5" fmla="*/ 243929 h 1519167"/>
              <a:gd name="connsiteX6" fmla="*/ 12190713 w 12209763"/>
              <a:gd name="connsiteY6" fmla="*/ 171224 h 1519167"/>
              <a:gd name="connsiteX7" fmla="*/ 12209763 w 12209763"/>
              <a:gd name="connsiteY7" fmla="*/ 1519167 h 1519167"/>
              <a:gd name="connsiteX8" fmla="*/ 9525 w 12209763"/>
              <a:gd name="connsiteY8" fmla="*/ 1519167 h 1519167"/>
              <a:gd name="connsiteX9" fmla="*/ 0 w 12209763"/>
              <a:gd name="connsiteY9" fmla="*/ 342674 h 1519167"/>
              <a:gd name="connsiteX0" fmla="*/ 0 w 12209763"/>
              <a:gd name="connsiteY0" fmla="*/ 336870 h 1513363"/>
              <a:gd name="connsiteX1" fmla="*/ 2200275 w 12209763"/>
              <a:gd name="connsiteY1" fmla="*/ 0 h 1513363"/>
              <a:gd name="connsiteX2" fmla="*/ 6772275 w 12209763"/>
              <a:gd name="connsiteY2" fmla="*/ 419100 h 1513363"/>
              <a:gd name="connsiteX3" fmla="*/ 10106025 w 12209763"/>
              <a:gd name="connsiteY3" fmla="*/ 428625 h 1513363"/>
              <a:gd name="connsiteX4" fmla="*/ 11649075 w 12209763"/>
              <a:gd name="connsiteY4" fmla="*/ 238125 h 1513363"/>
              <a:gd name="connsiteX5" fmla="*/ 12190713 w 12209763"/>
              <a:gd name="connsiteY5" fmla="*/ 165420 h 1513363"/>
              <a:gd name="connsiteX6" fmla="*/ 12209763 w 12209763"/>
              <a:gd name="connsiteY6" fmla="*/ 1513363 h 1513363"/>
              <a:gd name="connsiteX7" fmla="*/ 9525 w 12209763"/>
              <a:gd name="connsiteY7" fmla="*/ 1513363 h 1513363"/>
              <a:gd name="connsiteX8" fmla="*/ 0 w 12209763"/>
              <a:gd name="connsiteY8" fmla="*/ 336870 h 1513363"/>
              <a:gd name="connsiteX0" fmla="*/ 0 w 12209763"/>
              <a:gd name="connsiteY0" fmla="*/ 241620 h 1418113"/>
              <a:gd name="connsiteX1" fmla="*/ 2219325 w 12209763"/>
              <a:gd name="connsiteY1" fmla="*/ 0 h 1418113"/>
              <a:gd name="connsiteX2" fmla="*/ 6772275 w 12209763"/>
              <a:gd name="connsiteY2" fmla="*/ 323850 h 1418113"/>
              <a:gd name="connsiteX3" fmla="*/ 10106025 w 12209763"/>
              <a:gd name="connsiteY3" fmla="*/ 333375 h 1418113"/>
              <a:gd name="connsiteX4" fmla="*/ 11649075 w 12209763"/>
              <a:gd name="connsiteY4" fmla="*/ 142875 h 1418113"/>
              <a:gd name="connsiteX5" fmla="*/ 12190713 w 12209763"/>
              <a:gd name="connsiteY5" fmla="*/ 70170 h 1418113"/>
              <a:gd name="connsiteX6" fmla="*/ 12209763 w 12209763"/>
              <a:gd name="connsiteY6" fmla="*/ 1418113 h 1418113"/>
              <a:gd name="connsiteX7" fmla="*/ 9525 w 12209763"/>
              <a:gd name="connsiteY7" fmla="*/ 1418113 h 1418113"/>
              <a:gd name="connsiteX8" fmla="*/ 0 w 12209763"/>
              <a:gd name="connsiteY8"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1649075 w 12209763"/>
              <a:gd name="connsiteY4" fmla="*/ 142875 h 1418113"/>
              <a:gd name="connsiteX5" fmla="*/ 12190713 w 12209763"/>
              <a:gd name="connsiteY5" fmla="*/ 70170 h 1418113"/>
              <a:gd name="connsiteX6" fmla="*/ 12209763 w 12209763"/>
              <a:gd name="connsiteY6" fmla="*/ 1418113 h 1418113"/>
              <a:gd name="connsiteX7" fmla="*/ 9525 w 12209763"/>
              <a:gd name="connsiteY7" fmla="*/ 1418113 h 1418113"/>
              <a:gd name="connsiteX8" fmla="*/ 0 w 12209763"/>
              <a:gd name="connsiteY8"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 name="connsiteX0" fmla="*/ 0 w 12209763"/>
              <a:gd name="connsiteY0" fmla="*/ 286320 h 1462813"/>
              <a:gd name="connsiteX1" fmla="*/ 2219325 w 12209763"/>
              <a:gd name="connsiteY1" fmla="*/ 44700 h 1462813"/>
              <a:gd name="connsiteX2" fmla="*/ 6772275 w 12209763"/>
              <a:gd name="connsiteY2" fmla="*/ 368550 h 1462813"/>
              <a:gd name="connsiteX3" fmla="*/ 10125075 w 12209763"/>
              <a:gd name="connsiteY3" fmla="*/ 473325 h 1462813"/>
              <a:gd name="connsiteX4" fmla="*/ 12190713 w 12209763"/>
              <a:gd name="connsiteY4" fmla="*/ 114870 h 1462813"/>
              <a:gd name="connsiteX5" fmla="*/ 12209763 w 12209763"/>
              <a:gd name="connsiteY5" fmla="*/ 1462813 h 1462813"/>
              <a:gd name="connsiteX6" fmla="*/ 9525 w 12209763"/>
              <a:gd name="connsiteY6" fmla="*/ 1462813 h 1462813"/>
              <a:gd name="connsiteX7" fmla="*/ 0 w 12209763"/>
              <a:gd name="connsiteY7" fmla="*/ 286320 h 1462813"/>
              <a:gd name="connsiteX0" fmla="*/ 0 w 12390584"/>
              <a:gd name="connsiteY0" fmla="*/ 241620 h 1418113"/>
              <a:gd name="connsiteX1" fmla="*/ 2219325 w 12390584"/>
              <a:gd name="connsiteY1" fmla="*/ 0 h 1418113"/>
              <a:gd name="connsiteX2" fmla="*/ 6772275 w 12390584"/>
              <a:gd name="connsiteY2" fmla="*/ 323850 h 1418113"/>
              <a:gd name="connsiteX3" fmla="*/ 10125075 w 12390584"/>
              <a:gd name="connsiteY3" fmla="*/ 428625 h 1418113"/>
              <a:gd name="connsiteX4" fmla="*/ 12190713 w 12390584"/>
              <a:gd name="connsiteY4" fmla="*/ 70170 h 1418113"/>
              <a:gd name="connsiteX5" fmla="*/ 12209763 w 12390584"/>
              <a:gd name="connsiteY5" fmla="*/ 1418113 h 1418113"/>
              <a:gd name="connsiteX6" fmla="*/ 9525 w 12390584"/>
              <a:gd name="connsiteY6" fmla="*/ 1418113 h 1418113"/>
              <a:gd name="connsiteX7" fmla="*/ 0 w 12390584"/>
              <a:gd name="connsiteY7" fmla="*/ 241620 h 1418113"/>
              <a:gd name="connsiteX0" fmla="*/ 0 w 12209872"/>
              <a:gd name="connsiteY0" fmla="*/ 241620 h 1418113"/>
              <a:gd name="connsiteX1" fmla="*/ 2219325 w 12209872"/>
              <a:gd name="connsiteY1" fmla="*/ 0 h 1418113"/>
              <a:gd name="connsiteX2" fmla="*/ 6772275 w 12209872"/>
              <a:gd name="connsiteY2" fmla="*/ 323850 h 1418113"/>
              <a:gd name="connsiteX3" fmla="*/ 10125075 w 12209872"/>
              <a:gd name="connsiteY3" fmla="*/ 428625 h 1418113"/>
              <a:gd name="connsiteX4" fmla="*/ 12190713 w 12209872"/>
              <a:gd name="connsiteY4" fmla="*/ 70170 h 1418113"/>
              <a:gd name="connsiteX5" fmla="*/ 12209763 w 12209872"/>
              <a:gd name="connsiteY5" fmla="*/ 1418113 h 1418113"/>
              <a:gd name="connsiteX6" fmla="*/ 9525 w 12209872"/>
              <a:gd name="connsiteY6" fmla="*/ 1418113 h 1418113"/>
              <a:gd name="connsiteX7" fmla="*/ 0 w 12209872"/>
              <a:gd name="connsiteY7"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 name="connsiteX0" fmla="*/ 0 w 12222724"/>
              <a:gd name="connsiteY0" fmla="*/ 241620 h 1418113"/>
              <a:gd name="connsiteX1" fmla="*/ 2219325 w 12222724"/>
              <a:gd name="connsiteY1" fmla="*/ 0 h 1418113"/>
              <a:gd name="connsiteX2" fmla="*/ 6772275 w 12222724"/>
              <a:gd name="connsiteY2" fmla="*/ 323850 h 1418113"/>
              <a:gd name="connsiteX3" fmla="*/ 10125075 w 12222724"/>
              <a:gd name="connsiteY3" fmla="*/ 428625 h 1418113"/>
              <a:gd name="connsiteX4" fmla="*/ 12190713 w 12222724"/>
              <a:gd name="connsiteY4" fmla="*/ 70170 h 1418113"/>
              <a:gd name="connsiteX5" fmla="*/ 12209763 w 12222724"/>
              <a:gd name="connsiteY5" fmla="*/ 1418113 h 1418113"/>
              <a:gd name="connsiteX6" fmla="*/ 9525 w 12222724"/>
              <a:gd name="connsiteY6" fmla="*/ 1418113 h 1418113"/>
              <a:gd name="connsiteX7" fmla="*/ 0 w 12222724"/>
              <a:gd name="connsiteY7"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 name="connsiteX0" fmla="*/ 0 w 12209763"/>
              <a:gd name="connsiteY0" fmla="*/ 241620 h 1418113"/>
              <a:gd name="connsiteX1" fmla="*/ 2219325 w 12209763"/>
              <a:gd name="connsiteY1" fmla="*/ 0 h 1418113"/>
              <a:gd name="connsiteX2" fmla="*/ 6772275 w 12209763"/>
              <a:gd name="connsiteY2" fmla="*/ 323850 h 1418113"/>
              <a:gd name="connsiteX3" fmla="*/ 10125075 w 12209763"/>
              <a:gd name="connsiteY3" fmla="*/ 428625 h 1418113"/>
              <a:gd name="connsiteX4" fmla="*/ 12190713 w 12209763"/>
              <a:gd name="connsiteY4" fmla="*/ 70170 h 1418113"/>
              <a:gd name="connsiteX5" fmla="*/ 12209763 w 12209763"/>
              <a:gd name="connsiteY5" fmla="*/ 1418113 h 1418113"/>
              <a:gd name="connsiteX6" fmla="*/ 9525 w 12209763"/>
              <a:gd name="connsiteY6" fmla="*/ 1418113 h 1418113"/>
              <a:gd name="connsiteX7" fmla="*/ 0 w 12209763"/>
              <a:gd name="connsiteY7" fmla="*/ 241620 h 141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9763" h="1418113">
                <a:moveTo>
                  <a:pt x="0" y="241620"/>
                </a:moveTo>
                <a:cubicBezTo>
                  <a:pt x="311150" y="119568"/>
                  <a:pt x="1636713" y="13282"/>
                  <a:pt x="2219325" y="0"/>
                </a:cubicBezTo>
                <a:cubicBezTo>
                  <a:pt x="3348037" y="13705"/>
                  <a:pt x="5454650" y="252413"/>
                  <a:pt x="6772275" y="323850"/>
                </a:cubicBezTo>
                <a:cubicBezTo>
                  <a:pt x="8089900" y="395287"/>
                  <a:pt x="9388475" y="455613"/>
                  <a:pt x="10125075" y="428625"/>
                </a:cubicBezTo>
                <a:cubicBezTo>
                  <a:pt x="11028148" y="386345"/>
                  <a:pt x="12014299" y="126167"/>
                  <a:pt x="12190713" y="70170"/>
                </a:cubicBezTo>
                <a:cubicBezTo>
                  <a:pt x="12192307" y="69664"/>
                  <a:pt x="12203413" y="968799"/>
                  <a:pt x="12209763" y="1418113"/>
                </a:cubicBezTo>
                <a:lnTo>
                  <a:pt x="9525" y="1418113"/>
                </a:lnTo>
                <a:lnTo>
                  <a:pt x="0" y="241620"/>
                </a:lnTo>
                <a:close/>
              </a:path>
            </a:pathLst>
          </a:cu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25000" dirty="0">
              <a:ln>
                <a:noFill/>
              </a:ln>
              <a:solidFill>
                <a:schemeClr val="tx1"/>
              </a:solidFill>
              <a:effectLst/>
              <a:latin typeface="Times New Roman" pitchFamily="18" charset="0"/>
            </a:endParaRPr>
          </a:p>
        </p:txBody>
      </p:sp>
      <p:sp>
        <p:nvSpPr>
          <p:cNvPr id="24" name="TextBox 23">
            <a:extLst>
              <a:ext uri="{FF2B5EF4-FFF2-40B4-BE49-F238E27FC236}">
                <a16:creationId xmlns:a16="http://schemas.microsoft.com/office/drawing/2014/main" id="{E9D4F54D-F419-4E57-8B3A-BBCE344940B2}"/>
              </a:ext>
            </a:extLst>
          </p:cNvPr>
          <p:cNvSpPr txBox="1"/>
          <p:nvPr userDrawn="1"/>
        </p:nvSpPr>
        <p:spPr>
          <a:xfrm>
            <a:off x="4421406" y="6448320"/>
            <a:ext cx="3349188" cy="400110"/>
          </a:xfrm>
          <a:prstGeom prst="rect">
            <a:avLst/>
          </a:prstGeom>
          <a:noFill/>
        </p:spPr>
        <p:txBody>
          <a:bodyPr wrap="square" rtlCol="0">
            <a:spAutoFit/>
          </a:bodyPr>
          <a:lstStyle/>
          <a:p>
            <a:pPr algn="ctr"/>
            <a:r>
              <a:rPr lang="en-US" sz="1200" b="0" i="0" baseline="0" dirty="0">
                <a:solidFill>
                  <a:schemeClr val="bg1"/>
                </a:solidFill>
                <a:latin typeface="+mn-lt"/>
              </a:rPr>
              <a:t>www.nnss.gov</a:t>
            </a:r>
          </a:p>
          <a:p>
            <a:pPr algn="ctr"/>
            <a:r>
              <a:rPr lang="en-US" sz="800" b="0" i="1" kern="1200" baseline="0" dirty="0">
                <a:solidFill>
                  <a:schemeClr val="bg1"/>
                </a:solidFill>
                <a:latin typeface="+mj-lt"/>
                <a:ea typeface="+mn-ea"/>
                <a:cs typeface="+mn-cs"/>
              </a:rPr>
              <a:t>safety – performance – cleanup – closure</a:t>
            </a:r>
          </a:p>
        </p:txBody>
      </p:sp>
      <p:sp>
        <p:nvSpPr>
          <p:cNvPr id="4" name="Rectangle 3">
            <a:extLst>
              <a:ext uri="{FF2B5EF4-FFF2-40B4-BE49-F238E27FC236}">
                <a16:creationId xmlns:a16="http://schemas.microsoft.com/office/drawing/2014/main" id="{EB75299C-1029-4C12-90B7-BCB33B70D0A7}"/>
              </a:ext>
            </a:extLst>
          </p:cNvPr>
          <p:cNvSpPr/>
          <p:nvPr userDrawn="1"/>
        </p:nvSpPr>
        <p:spPr bwMode="auto">
          <a:xfrm>
            <a:off x="0" y="217488"/>
            <a:ext cx="12214688" cy="208283"/>
          </a:xfrm>
          <a:prstGeom prst="rect">
            <a:avLst/>
          </a:prstGeom>
          <a:gradFill flip="none" rotWithShape="1">
            <a:gsLst>
              <a:gs pos="87000">
                <a:schemeClr val="bg1">
                  <a:alpha val="0"/>
                  <a:lumMod val="0"/>
                  <a:lumOff val="100000"/>
                </a:schemeClr>
              </a:gs>
              <a:gs pos="40000">
                <a:srgbClr val="26660B"/>
              </a:gs>
              <a:gs pos="8000">
                <a:srgbClr val="2E603C"/>
              </a:gs>
            </a:gsLst>
            <a:path path="circle">
              <a:fillToRect r="100000" b="10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25000" dirty="0">
              <a:ln>
                <a:noFill/>
              </a:ln>
              <a:solidFill>
                <a:schemeClr val="tx1"/>
              </a:solidFill>
              <a:effectLst/>
              <a:latin typeface="Times New Roman" pitchFamily="18" charset="0"/>
            </a:endParaRPr>
          </a:p>
        </p:txBody>
      </p:sp>
      <p:sp>
        <p:nvSpPr>
          <p:cNvPr id="5" name="TextBox 4">
            <a:extLst>
              <a:ext uri="{FF2B5EF4-FFF2-40B4-BE49-F238E27FC236}">
                <a16:creationId xmlns:a16="http://schemas.microsoft.com/office/drawing/2014/main" id="{024A15C0-61BD-48A0-B5AC-D1DFC4097DBB}"/>
              </a:ext>
            </a:extLst>
          </p:cNvPr>
          <p:cNvSpPr txBox="1"/>
          <p:nvPr userDrawn="1"/>
        </p:nvSpPr>
        <p:spPr>
          <a:xfrm>
            <a:off x="8551807" y="167740"/>
            <a:ext cx="3497375" cy="307777"/>
          </a:xfrm>
          <a:prstGeom prst="rect">
            <a:avLst/>
          </a:prstGeom>
          <a:noFill/>
        </p:spPr>
        <p:txBody>
          <a:bodyPr wrap="square" rtlCol="0">
            <a:spAutoFit/>
          </a:bodyPr>
          <a:lstStyle/>
          <a:p>
            <a:pPr algn="ctr"/>
            <a:r>
              <a:rPr lang="en-US" sz="1400" b="1" baseline="0" dirty="0">
                <a:solidFill>
                  <a:srgbClr val="2D6038"/>
                </a:solidFill>
                <a:latin typeface="+mn-lt"/>
              </a:rPr>
              <a:t>Environmental Management</a:t>
            </a:r>
          </a:p>
        </p:txBody>
      </p:sp>
      <p:pic>
        <p:nvPicPr>
          <p:cNvPr id="21" name="Picture 2" descr="Image result for doe logo">
            <a:extLst>
              <a:ext uri="{FF2B5EF4-FFF2-40B4-BE49-F238E27FC236}">
                <a16:creationId xmlns:a16="http://schemas.microsoft.com/office/drawing/2014/main" id="{E5869656-ACA1-475E-88A5-67BFEC52F403}"/>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64556" y="6191801"/>
            <a:ext cx="1483229" cy="776835"/>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Connector 21">
            <a:extLst>
              <a:ext uri="{FF2B5EF4-FFF2-40B4-BE49-F238E27FC236}">
                <a16:creationId xmlns:a16="http://schemas.microsoft.com/office/drawing/2014/main" id="{8CF2AA05-F5E4-474A-9EAB-D88D95213432}"/>
              </a:ext>
            </a:extLst>
          </p:cNvPr>
          <p:cNvCxnSpPr>
            <a:cxnSpLocks/>
          </p:cNvCxnSpPr>
          <p:nvPr userDrawn="1"/>
        </p:nvCxnSpPr>
        <p:spPr bwMode="auto">
          <a:xfrm>
            <a:off x="1320800" y="6304333"/>
            <a:ext cx="0" cy="551768"/>
          </a:xfrm>
          <a:prstGeom prst="line">
            <a:avLst/>
          </a:prstGeom>
          <a:ln w="19050">
            <a:solidFill>
              <a:srgbClr val="FFE382"/>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23" name="TextBox 22">
            <a:extLst>
              <a:ext uri="{FF2B5EF4-FFF2-40B4-BE49-F238E27FC236}">
                <a16:creationId xmlns:a16="http://schemas.microsoft.com/office/drawing/2014/main" id="{0A4FC984-AC5F-4D53-8C85-516E113305E3}"/>
              </a:ext>
            </a:extLst>
          </p:cNvPr>
          <p:cNvSpPr txBox="1"/>
          <p:nvPr userDrawn="1"/>
        </p:nvSpPr>
        <p:spPr>
          <a:xfrm>
            <a:off x="1343383" y="6228236"/>
            <a:ext cx="2558684" cy="692497"/>
          </a:xfrm>
          <a:prstGeom prst="rect">
            <a:avLst/>
          </a:prstGeom>
          <a:noFill/>
        </p:spPr>
        <p:txBody>
          <a:bodyPr wrap="square" rtlCol="0">
            <a:spAutoFit/>
          </a:bodyPr>
          <a:lstStyle/>
          <a:p>
            <a:pPr algn="l"/>
            <a:r>
              <a:rPr lang="en-US" sz="1000" b="1" baseline="0" dirty="0">
                <a:solidFill>
                  <a:schemeClr val="bg1"/>
                </a:solidFill>
                <a:latin typeface="+mn-lt"/>
              </a:rPr>
              <a:t>OFFICE OF</a:t>
            </a:r>
            <a:br>
              <a:rPr lang="en-US" sz="1050" b="1" baseline="0" dirty="0">
                <a:solidFill>
                  <a:schemeClr val="bg1"/>
                </a:solidFill>
                <a:latin typeface="+mn-lt"/>
              </a:rPr>
            </a:br>
            <a:r>
              <a:rPr lang="en-US" sz="1050" b="1" kern="1100" baseline="0" dirty="0">
                <a:solidFill>
                  <a:schemeClr val="bg1"/>
                </a:solidFill>
                <a:latin typeface="+mn-lt"/>
              </a:rPr>
              <a:t>ENVIRONMENTAL</a:t>
            </a:r>
            <a:br>
              <a:rPr lang="en-US" sz="1050" b="1" baseline="0" dirty="0">
                <a:solidFill>
                  <a:schemeClr val="bg1"/>
                </a:solidFill>
                <a:latin typeface="+mn-lt"/>
              </a:rPr>
            </a:br>
            <a:r>
              <a:rPr lang="en-US" sz="1050" b="1" spc="70" baseline="0" dirty="0">
                <a:solidFill>
                  <a:schemeClr val="bg1"/>
                </a:solidFill>
                <a:latin typeface="+mn-lt"/>
              </a:rPr>
              <a:t>MANAGEMENT</a:t>
            </a:r>
          </a:p>
          <a:p>
            <a:pPr algn="l"/>
            <a:r>
              <a:rPr lang="en-US" sz="700" b="1" spc="70" baseline="0" dirty="0">
                <a:solidFill>
                  <a:schemeClr val="bg1"/>
                </a:solidFill>
                <a:latin typeface="+mn-lt"/>
              </a:rPr>
              <a:t>NEVADA PROGRAM</a:t>
            </a:r>
          </a:p>
        </p:txBody>
      </p:sp>
    </p:spTree>
    <p:extLst>
      <p:ext uri="{BB962C8B-B14F-4D97-AF65-F5344CB8AC3E}">
        <p14:creationId xmlns:p14="http://schemas.microsoft.com/office/powerpoint/2010/main" val="2796583435"/>
      </p:ext>
    </p:extLst>
  </p:cSld>
  <p:clrMap bg1="lt1" tx1="dk1" bg2="lt2" tx2="dk2" accent1="accent1" accent2="accent2" accent3="accent3" accent4="accent4" accent5="accent5" accent6="accent6" hlink="hlink" folHlink="folHlink"/>
  <p:sldLayoutIdLst>
    <p:sldLayoutId id="2147484880" r:id="rId1"/>
    <p:sldLayoutId id="2147484891" r:id="rId2"/>
    <p:sldLayoutId id="2147484881" r:id="rId3"/>
    <p:sldLayoutId id="2147484882" r:id="rId4"/>
    <p:sldLayoutId id="2147484883" r:id="rId5"/>
    <p:sldLayoutId id="2147484884" r:id="rId6"/>
    <p:sldLayoutId id="2147484885" r:id="rId7"/>
    <p:sldLayoutId id="2147484886" r:id="rId8"/>
    <p:sldLayoutId id="2147484887" r:id="rId9"/>
    <p:sldLayoutId id="2147484888" r:id="rId10"/>
    <p:sldLayoutId id="2147484889" r:id="rId11"/>
    <p:sldLayoutId id="2147484890" r:id="rId12"/>
  </p:sldLayoutIdLst>
  <p:hf sldNum="0" hdr="0" dt="0"/>
  <p:txStyles>
    <p:titleStyle>
      <a:lvl1pPr algn="ctr" rtl="0" eaLnBrk="0" fontAlgn="base" hangingPunct="0">
        <a:lnSpc>
          <a:spcPct val="90000"/>
        </a:lnSpc>
        <a:spcBef>
          <a:spcPct val="0"/>
        </a:spcBef>
        <a:spcAft>
          <a:spcPct val="0"/>
        </a:spcAft>
        <a:defRPr sz="3600">
          <a:solidFill>
            <a:schemeClr val="tx2"/>
          </a:solidFill>
          <a:latin typeface="+mj-lt"/>
          <a:ea typeface="+mj-ea"/>
          <a:cs typeface="+mj-cs"/>
        </a:defRPr>
      </a:lvl1pPr>
      <a:lvl2pPr algn="ctr" rtl="0" eaLnBrk="0" fontAlgn="base" hangingPunct="0">
        <a:lnSpc>
          <a:spcPct val="90000"/>
        </a:lnSpc>
        <a:spcBef>
          <a:spcPct val="0"/>
        </a:spcBef>
        <a:spcAft>
          <a:spcPct val="0"/>
        </a:spcAft>
        <a:defRPr sz="3600">
          <a:solidFill>
            <a:schemeClr val="tx2"/>
          </a:solidFill>
          <a:latin typeface="Arial" pitchFamily="34" charset="0"/>
        </a:defRPr>
      </a:lvl2pPr>
      <a:lvl3pPr algn="ctr" rtl="0" eaLnBrk="0" fontAlgn="base" hangingPunct="0">
        <a:lnSpc>
          <a:spcPct val="90000"/>
        </a:lnSpc>
        <a:spcBef>
          <a:spcPct val="0"/>
        </a:spcBef>
        <a:spcAft>
          <a:spcPct val="0"/>
        </a:spcAft>
        <a:defRPr sz="3600">
          <a:solidFill>
            <a:schemeClr val="tx2"/>
          </a:solidFill>
          <a:latin typeface="Arial" pitchFamily="34" charset="0"/>
        </a:defRPr>
      </a:lvl3pPr>
      <a:lvl4pPr algn="ctr" rtl="0" eaLnBrk="0" fontAlgn="base" hangingPunct="0">
        <a:lnSpc>
          <a:spcPct val="90000"/>
        </a:lnSpc>
        <a:spcBef>
          <a:spcPct val="0"/>
        </a:spcBef>
        <a:spcAft>
          <a:spcPct val="0"/>
        </a:spcAft>
        <a:defRPr sz="3600">
          <a:solidFill>
            <a:schemeClr val="tx2"/>
          </a:solidFill>
          <a:latin typeface="Arial" pitchFamily="34" charset="0"/>
        </a:defRPr>
      </a:lvl4pPr>
      <a:lvl5pPr algn="ctr" rtl="0" eaLnBrk="0" fontAlgn="base" hangingPunct="0">
        <a:lnSpc>
          <a:spcPct val="90000"/>
        </a:lnSpc>
        <a:spcBef>
          <a:spcPct val="0"/>
        </a:spcBef>
        <a:spcAft>
          <a:spcPct val="0"/>
        </a:spcAft>
        <a:defRPr sz="3600">
          <a:solidFill>
            <a:schemeClr val="tx2"/>
          </a:solidFill>
          <a:latin typeface="Arial" pitchFamily="34" charset="0"/>
        </a:defRPr>
      </a:lvl5pPr>
      <a:lvl6pPr marL="457200" algn="ctr" rtl="0" fontAlgn="base">
        <a:lnSpc>
          <a:spcPct val="90000"/>
        </a:lnSpc>
        <a:spcBef>
          <a:spcPct val="0"/>
        </a:spcBef>
        <a:spcAft>
          <a:spcPct val="0"/>
        </a:spcAft>
        <a:defRPr sz="3600">
          <a:solidFill>
            <a:schemeClr val="tx2"/>
          </a:solidFill>
          <a:latin typeface="Arial" pitchFamily="34" charset="0"/>
        </a:defRPr>
      </a:lvl6pPr>
      <a:lvl7pPr marL="914400" algn="ctr" rtl="0" fontAlgn="base">
        <a:lnSpc>
          <a:spcPct val="90000"/>
        </a:lnSpc>
        <a:spcBef>
          <a:spcPct val="0"/>
        </a:spcBef>
        <a:spcAft>
          <a:spcPct val="0"/>
        </a:spcAft>
        <a:defRPr sz="3600">
          <a:solidFill>
            <a:schemeClr val="tx2"/>
          </a:solidFill>
          <a:latin typeface="Arial" pitchFamily="34" charset="0"/>
        </a:defRPr>
      </a:lvl7pPr>
      <a:lvl8pPr marL="1371600" algn="ctr" rtl="0" fontAlgn="base">
        <a:lnSpc>
          <a:spcPct val="90000"/>
        </a:lnSpc>
        <a:spcBef>
          <a:spcPct val="0"/>
        </a:spcBef>
        <a:spcAft>
          <a:spcPct val="0"/>
        </a:spcAft>
        <a:defRPr sz="3600">
          <a:solidFill>
            <a:schemeClr val="tx2"/>
          </a:solidFill>
          <a:latin typeface="Arial" pitchFamily="34" charset="0"/>
        </a:defRPr>
      </a:lvl8pPr>
      <a:lvl9pPr marL="1828800" algn="ctr" rtl="0" fontAlgn="base">
        <a:lnSpc>
          <a:spcPct val="90000"/>
        </a:lnSpc>
        <a:spcBef>
          <a:spcPct val="0"/>
        </a:spcBef>
        <a:spcAft>
          <a:spcPct val="0"/>
        </a:spcAft>
        <a:defRPr sz="3600">
          <a:solidFill>
            <a:schemeClr val="tx2"/>
          </a:solidFill>
          <a:latin typeface="Arial" pitchFamily="34" charset="0"/>
        </a:defRPr>
      </a:lvl9pPr>
    </p:titleStyle>
    <p:bodyStyle>
      <a:lvl1pPr marL="228600" indent="-228600" algn="l" rtl="0" eaLnBrk="0" fontAlgn="base" hangingPunct="0">
        <a:spcBef>
          <a:spcPct val="25000"/>
        </a:spcBef>
        <a:spcAft>
          <a:spcPct val="0"/>
        </a:spcAft>
        <a:buChar char="•"/>
        <a:defRPr sz="2200">
          <a:solidFill>
            <a:schemeClr val="tx1"/>
          </a:solidFill>
          <a:latin typeface="+mn-lt"/>
          <a:ea typeface="+mn-ea"/>
          <a:cs typeface="+mn-cs"/>
        </a:defRPr>
      </a:lvl1pPr>
      <a:lvl2pPr marL="457200" indent="-228600" algn="l" rtl="0" eaLnBrk="0" fontAlgn="base" hangingPunct="0">
        <a:spcBef>
          <a:spcPct val="25000"/>
        </a:spcBef>
        <a:spcAft>
          <a:spcPct val="0"/>
        </a:spcAft>
        <a:buChar char="–"/>
        <a:defRPr sz="2200">
          <a:solidFill>
            <a:schemeClr val="tx1"/>
          </a:solidFill>
          <a:latin typeface="+mn-lt"/>
        </a:defRPr>
      </a:lvl2pPr>
      <a:lvl3pPr marL="685800" indent="-228600" algn="l" rtl="0" eaLnBrk="0" fontAlgn="base" hangingPunct="0">
        <a:spcBef>
          <a:spcPct val="25000"/>
        </a:spcBef>
        <a:spcAft>
          <a:spcPct val="0"/>
        </a:spcAft>
        <a:buSzPct val="70000"/>
        <a:buFont typeface="Wingdings" panose="05000000000000000000" pitchFamily="2" charset="2"/>
        <a:buChar char="§"/>
        <a:defRPr sz="2200">
          <a:solidFill>
            <a:schemeClr val="tx1"/>
          </a:solidFill>
          <a:latin typeface="+mn-lt"/>
        </a:defRPr>
      </a:lvl3pPr>
      <a:lvl4pPr marL="914400" indent="-228600" algn="l" rtl="0" eaLnBrk="0" fontAlgn="base" hangingPunct="0">
        <a:spcBef>
          <a:spcPct val="25000"/>
        </a:spcBef>
        <a:spcAft>
          <a:spcPct val="0"/>
        </a:spcAft>
        <a:buChar char="–"/>
        <a:tabLst>
          <a:tab pos="977900" algn="l"/>
        </a:tabLst>
        <a:defRPr sz="2200">
          <a:solidFill>
            <a:schemeClr val="tx1"/>
          </a:solidFill>
          <a:latin typeface="+mn-lt"/>
        </a:defRPr>
      </a:lvl4pPr>
      <a:lvl5pPr marL="1143000" indent="-228600" algn="l" rtl="0" eaLnBrk="0" fontAlgn="base" hangingPunct="0">
        <a:spcBef>
          <a:spcPct val="25000"/>
        </a:spcBef>
        <a:spcAft>
          <a:spcPct val="0"/>
        </a:spcAft>
        <a:buChar char="»"/>
        <a:defRPr sz="2200">
          <a:solidFill>
            <a:schemeClr val="tx1"/>
          </a:solidFill>
          <a:latin typeface="+mn-lt"/>
        </a:defRPr>
      </a:lvl5pPr>
      <a:lvl6pPr marL="2514600" indent="-228600" algn="l" rtl="0" fontAlgn="base">
        <a:spcBef>
          <a:spcPct val="25000"/>
        </a:spcBef>
        <a:spcAft>
          <a:spcPct val="0"/>
        </a:spcAft>
        <a:buChar char="»"/>
        <a:defRPr sz="2000">
          <a:solidFill>
            <a:schemeClr val="tx1"/>
          </a:solidFill>
          <a:latin typeface="+mn-lt"/>
        </a:defRPr>
      </a:lvl6pPr>
      <a:lvl7pPr marL="2971800" indent="-228600" algn="l" rtl="0" fontAlgn="base">
        <a:spcBef>
          <a:spcPct val="25000"/>
        </a:spcBef>
        <a:spcAft>
          <a:spcPct val="0"/>
        </a:spcAft>
        <a:buChar char="»"/>
        <a:defRPr sz="2000">
          <a:solidFill>
            <a:schemeClr val="tx1"/>
          </a:solidFill>
          <a:latin typeface="+mn-lt"/>
        </a:defRPr>
      </a:lvl7pPr>
      <a:lvl8pPr marL="3429000" indent="-228600" algn="l" rtl="0" fontAlgn="base">
        <a:spcBef>
          <a:spcPct val="25000"/>
        </a:spcBef>
        <a:spcAft>
          <a:spcPct val="0"/>
        </a:spcAft>
        <a:buChar char="»"/>
        <a:defRPr sz="2000">
          <a:solidFill>
            <a:schemeClr val="tx1"/>
          </a:solidFill>
          <a:latin typeface="+mn-lt"/>
        </a:defRPr>
      </a:lvl8pPr>
      <a:lvl9pPr marL="3886200" indent="-228600" algn="l" rtl="0" fontAlgn="base">
        <a:spcBef>
          <a:spcPct val="25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3.xml"/><Relationship Id="rId4" Type="http://schemas.openxmlformats.org/officeDocument/2006/relationships/image" Target="../media/image27.emf"/></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3.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2FE25-E34A-B299-525D-67FA455A37BB}"/>
              </a:ext>
            </a:extLst>
          </p:cNvPr>
          <p:cNvSpPr>
            <a:spLocks noGrp="1"/>
          </p:cNvSpPr>
          <p:nvPr>
            <p:ph type="ctrTitle"/>
          </p:nvPr>
        </p:nvSpPr>
        <p:spPr>
          <a:xfrm>
            <a:off x="1409700" y="152400"/>
            <a:ext cx="9372600" cy="2387600"/>
          </a:xfrm>
        </p:spPr>
        <p:txBody>
          <a:bodyPr>
            <a:normAutofit/>
          </a:bodyPr>
          <a:lstStyle/>
          <a:p>
            <a:r>
              <a:rPr lang="en-US" sz="3600" b="1" dirty="0"/>
              <a:t>Importance of Conceptual Model Development for the Pahute Mesa Groundwater Model Nevada National Security Site</a:t>
            </a:r>
          </a:p>
        </p:txBody>
      </p:sp>
      <p:sp>
        <p:nvSpPr>
          <p:cNvPr id="3" name="Subtitle 2">
            <a:extLst>
              <a:ext uri="{FF2B5EF4-FFF2-40B4-BE49-F238E27FC236}">
                <a16:creationId xmlns:a16="http://schemas.microsoft.com/office/drawing/2014/main" id="{84BA9BC9-B8ED-7541-0055-ABFF4708FCCE}"/>
              </a:ext>
            </a:extLst>
          </p:cNvPr>
          <p:cNvSpPr>
            <a:spLocks noGrp="1"/>
          </p:cNvSpPr>
          <p:nvPr>
            <p:ph type="subTitle" idx="1"/>
          </p:nvPr>
        </p:nvSpPr>
        <p:spPr>
          <a:xfrm>
            <a:off x="1485900" y="3920342"/>
            <a:ext cx="9410700" cy="1108858"/>
          </a:xfrm>
        </p:spPr>
        <p:txBody>
          <a:bodyPr/>
          <a:lstStyle/>
          <a:p>
            <a:pPr>
              <a:spcAft>
                <a:spcPts val="200"/>
              </a:spcAft>
            </a:pPr>
            <a:r>
              <a:rPr lang="en-US" b="1" dirty="0"/>
              <a:t>Ken Rehfeldt</a:t>
            </a:r>
          </a:p>
          <a:p>
            <a:pPr>
              <a:spcAft>
                <a:spcPts val="200"/>
              </a:spcAft>
            </a:pPr>
            <a:r>
              <a:rPr lang="en-US" sz="2000" dirty="0"/>
              <a:t>Navarro Research and Engineering, Contractor to the U.S. Department of Energy (DOE) Environmental Management (EM) Nevada Program</a:t>
            </a:r>
          </a:p>
          <a:p>
            <a:pPr>
              <a:spcAft>
                <a:spcPts val="200"/>
              </a:spcAft>
            </a:pPr>
            <a:r>
              <a:rPr lang="en-US" b="1" dirty="0"/>
              <a:t>Chuck Russell</a:t>
            </a:r>
          </a:p>
          <a:p>
            <a:pPr>
              <a:spcAft>
                <a:spcPts val="200"/>
              </a:spcAft>
            </a:pPr>
            <a:r>
              <a:rPr lang="en-US" sz="2000" dirty="0"/>
              <a:t>Desert Research Institute, Science Advisor to the DOE EM Nevada Program</a:t>
            </a:r>
          </a:p>
          <a:p>
            <a:pPr>
              <a:spcAft>
                <a:spcPts val="200"/>
              </a:spcAft>
            </a:pPr>
            <a:r>
              <a:rPr lang="en-US" b="1" dirty="0"/>
              <a:t>August 2, 2023</a:t>
            </a:r>
          </a:p>
        </p:txBody>
      </p:sp>
    </p:spTree>
    <p:extLst>
      <p:ext uri="{BB962C8B-B14F-4D97-AF65-F5344CB8AC3E}">
        <p14:creationId xmlns:p14="http://schemas.microsoft.com/office/powerpoint/2010/main" val="781288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FCF36-D1B7-342E-6F1F-FE1C28438920}"/>
              </a:ext>
            </a:extLst>
          </p:cNvPr>
          <p:cNvSpPr>
            <a:spLocks noGrp="1"/>
          </p:cNvSpPr>
          <p:nvPr>
            <p:ph type="title"/>
          </p:nvPr>
        </p:nvSpPr>
        <p:spPr/>
        <p:txBody>
          <a:bodyPr/>
          <a:lstStyle/>
          <a:p>
            <a:r>
              <a:rPr lang="en-US" b="1" dirty="0"/>
              <a:t>The Need for a Conceptual Model</a:t>
            </a:r>
          </a:p>
        </p:txBody>
      </p:sp>
      <p:sp>
        <p:nvSpPr>
          <p:cNvPr id="3" name="Content Placeholder 2">
            <a:extLst>
              <a:ext uri="{FF2B5EF4-FFF2-40B4-BE49-F238E27FC236}">
                <a16:creationId xmlns:a16="http://schemas.microsoft.com/office/drawing/2014/main" id="{2AB3FC8B-532E-9DDF-C830-44ECECE797FC}"/>
              </a:ext>
            </a:extLst>
          </p:cNvPr>
          <p:cNvSpPr>
            <a:spLocks noGrp="1"/>
          </p:cNvSpPr>
          <p:nvPr>
            <p:ph idx="1"/>
          </p:nvPr>
        </p:nvSpPr>
        <p:spPr/>
        <p:txBody>
          <a:bodyPr>
            <a:normAutofit lnSpcReduction="10000"/>
          </a:bodyPr>
          <a:lstStyle/>
          <a:p>
            <a:r>
              <a:rPr lang="en-US" dirty="0"/>
              <a:t>FFACO requires develop of a groundwater flow and transport model of radionuclides from underground nuclear tests on Pahute Mesa to understand the risks to down gradient water users and the environment</a:t>
            </a:r>
          </a:p>
          <a:p>
            <a:r>
              <a:rPr lang="en-US" dirty="0"/>
              <a:t>Data are critical, but expensive and difficult to obtain</a:t>
            </a:r>
          </a:p>
          <a:p>
            <a:pPr lvl="1"/>
            <a:r>
              <a:rPr lang="en-US" dirty="0"/>
              <a:t>Very large area – NNSS larger than Rhode Island</a:t>
            </a:r>
          </a:p>
          <a:p>
            <a:pPr lvl="1"/>
            <a:r>
              <a:rPr lang="en-US" dirty="0"/>
              <a:t>Unpopulated and largely undeveloped</a:t>
            </a:r>
          </a:p>
          <a:p>
            <a:pPr lvl="1"/>
            <a:r>
              <a:rPr lang="en-US" dirty="0"/>
              <a:t>Deep flow systems – depth to water table ranges from ~zero (springs) to more than 2,500 feet – depth of the flow system 4,000 feet or more</a:t>
            </a:r>
          </a:p>
          <a:p>
            <a:pPr lvl="1"/>
            <a:r>
              <a:rPr lang="en-US" dirty="0"/>
              <a:t>A single well may cost $6-10 million dollars</a:t>
            </a:r>
          </a:p>
          <a:p>
            <a:r>
              <a:rPr lang="en-US" dirty="0"/>
              <a:t>To maximize the utility of the data, a conceptual model was developed over 3 decades</a:t>
            </a:r>
          </a:p>
          <a:p>
            <a:r>
              <a:rPr lang="en-US" dirty="0"/>
              <a:t>Allowed the modeling team to make efficient use of the data available to build a 3-D model of radionuclide transport consistent with observations </a:t>
            </a:r>
          </a:p>
        </p:txBody>
      </p:sp>
    </p:spTree>
    <p:extLst>
      <p:ext uri="{BB962C8B-B14F-4D97-AF65-F5344CB8AC3E}">
        <p14:creationId xmlns:p14="http://schemas.microsoft.com/office/powerpoint/2010/main" val="2003369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485A4-3C34-292D-3A1C-84D11DFFF08E}"/>
              </a:ext>
            </a:extLst>
          </p:cNvPr>
          <p:cNvSpPr>
            <a:spLocks noGrp="1"/>
          </p:cNvSpPr>
          <p:nvPr>
            <p:ph type="title"/>
          </p:nvPr>
        </p:nvSpPr>
        <p:spPr/>
        <p:txBody>
          <a:bodyPr/>
          <a:lstStyle/>
          <a:p>
            <a:r>
              <a:rPr lang="en-US" b="1" dirty="0"/>
              <a:t>Conceptual Model Components</a:t>
            </a:r>
          </a:p>
        </p:txBody>
      </p:sp>
      <p:sp>
        <p:nvSpPr>
          <p:cNvPr id="3" name="Content Placeholder 2">
            <a:extLst>
              <a:ext uri="{FF2B5EF4-FFF2-40B4-BE49-F238E27FC236}">
                <a16:creationId xmlns:a16="http://schemas.microsoft.com/office/drawing/2014/main" id="{FFF65C37-4781-F08E-D2C5-D31869823D81}"/>
              </a:ext>
            </a:extLst>
          </p:cNvPr>
          <p:cNvSpPr>
            <a:spLocks noGrp="1"/>
          </p:cNvSpPr>
          <p:nvPr>
            <p:ph idx="1"/>
          </p:nvPr>
        </p:nvSpPr>
        <p:spPr/>
        <p:txBody>
          <a:bodyPr>
            <a:normAutofit lnSpcReduction="10000"/>
          </a:bodyPr>
          <a:lstStyle/>
          <a:p>
            <a:pPr>
              <a:spcBef>
                <a:spcPts val="0"/>
              </a:spcBef>
              <a:spcAft>
                <a:spcPts val="600"/>
              </a:spcAft>
            </a:pPr>
            <a:r>
              <a:rPr lang="en-US" dirty="0"/>
              <a:t>Hydrogeologic Framework Model</a:t>
            </a:r>
          </a:p>
          <a:p>
            <a:pPr lvl="1">
              <a:spcBef>
                <a:spcPts val="0"/>
              </a:spcBef>
              <a:spcAft>
                <a:spcPts val="600"/>
              </a:spcAft>
            </a:pPr>
            <a:r>
              <a:rPr lang="en-US" dirty="0"/>
              <a:t>Stratigraphy, lithology, </a:t>
            </a:r>
            <a:r>
              <a:rPr lang="en-US" dirty="0" err="1"/>
              <a:t>hydrostratigraphy</a:t>
            </a:r>
            <a:r>
              <a:rPr lang="en-US" dirty="0"/>
              <a:t>, faults, structural relationships, degree of fracturing</a:t>
            </a:r>
          </a:p>
          <a:p>
            <a:pPr>
              <a:spcBef>
                <a:spcPts val="0"/>
              </a:spcBef>
              <a:spcAft>
                <a:spcPts val="600"/>
              </a:spcAft>
            </a:pPr>
            <a:r>
              <a:rPr lang="en-US" dirty="0"/>
              <a:t>Hydrologic Conceptual Model </a:t>
            </a:r>
          </a:p>
          <a:p>
            <a:pPr lvl="1">
              <a:spcBef>
                <a:spcPts val="0"/>
              </a:spcBef>
              <a:spcAft>
                <a:spcPts val="600"/>
              </a:spcAft>
            </a:pPr>
            <a:r>
              <a:rPr lang="en-US" dirty="0"/>
              <a:t>Material properties, potentiometric surface, geochemistry, water balance, recharge, discharge</a:t>
            </a:r>
          </a:p>
          <a:p>
            <a:pPr>
              <a:spcBef>
                <a:spcPts val="0"/>
              </a:spcBef>
              <a:spcAft>
                <a:spcPts val="600"/>
              </a:spcAft>
            </a:pPr>
            <a:r>
              <a:rPr lang="en-US" dirty="0"/>
              <a:t>Source Term Model</a:t>
            </a:r>
          </a:p>
          <a:p>
            <a:pPr lvl="1">
              <a:spcBef>
                <a:spcPts val="0"/>
              </a:spcBef>
              <a:spcAft>
                <a:spcPts val="600"/>
              </a:spcAft>
            </a:pPr>
            <a:r>
              <a:rPr lang="en-US" dirty="0"/>
              <a:t>Radionuclides of interest, release mechanisms, probabilistic evaluation of source concentrations</a:t>
            </a:r>
          </a:p>
          <a:p>
            <a:pPr>
              <a:spcBef>
                <a:spcPts val="0"/>
              </a:spcBef>
              <a:spcAft>
                <a:spcPts val="600"/>
              </a:spcAft>
            </a:pPr>
            <a:r>
              <a:rPr lang="en-US" dirty="0"/>
              <a:t>Transport Model Processes </a:t>
            </a:r>
          </a:p>
          <a:p>
            <a:pPr lvl="1">
              <a:spcBef>
                <a:spcPts val="0"/>
              </a:spcBef>
              <a:spcAft>
                <a:spcPts val="600"/>
              </a:spcAft>
            </a:pPr>
            <a:r>
              <a:rPr lang="en-US" dirty="0"/>
              <a:t>Advection, dispersion, matrix diffusion, colloid transport, radioactive decay, sorption, radionuclide observations</a:t>
            </a:r>
          </a:p>
        </p:txBody>
      </p:sp>
    </p:spTree>
    <p:extLst>
      <p:ext uri="{BB962C8B-B14F-4D97-AF65-F5344CB8AC3E}">
        <p14:creationId xmlns:p14="http://schemas.microsoft.com/office/powerpoint/2010/main" val="929580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5CEA3E74-D6E7-FD04-83B7-3A127EFE4FA5}"/>
              </a:ext>
            </a:extLst>
          </p:cNvPr>
          <p:cNvSpPr>
            <a:spLocks noGrp="1" noChangeArrowheads="1"/>
          </p:cNvSpPr>
          <p:nvPr>
            <p:ph type="title"/>
          </p:nvPr>
        </p:nvSpPr>
        <p:spPr>
          <a:xfrm>
            <a:off x="1752600" y="381000"/>
            <a:ext cx="8543924" cy="838200"/>
          </a:xfrm>
        </p:spPr>
        <p:txBody>
          <a:bodyPr/>
          <a:lstStyle/>
          <a:p>
            <a:pPr>
              <a:defRPr/>
            </a:pPr>
            <a:r>
              <a:rPr lang="en-US" altLang="en-US" b="1" dirty="0">
                <a:cs typeface="Calibri" panose="020F0502020204030204" pitchFamily="34" charset="0"/>
              </a:rPr>
              <a:t>Conceptual Model - Team Effort</a:t>
            </a:r>
            <a:endParaRPr lang="en-US" altLang="en-US" sz="1400" b="1" dirty="0">
              <a:highlight>
                <a:srgbClr val="FFFF00"/>
              </a:highlight>
              <a:cs typeface="Calibri" panose="020F0502020204030204" pitchFamily="34" charset="0"/>
            </a:endParaRPr>
          </a:p>
        </p:txBody>
      </p:sp>
      <p:sp>
        <p:nvSpPr>
          <p:cNvPr id="16387" name="Content Placeholder 1">
            <a:extLst>
              <a:ext uri="{FF2B5EF4-FFF2-40B4-BE49-F238E27FC236}">
                <a16:creationId xmlns:a16="http://schemas.microsoft.com/office/drawing/2014/main" id="{9238DDFD-BEAC-4FF9-2EDD-8F4A9D381487}"/>
              </a:ext>
            </a:extLst>
          </p:cNvPr>
          <p:cNvSpPr>
            <a:spLocks noGrp="1" noChangeArrowheads="1"/>
          </p:cNvSpPr>
          <p:nvPr>
            <p:ph idx="1"/>
          </p:nvPr>
        </p:nvSpPr>
        <p:spPr>
          <a:xfrm>
            <a:off x="304800" y="1190624"/>
            <a:ext cx="11430000" cy="4829175"/>
          </a:xfrm>
        </p:spPr>
        <p:txBody>
          <a:bodyPr>
            <a:noAutofit/>
          </a:bodyPr>
          <a:lstStyle/>
          <a:p>
            <a:pPr>
              <a:spcBef>
                <a:spcPts val="0"/>
              </a:spcBef>
              <a:spcAft>
                <a:spcPts val="200"/>
              </a:spcAft>
            </a:pPr>
            <a:r>
              <a:rPr lang="en-US" altLang="en-US" sz="1900" dirty="0"/>
              <a:t>By 2020, the project had benefited from a collaborative approach to understand the nature and extent of groundwater contamination</a:t>
            </a:r>
          </a:p>
          <a:p>
            <a:pPr lvl="1">
              <a:spcBef>
                <a:spcPts val="0"/>
              </a:spcBef>
              <a:spcAft>
                <a:spcPts val="200"/>
              </a:spcAft>
            </a:pPr>
            <a:r>
              <a:rPr lang="en-US" altLang="en-US" sz="1900" dirty="0"/>
              <a:t>Navarro Research and Engineering, Inc. (Navarro – contractor to DOE EM Nevada)</a:t>
            </a:r>
          </a:p>
          <a:p>
            <a:pPr lvl="1">
              <a:spcBef>
                <a:spcPts val="0"/>
              </a:spcBef>
              <a:spcAft>
                <a:spcPts val="200"/>
              </a:spcAft>
            </a:pPr>
            <a:r>
              <a:rPr lang="en-US" altLang="en-US" sz="1900" dirty="0">
                <a:cs typeface="Calibri" panose="020F0502020204030204" pitchFamily="34" charset="0"/>
              </a:rPr>
              <a:t>Mission Support and Test Services, LLC (MSTS – M&amp;O contractor to DOE NNSA)</a:t>
            </a:r>
          </a:p>
          <a:p>
            <a:pPr lvl="1">
              <a:spcBef>
                <a:spcPts val="0"/>
              </a:spcBef>
              <a:spcAft>
                <a:spcPts val="200"/>
              </a:spcAft>
            </a:pPr>
            <a:r>
              <a:rPr lang="en-US" altLang="en-US" sz="1900" dirty="0">
                <a:cs typeface="Calibri" panose="020F0502020204030204" pitchFamily="34" charset="0"/>
              </a:rPr>
              <a:t>Lawrence Livermore National Laboratory (LLNL)</a:t>
            </a:r>
          </a:p>
          <a:p>
            <a:pPr lvl="1">
              <a:spcBef>
                <a:spcPts val="0"/>
              </a:spcBef>
              <a:spcAft>
                <a:spcPts val="200"/>
              </a:spcAft>
            </a:pPr>
            <a:r>
              <a:rPr lang="en-US" altLang="en-US" sz="1900" dirty="0">
                <a:cs typeface="Calibri" panose="020F0502020204030204" pitchFamily="34" charset="0"/>
              </a:rPr>
              <a:t>Los Alamos National Laboratory (LANL)</a:t>
            </a:r>
          </a:p>
          <a:p>
            <a:pPr lvl="1">
              <a:spcBef>
                <a:spcPts val="0"/>
              </a:spcBef>
              <a:spcAft>
                <a:spcPts val="200"/>
              </a:spcAft>
            </a:pPr>
            <a:r>
              <a:rPr lang="en-US" altLang="en-US" sz="1900" dirty="0">
                <a:cs typeface="Calibri" panose="020F0502020204030204" pitchFamily="34" charset="0"/>
              </a:rPr>
              <a:t>Desert Research Institute (DRI)</a:t>
            </a:r>
          </a:p>
          <a:p>
            <a:pPr lvl="1">
              <a:spcBef>
                <a:spcPts val="0"/>
              </a:spcBef>
              <a:spcAft>
                <a:spcPts val="200"/>
              </a:spcAft>
            </a:pPr>
            <a:r>
              <a:rPr lang="en-US" altLang="en-US" sz="1900" dirty="0">
                <a:cs typeface="Calibri" panose="020F0502020204030204" pitchFamily="34" charset="0"/>
              </a:rPr>
              <a:t>United States Geological Survey (USGS)</a:t>
            </a:r>
          </a:p>
          <a:p>
            <a:pPr>
              <a:spcBef>
                <a:spcPts val="0"/>
              </a:spcBef>
              <a:spcAft>
                <a:spcPts val="200"/>
              </a:spcAft>
            </a:pPr>
            <a:r>
              <a:rPr lang="en-US" altLang="en-US" sz="1900" dirty="0">
                <a:cs typeface="Calibri" panose="020F0502020204030204" pitchFamily="34" charset="0"/>
              </a:rPr>
              <a:t>Represented multiple disciplines (geology, hydrogeology, geochemistry, radionuclide chemistry, groundwater flow and transport modeling)</a:t>
            </a:r>
          </a:p>
          <a:p>
            <a:pPr>
              <a:spcBef>
                <a:spcPts val="0"/>
              </a:spcBef>
              <a:spcAft>
                <a:spcPts val="200"/>
              </a:spcAft>
            </a:pPr>
            <a:r>
              <a:rPr lang="en-US" altLang="en-US" sz="1900" dirty="0">
                <a:cs typeface="Calibri" panose="020F0502020204030204" pitchFamily="34" charset="0"/>
              </a:rPr>
              <a:t>Many contributors to the conceptual model had decades experience with NNSS geology, hydrology, geochemistry, and radionuclide flow and transport modeling</a:t>
            </a:r>
          </a:p>
          <a:p>
            <a:pPr>
              <a:spcBef>
                <a:spcPts val="0"/>
              </a:spcBef>
              <a:spcAft>
                <a:spcPts val="200"/>
              </a:spcAft>
            </a:pPr>
            <a:r>
              <a:rPr lang="en-US" altLang="en-US" sz="1900" dirty="0">
                <a:cs typeface="Calibri" panose="020F0502020204030204" pitchFamily="34" charset="0"/>
              </a:rPr>
              <a:t>State of Nevada Division of Environmental Protection (NDEP)</a:t>
            </a:r>
          </a:p>
          <a:p>
            <a:pPr lvl="1">
              <a:spcBef>
                <a:spcPts val="0"/>
              </a:spcBef>
              <a:spcAft>
                <a:spcPts val="200"/>
              </a:spcAft>
            </a:pPr>
            <a:r>
              <a:rPr lang="en-US" altLang="en-US" sz="1900" dirty="0">
                <a:cs typeface="Calibri" panose="020F0502020204030204" pitchFamily="34" charset="0"/>
              </a:rPr>
              <a:t>Regulatory personnel received routine updates during development of the conceptual model, were given access to personnel developing it, and were asked for their input at many critical points during its development  </a:t>
            </a:r>
          </a:p>
          <a:p>
            <a:pPr>
              <a:spcBef>
                <a:spcPts val="0"/>
              </a:spcBef>
              <a:spcAft>
                <a:spcPts val="200"/>
              </a:spcAft>
            </a:pPr>
            <a:endParaRPr lang="en-US" altLang="en-US" sz="1900" dirty="0">
              <a:cs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3519B-BA0F-74F3-CA43-42328069C413}"/>
              </a:ext>
            </a:extLst>
          </p:cNvPr>
          <p:cNvSpPr>
            <a:spLocks noGrp="1"/>
          </p:cNvSpPr>
          <p:nvPr>
            <p:ph type="title"/>
          </p:nvPr>
        </p:nvSpPr>
        <p:spPr>
          <a:xfrm>
            <a:off x="914400" y="304800"/>
            <a:ext cx="10363200" cy="838200"/>
          </a:xfrm>
        </p:spPr>
        <p:txBody>
          <a:bodyPr/>
          <a:lstStyle/>
          <a:p>
            <a:pPr algn="ctr"/>
            <a:r>
              <a:rPr lang="en-US" b="1" dirty="0"/>
              <a:t>Conceptual Model Development Team  </a:t>
            </a:r>
          </a:p>
        </p:txBody>
      </p:sp>
      <p:graphicFrame>
        <p:nvGraphicFramePr>
          <p:cNvPr id="4" name="Table 4">
            <a:extLst>
              <a:ext uri="{FF2B5EF4-FFF2-40B4-BE49-F238E27FC236}">
                <a16:creationId xmlns:a16="http://schemas.microsoft.com/office/drawing/2014/main" id="{28011993-01F8-5501-F5F7-163CAB1F2EB7}"/>
              </a:ext>
            </a:extLst>
          </p:cNvPr>
          <p:cNvGraphicFramePr>
            <a:graphicFrameLocks noGrp="1"/>
          </p:cNvGraphicFramePr>
          <p:nvPr>
            <p:ph idx="1"/>
            <p:extLst>
              <p:ext uri="{D42A27DB-BD31-4B8C-83A1-F6EECF244321}">
                <p14:modId xmlns:p14="http://schemas.microsoft.com/office/powerpoint/2010/main" val="3586591226"/>
              </p:ext>
            </p:extLst>
          </p:nvPr>
        </p:nvGraphicFramePr>
        <p:xfrm>
          <a:off x="838200" y="990600"/>
          <a:ext cx="10515596" cy="5054600"/>
        </p:xfrm>
        <a:graphic>
          <a:graphicData uri="http://schemas.openxmlformats.org/drawingml/2006/table">
            <a:tbl>
              <a:tblPr firstRow="1" bandRow="1">
                <a:tableStyleId>{5C22544A-7EE6-4342-B048-85BDC9FD1C3A}</a:tableStyleId>
              </a:tblPr>
              <a:tblGrid>
                <a:gridCol w="1580909">
                  <a:extLst>
                    <a:ext uri="{9D8B030D-6E8A-4147-A177-3AD203B41FA5}">
                      <a16:colId xmlns:a16="http://schemas.microsoft.com/office/drawing/2014/main" val="1267620974"/>
                    </a:ext>
                  </a:extLst>
                </a:gridCol>
                <a:gridCol w="1423547">
                  <a:extLst>
                    <a:ext uri="{9D8B030D-6E8A-4147-A177-3AD203B41FA5}">
                      <a16:colId xmlns:a16="http://schemas.microsoft.com/office/drawing/2014/main" val="4263454920"/>
                    </a:ext>
                  </a:extLst>
                </a:gridCol>
                <a:gridCol w="1502228">
                  <a:extLst>
                    <a:ext uri="{9D8B030D-6E8A-4147-A177-3AD203B41FA5}">
                      <a16:colId xmlns:a16="http://schemas.microsoft.com/office/drawing/2014/main" val="2649704576"/>
                    </a:ext>
                  </a:extLst>
                </a:gridCol>
                <a:gridCol w="1502228">
                  <a:extLst>
                    <a:ext uri="{9D8B030D-6E8A-4147-A177-3AD203B41FA5}">
                      <a16:colId xmlns:a16="http://schemas.microsoft.com/office/drawing/2014/main" val="300334678"/>
                    </a:ext>
                  </a:extLst>
                </a:gridCol>
                <a:gridCol w="1502228">
                  <a:extLst>
                    <a:ext uri="{9D8B030D-6E8A-4147-A177-3AD203B41FA5}">
                      <a16:colId xmlns:a16="http://schemas.microsoft.com/office/drawing/2014/main" val="1180544799"/>
                    </a:ext>
                  </a:extLst>
                </a:gridCol>
                <a:gridCol w="1502228">
                  <a:extLst>
                    <a:ext uri="{9D8B030D-6E8A-4147-A177-3AD203B41FA5}">
                      <a16:colId xmlns:a16="http://schemas.microsoft.com/office/drawing/2014/main" val="2712267518"/>
                    </a:ext>
                  </a:extLst>
                </a:gridCol>
                <a:gridCol w="1502228">
                  <a:extLst>
                    <a:ext uri="{9D8B030D-6E8A-4147-A177-3AD203B41FA5}">
                      <a16:colId xmlns:a16="http://schemas.microsoft.com/office/drawing/2014/main" val="630627564"/>
                    </a:ext>
                  </a:extLst>
                </a:gridCol>
              </a:tblGrid>
              <a:tr h="370840">
                <a:tc>
                  <a:txBody>
                    <a:bodyPr/>
                    <a:lstStyle/>
                    <a:p>
                      <a:endParaRPr lang="en-US" dirty="0"/>
                    </a:p>
                  </a:txBody>
                  <a:tcPr/>
                </a:tc>
                <a:tc>
                  <a:txBody>
                    <a:bodyPr/>
                    <a:lstStyle/>
                    <a:p>
                      <a:pPr algn="ctr"/>
                      <a:r>
                        <a:rPr lang="en-US" dirty="0"/>
                        <a:t>M&amp;O (MSTS)</a:t>
                      </a:r>
                    </a:p>
                  </a:txBody>
                  <a:tcPr anchor="ctr"/>
                </a:tc>
                <a:tc>
                  <a:txBody>
                    <a:bodyPr/>
                    <a:lstStyle/>
                    <a:p>
                      <a:pPr algn="ctr"/>
                      <a:r>
                        <a:rPr lang="en-US" dirty="0"/>
                        <a:t>DRI</a:t>
                      </a:r>
                    </a:p>
                  </a:txBody>
                  <a:tcPr anchor="ctr"/>
                </a:tc>
                <a:tc>
                  <a:txBody>
                    <a:bodyPr/>
                    <a:lstStyle/>
                    <a:p>
                      <a:pPr algn="ctr"/>
                      <a:r>
                        <a:rPr lang="en-US" dirty="0"/>
                        <a:t>LLNL</a:t>
                      </a:r>
                    </a:p>
                  </a:txBody>
                  <a:tcPr anchor="ctr"/>
                </a:tc>
                <a:tc>
                  <a:txBody>
                    <a:bodyPr/>
                    <a:lstStyle/>
                    <a:p>
                      <a:pPr algn="ctr"/>
                      <a:r>
                        <a:rPr lang="en-US" dirty="0"/>
                        <a:t>LANL</a:t>
                      </a:r>
                    </a:p>
                  </a:txBody>
                  <a:tcPr anchor="ctr"/>
                </a:tc>
                <a:tc>
                  <a:txBody>
                    <a:bodyPr/>
                    <a:lstStyle/>
                    <a:p>
                      <a:pPr algn="ctr"/>
                      <a:r>
                        <a:rPr lang="en-US" dirty="0"/>
                        <a:t>USGS</a:t>
                      </a:r>
                    </a:p>
                  </a:txBody>
                  <a:tcPr anchor="ctr"/>
                </a:tc>
                <a:tc>
                  <a:txBody>
                    <a:bodyPr/>
                    <a:lstStyle/>
                    <a:p>
                      <a:pPr algn="ctr"/>
                      <a:r>
                        <a:rPr lang="en-US" dirty="0"/>
                        <a:t>Navarro</a:t>
                      </a:r>
                    </a:p>
                  </a:txBody>
                  <a:tcPr anchor="ctr"/>
                </a:tc>
                <a:extLst>
                  <a:ext uri="{0D108BD9-81ED-4DB2-BD59-A6C34878D82A}">
                    <a16:rowId xmlns:a16="http://schemas.microsoft.com/office/drawing/2014/main" val="2980475166"/>
                  </a:ext>
                </a:extLst>
              </a:tr>
              <a:tr h="370840">
                <a:tc>
                  <a:txBody>
                    <a:bodyPr/>
                    <a:lstStyle/>
                    <a:p>
                      <a:r>
                        <a:rPr lang="en-US" dirty="0"/>
                        <a:t>Geology and </a:t>
                      </a:r>
                      <a:br>
                        <a:rPr lang="en-US" dirty="0"/>
                      </a:br>
                      <a:r>
                        <a:rPr lang="en-US" dirty="0"/>
                        <a:t>Stratigraphy</a:t>
                      </a:r>
                    </a:p>
                  </a:txBody>
                  <a:tcPr/>
                </a:tc>
                <a:tc>
                  <a:txBody>
                    <a:bodyPr/>
                    <a:lstStyle/>
                    <a:p>
                      <a:pPr algn="ctr"/>
                      <a:r>
                        <a:rPr lang="en-US" dirty="0">
                          <a:solidFill>
                            <a:schemeClr val="tx1"/>
                          </a:solidFill>
                        </a:rPr>
                        <a:t>X</a:t>
                      </a:r>
                    </a:p>
                  </a:txBody>
                  <a:tcPr anchor="ctr"/>
                </a:tc>
                <a:tc>
                  <a:txBody>
                    <a:bodyPr/>
                    <a:lstStyle/>
                    <a:p>
                      <a:pPr algn="ctr"/>
                      <a:endParaRPr lang="en-US" dirty="0">
                        <a:solidFill>
                          <a:schemeClr val="tx1"/>
                        </a:solidFill>
                      </a:endParaRPr>
                    </a:p>
                  </a:txBody>
                  <a:tcPr anchor="ctr"/>
                </a:tc>
                <a:tc>
                  <a:txBody>
                    <a:bodyPr/>
                    <a:lstStyle/>
                    <a:p>
                      <a:pPr algn="ctr"/>
                      <a:endParaRPr lang="en-US" dirty="0">
                        <a:solidFill>
                          <a:schemeClr val="tx1"/>
                        </a:solidFill>
                      </a:endParaRPr>
                    </a:p>
                  </a:txBody>
                  <a:tcPr anchor="ctr"/>
                </a:tc>
                <a:tc>
                  <a:txBody>
                    <a:bodyPr/>
                    <a:lstStyle/>
                    <a:p>
                      <a:pPr algn="ctr"/>
                      <a:r>
                        <a:rPr lang="en-US" dirty="0">
                          <a:solidFill>
                            <a:schemeClr val="tx1"/>
                          </a:solidFill>
                        </a:rPr>
                        <a:t>X</a:t>
                      </a:r>
                    </a:p>
                  </a:txBody>
                  <a:tcPr anchor="ctr"/>
                </a:tc>
                <a:tc>
                  <a:txBody>
                    <a:bodyPr/>
                    <a:lstStyle/>
                    <a:p>
                      <a:pPr algn="ctr"/>
                      <a:r>
                        <a:rPr lang="en-US" dirty="0">
                          <a:solidFill>
                            <a:schemeClr val="tx1"/>
                          </a:solidFill>
                        </a:rPr>
                        <a:t>X</a:t>
                      </a:r>
                    </a:p>
                  </a:txBody>
                  <a:tcPr anchor="ctr"/>
                </a:tc>
                <a:tc>
                  <a:txBody>
                    <a:bodyPr/>
                    <a:lstStyle/>
                    <a:p>
                      <a:pPr algn="ctr"/>
                      <a:r>
                        <a:rPr lang="en-US" dirty="0">
                          <a:solidFill>
                            <a:schemeClr val="tx1"/>
                          </a:solidFill>
                        </a:rPr>
                        <a:t>X</a:t>
                      </a:r>
                    </a:p>
                  </a:txBody>
                  <a:tcPr anchor="ctr"/>
                </a:tc>
                <a:extLst>
                  <a:ext uri="{0D108BD9-81ED-4DB2-BD59-A6C34878D82A}">
                    <a16:rowId xmlns:a16="http://schemas.microsoft.com/office/drawing/2014/main" val="4161787636"/>
                  </a:ext>
                </a:extLst>
              </a:tr>
              <a:tr h="370840">
                <a:tc>
                  <a:txBody>
                    <a:bodyPr/>
                    <a:lstStyle/>
                    <a:p>
                      <a:r>
                        <a:rPr lang="en-US" dirty="0"/>
                        <a:t>HydroStrat</a:t>
                      </a:r>
                    </a:p>
                  </a:txBody>
                  <a:tcP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extLst>
                  <a:ext uri="{0D108BD9-81ED-4DB2-BD59-A6C34878D82A}">
                    <a16:rowId xmlns:a16="http://schemas.microsoft.com/office/drawing/2014/main" val="1049634964"/>
                  </a:ext>
                </a:extLst>
              </a:tr>
              <a:tr h="370840">
                <a:tc>
                  <a:txBody>
                    <a:bodyPr/>
                    <a:lstStyle/>
                    <a:p>
                      <a:r>
                        <a:rPr lang="en-US" dirty="0"/>
                        <a:t>Water Budget</a:t>
                      </a:r>
                    </a:p>
                    <a:p>
                      <a:r>
                        <a:rPr lang="en-US" dirty="0"/>
                        <a:t>Rech / Disch</a:t>
                      </a:r>
                    </a:p>
                  </a:txBody>
                  <a:tcPr/>
                </a:tc>
                <a:tc>
                  <a:txBody>
                    <a:bodyPr/>
                    <a:lstStyle/>
                    <a:p>
                      <a:pPr algn="ctr"/>
                      <a:endParaRPr lang="en-US" dirty="0"/>
                    </a:p>
                  </a:txBody>
                  <a:tcPr anchor="ctr"/>
                </a:tc>
                <a:tc>
                  <a:txBody>
                    <a:bodyPr/>
                    <a:lstStyle/>
                    <a:p>
                      <a:pPr algn="ctr"/>
                      <a:r>
                        <a:rPr lang="en-US" dirty="0"/>
                        <a:t>X</a:t>
                      </a:r>
                    </a:p>
                  </a:txBody>
                  <a:tcPr anchor="ctr"/>
                </a:tc>
                <a:tc>
                  <a:txBody>
                    <a:bodyPr/>
                    <a:lstStyle/>
                    <a:p>
                      <a:pPr algn="ctr"/>
                      <a:endParaRPr lang="en-US" dirty="0"/>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endParaRPr lang="en-US" dirty="0"/>
                    </a:p>
                  </a:txBody>
                  <a:tcPr anchor="ctr"/>
                </a:tc>
                <a:extLst>
                  <a:ext uri="{0D108BD9-81ED-4DB2-BD59-A6C34878D82A}">
                    <a16:rowId xmlns:a16="http://schemas.microsoft.com/office/drawing/2014/main" val="3932249315"/>
                  </a:ext>
                </a:extLst>
              </a:tr>
              <a:tr h="370840">
                <a:tc>
                  <a:txBody>
                    <a:bodyPr/>
                    <a:lstStyle/>
                    <a:p>
                      <a:r>
                        <a:rPr lang="en-US" dirty="0"/>
                        <a:t>Potentiometric</a:t>
                      </a:r>
                    </a:p>
                  </a:txBody>
                  <a:tcP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r>
                        <a:rPr lang="en-US" dirty="0"/>
                        <a:t>X</a:t>
                      </a:r>
                    </a:p>
                  </a:txBody>
                  <a:tcPr anchor="ctr"/>
                </a:tc>
                <a:tc>
                  <a:txBody>
                    <a:bodyPr/>
                    <a:lstStyle/>
                    <a:p>
                      <a:pPr algn="ctr"/>
                      <a:endParaRPr lang="en-US" dirty="0"/>
                    </a:p>
                  </a:txBody>
                  <a:tcPr anchor="ctr"/>
                </a:tc>
                <a:extLst>
                  <a:ext uri="{0D108BD9-81ED-4DB2-BD59-A6C34878D82A}">
                    <a16:rowId xmlns:a16="http://schemas.microsoft.com/office/drawing/2014/main" val="412445865"/>
                  </a:ext>
                </a:extLst>
              </a:tr>
              <a:tr h="370840">
                <a:tc>
                  <a:txBody>
                    <a:bodyPr/>
                    <a:lstStyle/>
                    <a:p>
                      <a:r>
                        <a:rPr lang="en-US" dirty="0"/>
                        <a:t>Aquifer Param</a:t>
                      </a:r>
                    </a:p>
                  </a:txBody>
                  <a:tcPr/>
                </a:tc>
                <a:tc>
                  <a:txBody>
                    <a:bodyPr/>
                    <a:lstStyle/>
                    <a:p>
                      <a:pPr algn="ctr"/>
                      <a:endParaRPr lang="en-US" dirty="0"/>
                    </a:p>
                  </a:txBody>
                  <a:tcPr anchor="ctr"/>
                </a:tc>
                <a:tc>
                  <a:txBody>
                    <a:bodyPr/>
                    <a:lstStyle/>
                    <a:p>
                      <a:pPr algn="ctr"/>
                      <a:r>
                        <a:rPr lang="en-US" dirty="0"/>
                        <a:t>X</a:t>
                      </a:r>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r>
                        <a:rPr lang="en-US" dirty="0"/>
                        <a:t>X</a:t>
                      </a:r>
                    </a:p>
                  </a:txBody>
                  <a:tcPr anchor="ctr"/>
                </a:tc>
                <a:tc>
                  <a:txBody>
                    <a:bodyPr/>
                    <a:lstStyle/>
                    <a:p>
                      <a:pPr algn="ctr"/>
                      <a:r>
                        <a:rPr lang="en-US" dirty="0"/>
                        <a:t>X</a:t>
                      </a:r>
                    </a:p>
                  </a:txBody>
                  <a:tcPr anchor="ctr"/>
                </a:tc>
                <a:extLst>
                  <a:ext uri="{0D108BD9-81ED-4DB2-BD59-A6C34878D82A}">
                    <a16:rowId xmlns:a16="http://schemas.microsoft.com/office/drawing/2014/main" val="1440169205"/>
                  </a:ext>
                </a:extLst>
              </a:tr>
              <a:tr h="370840">
                <a:tc>
                  <a:txBody>
                    <a:bodyPr/>
                    <a:lstStyle/>
                    <a:p>
                      <a:r>
                        <a:rPr lang="en-US" dirty="0"/>
                        <a:t>Transport Parameters</a:t>
                      </a:r>
                    </a:p>
                  </a:txBody>
                  <a:tcPr/>
                </a:tc>
                <a:tc>
                  <a:txBody>
                    <a:bodyPr/>
                    <a:lstStyle/>
                    <a:p>
                      <a:pPr algn="ctr"/>
                      <a:endParaRPr lang="en-US" dirty="0"/>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endParaRPr lang="en-US" dirty="0"/>
                    </a:p>
                  </a:txBody>
                  <a:tcPr anchor="ctr"/>
                </a:tc>
                <a:extLst>
                  <a:ext uri="{0D108BD9-81ED-4DB2-BD59-A6C34878D82A}">
                    <a16:rowId xmlns:a16="http://schemas.microsoft.com/office/drawing/2014/main" val="1064560798"/>
                  </a:ext>
                </a:extLst>
              </a:tr>
              <a:tr h="370840">
                <a:tc>
                  <a:txBody>
                    <a:bodyPr/>
                    <a:lstStyle/>
                    <a:p>
                      <a:r>
                        <a:rPr lang="en-US" dirty="0"/>
                        <a:t>Pathways via Geochemistry</a:t>
                      </a:r>
                    </a:p>
                  </a:txBody>
                  <a:tcPr/>
                </a:tc>
                <a:tc>
                  <a:txBody>
                    <a:bodyPr/>
                    <a:lstStyle/>
                    <a:p>
                      <a:pPr algn="ctr"/>
                      <a:endParaRPr lang="en-US" dirty="0"/>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extLst>
                  <a:ext uri="{0D108BD9-81ED-4DB2-BD59-A6C34878D82A}">
                    <a16:rowId xmlns:a16="http://schemas.microsoft.com/office/drawing/2014/main" val="1555886246"/>
                  </a:ext>
                </a:extLst>
              </a:tr>
              <a:tr h="370840">
                <a:tc>
                  <a:txBody>
                    <a:bodyPr/>
                    <a:lstStyle/>
                    <a:p>
                      <a:r>
                        <a:rPr lang="en-US" dirty="0"/>
                        <a:t>Rad Chem</a:t>
                      </a:r>
                    </a:p>
                  </a:txBody>
                  <a:tcP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endParaRPr lang="en-US" dirty="0"/>
                    </a:p>
                  </a:txBody>
                  <a:tcPr anchor="ctr"/>
                </a:tc>
                <a:tc>
                  <a:txBody>
                    <a:bodyPr/>
                    <a:lstStyle/>
                    <a:p>
                      <a:pPr algn="ctr"/>
                      <a:r>
                        <a:rPr lang="en-US" dirty="0"/>
                        <a:t>X</a:t>
                      </a:r>
                    </a:p>
                  </a:txBody>
                  <a:tcPr anchor="ctr"/>
                </a:tc>
                <a:extLst>
                  <a:ext uri="{0D108BD9-81ED-4DB2-BD59-A6C34878D82A}">
                    <a16:rowId xmlns:a16="http://schemas.microsoft.com/office/drawing/2014/main" val="4283932434"/>
                  </a:ext>
                </a:extLst>
              </a:tr>
              <a:tr h="370840">
                <a:tc>
                  <a:txBody>
                    <a:bodyPr/>
                    <a:lstStyle/>
                    <a:p>
                      <a:r>
                        <a:rPr lang="en-US" dirty="0"/>
                        <a:t>Source Information </a:t>
                      </a:r>
                    </a:p>
                  </a:txBody>
                  <a:tcPr/>
                </a:tc>
                <a:tc>
                  <a:txBody>
                    <a:bodyPr/>
                    <a:lstStyle/>
                    <a:p>
                      <a:pPr algn="ctr"/>
                      <a:endParaRPr lang="en-US" dirty="0"/>
                    </a:p>
                  </a:txBody>
                  <a:tcPr anchor="ctr"/>
                </a:tc>
                <a:tc>
                  <a:txBody>
                    <a:bodyPr/>
                    <a:lstStyle/>
                    <a:p>
                      <a:pPr algn="ctr"/>
                      <a:endParaRPr lang="en-US" dirty="0"/>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2389020394"/>
                  </a:ext>
                </a:extLst>
              </a:tr>
            </a:tbl>
          </a:graphicData>
        </a:graphic>
      </p:graphicFrame>
    </p:spTree>
    <p:extLst>
      <p:ext uri="{BB962C8B-B14F-4D97-AF65-F5344CB8AC3E}">
        <p14:creationId xmlns:p14="http://schemas.microsoft.com/office/powerpoint/2010/main" val="2038444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2">
            <a:extLst>
              <a:ext uri="{FF2B5EF4-FFF2-40B4-BE49-F238E27FC236}">
                <a16:creationId xmlns:a16="http://schemas.microsoft.com/office/drawing/2014/main" id="{D536A8E0-E688-AA13-8212-F6165B5786A4}"/>
              </a:ext>
            </a:extLst>
          </p:cNvPr>
          <p:cNvSpPr>
            <a:spLocks noGrp="1" noChangeArrowheads="1"/>
          </p:cNvSpPr>
          <p:nvPr>
            <p:ph type="title"/>
          </p:nvPr>
        </p:nvSpPr>
        <p:spPr>
          <a:xfrm>
            <a:off x="1353755" y="430895"/>
            <a:ext cx="4150489" cy="1325563"/>
          </a:xfrm>
        </p:spPr>
        <p:txBody>
          <a:bodyPr>
            <a:normAutofit/>
          </a:bodyPr>
          <a:lstStyle/>
          <a:p>
            <a:r>
              <a:rPr lang="en-US" altLang="en-US" b="1" dirty="0"/>
              <a:t>Data Collection</a:t>
            </a:r>
          </a:p>
        </p:txBody>
      </p:sp>
      <p:sp>
        <p:nvSpPr>
          <p:cNvPr id="2" name="Content Placeholder 1">
            <a:extLst>
              <a:ext uri="{FF2B5EF4-FFF2-40B4-BE49-F238E27FC236}">
                <a16:creationId xmlns:a16="http://schemas.microsoft.com/office/drawing/2014/main" id="{AC319661-E158-726E-E2F7-275B842BA581}"/>
              </a:ext>
            </a:extLst>
          </p:cNvPr>
          <p:cNvSpPr>
            <a:spLocks noGrp="1"/>
          </p:cNvSpPr>
          <p:nvPr>
            <p:ph sz="half" idx="1"/>
          </p:nvPr>
        </p:nvSpPr>
        <p:spPr>
          <a:xfrm>
            <a:off x="914399" y="1523999"/>
            <a:ext cx="5324476" cy="4505325"/>
          </a:xfrm>
        </p:spPr>
        <p:txBody>
          <a:bodyPr/>
          <a:lstStyle/>
          <a:p>
            <a:pPr>
              <a:spcBef>
                <a:spcPts val="0"/>
              </a:spcBef>
              <a:spcAft>
                <a:spcPts val="600"/>
              </a:spcAft>
            </a:pPr>
            <a:r>
              <a:rPr lang="en-US" sz="2200" dirty="0"/>
              <a:t>Iterative process over more than 30 years (drilling, data collection, analysis, and modeling)</a:t>
            </a:r>
          </a:p>
          <a:p>
            <a:pPr lvl="1">
              <a:spcBef>
                <a:spcPts val="0"/>
              </a:spcBef>
              <a:spcAft>
                <a:spcPts val="600"/>
              </a:spcAft>
            </a:pPr>
            <a:r>
              <a:rPr lang="en-US" sz="2200" dirty="0"/>
              <a:t>Pre-Phase I drilling and testing during the active testing program (1965-1992)</a:t>
            </a:r>
          </a:p>
          <a:p>
            <a:pPr lvl="2">
              <a:spcBef>
                <a:spcPts val="0"/>
              </a:spcBef>
              <a:spcAft>
                <a:spcPts val="600"/>
              </a:spcAft>
            </a:pPr>
            <a:r>
              <a:rPr lang="en-US" sz="2200" dirty="0"/>
              <a:t>1996 3-D flow, 1-D transport</a:t>
            </a:r>
          </a:p>
          <a:p>
            <a:pPr lvl="1">
              <a:spcBef>
                <a:spcPts val="0"/>
              </a:spcBef>
              <a:spcAft>
                <a:spcPts val="600"/>
              </a:spcAft>
            </a:pPr>
            <a:r>
              <a:rPr lang="en-US" sz="2200" dirty="0"/>
              <a:t>Phase I 1995-2005</a:t>
            </a:r>
          </a:p>
          <a:p>
            <a:pPr lvl="2">
              <a:spcBef>
                <a:spcPts val="0"/>
              </a:spcBef>
              <a:spcAft>
                <a:spcPts val="600"/>
              </a:spcAft>
            </a:pPr>
            <a:r>
              <a:rPr lang="en-US" sz="2200" dirty="0"/>
              <a:t>2006-2009 3-D flow and transport</a:t>
            </a:r>
          </a:p>
          <a:p>
            <a:pPr lvl="1">
              <a:spcBef>
                <a:spcPts val="0"/>
              </a:spcBef>
              <a:spcAft>
                <a:spcPts val="600"/>
              </a:spcAft>
            </a:pPr>
            <a:r>
              <a:rPr lang="en-US" sz="2200" dirty="0"/>
              <a:t>Phase II 2009-2015</a:t>
            </a:r>
          </a:p>
          <a:p>
            <a:pPr lvl="2">
              <a:spcBef>
                <a:spcPts val="0"/>
              </a:spcBef>
              <a:spcAft>
                <a:spcPts val="600"/>
              </a:spcAft>
            </a:pPr>
            <a:r>
              <a:rPr lang="en-US" sz="2200" dirty="0"/>
              <a:t>2022 3-D flow and transport</a:t>
            </a:r>
          </a:p>
          <a:p>
            <a:pPr lvl="1">
              <a:spcBef>
                <a:spcPts val="0"/>
              </a:spcBef>
              <a:spcAft>
                <a:spcPts val="600"/>
              </a:spcAft>
            </a:pPr>
            <a:r>
              <a:rPr lang="en-US" sz="2200" dirty="0"/>
              <a:t>Model Evaluation 2023-2025</a:t>
            </a:r>
          </a:p>
          <a:p>
            <a:pPr marL="457200" lvl="2" indent="0">
              <a:spcBef>
                <a:spcPts val="0"/>
              </a:spcBef>
              <a:spcAft>
                <a:spcPts val="600"/>
              </a:spcAft>
              <a:buNone/>
            </a:pPr>
            <a:endParaRPr lang="en-US" sz="2200" dirty="0"/>
          </a:p>
        </p:txBody>
      </p:sp>
      <p:grpSp>
        <p:nvGrpSpPr>
          <p:cNvPr id="23556" name="Group 60">
            <a:extLst>
              <a:ext uri="{FF2B5EF4-FFF2-40B4-BE49-F238E27FC236}">
                <a16:creationId xmlns:a16="http://schemas.microsoft.com/office/drawing/2014/main" id="{216CF429-5F12-F20A-4F61-2BFCBFBD1217}"/>
              </a:ext>
            </a:extLst>
          </p:cNvPr>
          <p:cNvGrpSpPr>
            <a:grpSpLocks/>
          </p:cNvGrpSpPr>
          <p:nvPr/>
        </p:nvGrpSpPr>
        <p:grpSpPr bwMode="auto">
          <a:xfrm>
            <a:off x="6837062" y="533400"/>
            <a:ext cx="4924425" cy="5791200"/>
            <a:chOff x="1828800" y="1371600"/>
            <a:chExt cx="4924855" cy="5791200"/>
          </a:xfrm>
        </p:grpSpPr>
        <p:pic>
          <p:nvPicPr>
            <p:cNvPr id="23557" name="Picture 3">
              <a:extLst>
                <a:ext uri="{FF2B5EF4-FFF2-40B4-BE49-F238E27FC236}">
                  <a16:creationId xmlns:a16="http://schemas.microsoft.com/office/drawing/2014/main" id="{185F6074-9CED-735C-E733-164A2BDA52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371600"/>
              <a:ext cx="492485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Box 1">
              <a:extLst>
                <a:ext uri="{FF2B5EF4-FFF2-40B4-BE49-F238E27FC236}">
                  <a16:creationId xmlns:a16="http://schemas.microsoft.com/office/drawing/2014/main" id="{6B879EE9-71D3-769E-5609-1FFA57C44C1E}"/>
                </a:ext>
              </a:extLst>
            </p:cNvPr>
            <p:cNvSpPr txBox="1">
              <a:spLocks noChangeArrowheads="1"/>
            </p:cNvSpPr>
            <p:nvPr/>
          </p:nvSpPr>
          <p:spPr bwMode="auto">
            <a:xfrm>
              <a:off x="5285945" y="6214598"/>
              <a:ext cx="1447800"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Times New Roman" panose="02020603050405020304" pitchFamily="18" charset="0"/>
                </a:defRPr>
              </a:lvl1pPr>
              <a:lvl2pPr marL="742950" indent="-285750">
                <a:defRPr sz="2400" baseline="-25000">
                  <a:solidFill>
                    <a:schemeClr val="tx1"/>
                  </a:solidFill>
                  <a:latin typeface="Times New Roman" panose="02020603050405020304" pitchFamily="18" charset="0"/>
                </a:defRPr>
              </a:lvl2pPr>
              <a:lvl3pPr marL="1143000" indent="-228600">
                <a:defRPr sz="2400" baseline="-25000">
                  <a:solidFill>
                    <a:schemeClr val="tx1"/>
                  </a:solidFill>
                  <a:latin typeface="Times New Roman" panose="02020603050405020304" pitchFamily="18" charset="0"/>
                </a:defRPr>
              </a:lvl3pPr>
              <a:lvl4pPr marL="1600200" indent="-228600">
                <a:defRPr sz="2400" baseline="-25000">
                  <a:solidFill>
                    <a:schemeClr val="tx1"/>
                  </a:solidFill>
                  <a:latin typeface="Times New Roman" panose="02020603050405020304" pitchFamily="18" charset="0"/>
                </a:defRPr>
              </a:lvl4pPr>
              <a:lvl5pPr marL="2057400" indent="-228600">
                <a:defRPr sz="2400" baseline="-25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25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25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25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25000">
                  <a:solidFill>
                    <a:schemeClr val="tx1"/>
                  </a:solidFill>
                  <a:latin typeface="Times New Roman" panose="02020603050405020304" pitchFamily="18" charset="0"/>
                </a:defRPr>
              </a:lvl9pPr>
            </a:lstStyle>
            <a:p>
              <a:r>
                <a:rPr lang="en-US" altLang="en-US" sz="1100" dirty="0"/>
                <a:t>Pre-Phase I Wells</a:t>
              </a:r>
            </a:p>
          </p:txBody>
        </p:sp>
        <p:sp>
          <p:nvSpPr>
            <p:cNvPr id="23559" name="TextBox 4">
              <a:extLst>
                <a:ext uri="{FF2B5EF4-FFF2-40B4-BE49-F238E27FC236}">
                  <a16:creationId xmlns:a16="http://schemas.microsoft.com/office/drawing/2014/main" id="{0B2A9975-A078-42DF-CA73-60BFB559B524}"/>
                </a:ext>
              </a:extLst>
            </p:cNvPr>
            <p:cNvSpPr txBox="1">
              <a:spLocks noChangeArrowheads="1"/>
            </p:cNvSpPr>
            <p:nvPr/>
          </p:nvSpPr>
          <p:spPr bwMode="auto">
            <a:xfrm>
              <a:off x="5295900" y="6454064"/>
              <a:ext cx="1447800"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Times New Roman" panose="02020603050405020304" pitchFamily="18" charset="0"/>
                </a:defRPr>
              </a:lvl1pPr>
              <a:lvl2pPr marL="742950" indent="-285750">
                <a:defRPr sz="2400" baseline="-25000">
                  <a:solidFill>
                    <a:schemeClr val="tx1"/>
                  </a:solidFill>
                  <a:latin typeface="Times New Roman" panose="02020603050405020304" pitchFamily="18" charset="0"/>
                </a:defRPr>
              </a:lvl2pPr>
              <a:lvl3pPr marL="1143000" indent="-228600">
                <a:defRPr sz="2400" baseline="-25000">
                  <a:solidFill>
                    <a:schemeClr val="tx1"/>
                  </a:solidFill>
                  <a:latin typeface="Times New Roman" panose="02020603050405020304" pitchFamily="18" charset="0"/>
                </a:defRPr>
              </a:lvl3pPr>
              <a:lvl4pPr marL="1600200" indent="-228600">
                <a:defRPr sz="2400" baseline="-25000">
                  <a:solidFill>
                    <a:schemeClr val="tx1"/>
                  </a:solidFill>
                  <a:latin typeface="Times New Roman" panose="02020603050405020304" pitchFamily="18" charset="0"/>
                </a:defRPr>
              </a:lvl4pPr>
              <a:lvl5pPr marL="2057400" indent="-228600">
                <a:defRPr sz="2400" baseline="-25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25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25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25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25000">
                  <a:solidFill>
                    <a:schemeClr val="tx1"/>
                  </a:solidFill>
                  <a:latin typeface="Times New Roman" panose="02020603050405020304" pitchFamily="18" charset="0"/>
                </a:defRPr>
              </a:lvl9pPr>
            </a:lstStyle>
            <a:p>
              <a:r>
                <a:rPr lang="en-US" altLang="en-US" sz="1100" dirty="0"/>
                <a:t>Phase I Wells</a:t>
              </a:r>
            </a:p>
          </p:txBody>
        </p:sp>
        <p:sp>
          <p:nvSpPr>
            <p:cNvPr id="8" name="Isosceles Triangle 7">
              <a:extLst>
                <a:ext uri="{FF2B5EF4-FFF2-40B4-BE49-F238E27FC236}">
                  <a16:creationId xmlns:a16="http://schemas.microsoft.com/office/drawing/2014/main" id="{C3F21B45-690D-4A0B-B46E-B975D368A6D7}"/>
                </a:ext>
              </a:extLst>
            </p:cNvPr>
            <p:cNvSpPr/>
            <p:nvPr/>
          </p:nvSpPr>
          <p:spPr>
            <a:xfrm>
              <a:off x="5191419" y="6307137"/>
              <a:ext cx="76207" cy="762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egular Pentagon 8">
              <a:extLst>
                <a:ext uri="{FF2B5EF4-FFF2-40B4-BE49-F238E27FC236}">
                  <a16:creationId xmlns:a16="http://schemas.microsoft.com/office/drawing/2014/main" id="{735BBA96-41CC-4985-A838-3455BA4D4D49}"/>
                </a:ext>
              </a:extLst>
            </p:cNvPr>
            <p:cNvSpPr/>
            <p:nvPr/>
          </p:nvSpPr>
          <p:spPr>
            <a:xfrm>
              <a:off x="5191419" y="6519862"/>
              <a:ext cx="76207" cy="92075"/>
            </a:xfrm>
            <a:prstGeom prst="pentagon">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Isosceles Triangle 9">
              <a:extLst>
                <a:ext uri="{FF2B5EF4-FFF2-40B4-BE49-F238E27FC236}">
                  <a16:creationId xmlns:a16="http://schemas.microsoft.com/office/drawing/2014/main" id="{6F1DAEFE-CD34-4B1C-A1E2-EBF61BC43FDC}"/>
                </a:ext>
              </a:extLst>
            </p:cNvPr>
            <p:cNvSpPr/>
            <p:nvPr/>
          </p:nvSpPr>
          <p:spPr>
            <a:xfrm>
              <a:off x="3886380" y="2141537"/>
              <a:ext cx="76207" cy="762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Isosceles Triangle 10">
              <a:extLst>
                <a:ext uri="{FF2B5EF4-FFF2-40B4-BE49-F238E27FC236}">
                  <a16:creationId xmlns:a16="http://schemas.microsoft.com/office/drawing/2014/main" id="{C0D50873-9DA3-48E3-AD31-F6199267563B}"/>
                </a:ext>
              </a:extLst>
            </p:cNvPr>
            <p:cNvSpPr/>
            <p:nvPr/>
          </p:nvSpPr>
          <p:spPr>
            <a:xfrm>
              <a:off x="4215021" y="2438400"/>
              <a:ext cx="76207" cy="762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Isosceles Triangle 11">
              <a:extLst>
                <a:ext uri="{FF2B5EF4-FFF2-40B4-BE49-F238E27FC236}">
                  <a16:creationId xmlns:a16="http://schemas.microsoft.com/office/drawing/2014/main" id="{9223EA6B-54E7-4F67-BA17-6359C2F388AC}"/>
                </a:ext>
              </a:extLst>
            </p:cNvPr>
            <p:cNvSpPr/>
            <p:nvPr/>
          </p:nvSpPr>
          <p:spPr>
            <a:xfrm>
              <a:off x="4599230" y="2667000"/>
              <a:ext cx="76207" cy="762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Isosceles Triangle 12">
              <a:extLst>
                <a:ext uri="{FF2B5EF4-FFF2-40B4-BE49-F238E27FC236}">
                  <a16:creationId xmlns:a16="http://schemas.microsoft.com/office/drawing/2014/main" id="{BF7848DD-89EB-496D-A4DE-1E6F673A30EE}"/>
                </a:ext>
              </a:extLst>
            </p:cNvPr>
            <p:cNvSpPr/>
            <p:nvPr/>
          </p:nvSpPr>
          <p:spPr>
            <a:xfrm>
              <a:off x="5181893" y="2590800"/>
              <a:ext cx="76207" cy="762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Isosceles Triangle 13">
              <a:extLst>
                <a:ext uri="{FF2B5EF4-FFF2-40B4-BE49-F238E27FC236}">
                  <a16:creationId xmlns:a16="http://schemas.microsoft.com/office/drawing/2014/main" id="{57A35166-2EB8-43A3-8787-4C6405D2CA6A}"/>
                </a:ext>
              </a:extLst>
            </p:cNvPr>
            <p:cNvSpPr/>
            <p:nvPr/>
          </p:nvSpPr>
          <p:spPr>
            <a:xfrm>
              <a:off x="5867753" y="2705100"/>
              <a:ext cx="76207" cy="762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 name="Isosceles Triangle 14">
              <a:extLst>
                <a:ext uri="{FF2B5EF4-FFF2-40B4-BE49-F238E27FC236}">
                  <a16:creationId xmlns:a16="http://schemas.microsoft.com/office/drawing/2014/main" id="{04C5720A-0A1C-4293-8A98-7D5B3BD3BA0D}"/>
                </a:ext>
              </a:extLst>
            </p:cNvPr>
            <p:cNvSpPr/>
            <p:nvPr/>
          </p:nvSpPr>
          <p:spPr>
            <a:xfrm>
              <a:off x="5486719" y="2628900"/>
              <a:ext cx="76207" cy="762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Isosceles Triangle 15">
              <a:extLst>
                <a:ext uri="{FF2B5EF4-FFF2-40B4-BE49-F238E27FC236}">
                  <a16:creationId xmlns:a16="http://schemas.microsoft.com/office/drawing/2014/main" id="{EAE37322-8995-4F49-B201-08A998A82BD6}"/>
                </a:ext>
              </a:extLst>
            </p:cNvPr>
            <p:cNvSpPr/>
            <p:nvPr/>
          </p:nvSpPr>
          <p:spPr>
            <a:xfrm>
              <a:off x="5562926" y="2701925"/>
              <a:ext cx="76207" cy="762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 name="Isosceles Triangle 16">
              <a:extLst>
                <a:ext uri="{FF2B5EF4-FFF2-40B4-BE49-F238E27FC236}">
                  <a16:creationId xmlns:a16="http://schemas.microsoft.com/office/drawing/2014/main" id="{B7ED08DC-7903-461B-9E6A-DF9DFA022D5B}"/>
                </a:ext>
              </a:extLst>
            </p:cNvPr>
            <p:cNvSpPr/>
            <p:nvPr/>
          </p:nvSpPr>
          <p:spPr>
            <a:xfrm>
              <a:off x="6020166" y="2362200"/>
              <a:ext cx="76207" cy="762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Isosceles Triangle 17">
              <a:extLst>
                <a:ext uri="{FF2B5EF4-FFF2-40B4-BE49-F238E27FC236}">
                  <a16:creationId xmlns:a16="http://schemas.microsoft.com/office/drawing/2014/main" id="{4C53737E-412B-4A0C-B743-6D23AF01BB1E}"/>
                </a:ext>
              </a:extLst>
            </p:cNvPr>
            <p:cNvSpPr/>
            <p:nvPr/>
          </p:nvSpPr>
          <p:spPr>
            <a:xfrm>
              <a:off x="4953273" y="2819400"/>
              <a:ext cx="76207" cy="762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Isosceles Triangle 18">
              <a:extLst>
                <a:ext uri="{FF2B5EF4-FFF2-40B4-BE49-F238E27FC236}">
                  <a16:creationId xmlns:a16="http://schemas.microsoft.com/office/drawing/2014/main" id="{17FF623F-D2C6-45A1-9850-513AD77917FC}"/>
                </a:ext>
              </a:extLst>
            </p:cNvPr>
            <p:cNvSpPr/>
            <p:nvPr/>
          </p:nvSpPr>
          <p:spPr>
            <a:xfrm>
              <a:off x="5070758" y="2895600"/>
              <a:ext cx="76207" cy="762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Isosceles Triangle 19">
              <a:extLst>
                <a:ext uri="{FF2B5EF4-FFF2-40B4-BE49-F238E27FC236}">
                  <a16:creationId xmlns:a16="http://schemas.microsoft.com/office/drawing/2014/main" id="{14F11CCE-D778-422B-8AE2-574306DA188C}"/>
                </a:ext>
              </a:extLst>
            </p:cNvPr>
            <p:cNvSpPr/>
            <p:nvPr/>
          </p:nvSpPr>
          <p:spPr>
            <a:xfrm>
              <a:off x="5615319" y="2857500"/>
              <a:ext cx="76207" cy="762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Isosceles Triangle 20">
              <a:extLst>
                <a:ext uri="{FF2B5EF4-FFF2-40B4-BE49-F238E27FC236}">
                  <a16:creationId xmlns:a16="http://schemas.microsoft.com/office/drawing/2014/main" id="{AA84B3E5-EE8C-4D6C-AFC9-2E5CCFB14276}"/>
                </a:ext>
              </a:extLst>
            </p:cNvPr>
            <p:cNvSpPr/>
            <p:nvPr/>
          </p:nvSpPr>
          <p:spPr>
            <a:xfrm>
              <a:off x="5442265" y="2971800"/>
              <a:ext cx="76207" cy="762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Isosceles Triangle 21">
              <a:extLst>
                <a:ext uri="{FF2B5EF4-FFF2-40B4-BE49-F238E27FC236}">
                  <a16:creationId xmlns:a16="http://schemas.microsoft.com/office/drawing/2014/main" id="{231B5926-3C42-4DA6-8A64-6BA70448B56F}"/>
                </a:ext>
              </a:extLst>
            </p:cNvPr>
            <p:cNvSpPr/>
            <p:nvPr/>
          </p:nvSpPr>
          <p:spPr>
            <a:xfrm>
              <a:off x="6096373" y="3471862"/>
              <a:ext cx="76207" cy="762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Isosceles Triangle 22">
              <a:extLst>
                <a:ext uri="{FF2B5EF4-FFF2-40B4-BE49-F238E27FC236}">
                  <a16:creationId xmlns:a16="http://schemas.microsoft.com/office/drawing/2014/main" id="{5CCA7868-2B68-4514-ACDE-5DAA96E078D0}"/>
                </a:ext>
              </a:extLst>
            </p:cNvPr>
            <p:cNvSpPr/>
            <p:nvPr/>
          </p:nvSpPr>
          <p:spPr>
            <a:xfrm>
              <a:off x="4877066" y="3733800"/>
              <a:ext cx="76207" cy="762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Isosceles Triangle 23">
              <a:extLst>
                <a:ext uri="{FF2B5EF4-FFF2-40B4-BE49-F238E27FC236}">
                  <a16:creationId xmlns:a16="http://schemas.microsoft.com/office/drawing/2014/main" id="{72332C3A-457C-4E11-A4A1-BFB297C85DF9}"/>
                </a:ext>
              </a:extLst>
            </p:cNvPr>
            <p:cNvSpPr/>
            <p:nvPr/>
          </p:nvSpPr>
          <p:spPr>
            <a:xfrm>
              <a:off x="3972112" y="2917825"/>
              <a:ext cx="76207" cy="762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5" name="Regular Pentagon 24">
              <a:extLst>
                <a:ext uri="{FF2B5EF4-FFF2-40B4-BE49-F238E27FC236}">
                  <a16:creationId xmlns:a16="http://schemas.microsoft.com/office/drawing/2014/main" id="{F2DE755A-C5BF-4889-9D23-95E103B8DFF6}"/>
                </a:ext>
              </a:extLst>
            </p:cNvPr>
            <p:cNvSpPr/>
            <p:nvPr/>
          </p:nvSpPr>
          <p:spPr>
            <a:xfrm>
              <a:off x="4638920" y="3009900"/>
              <a:ext cx="76207" cy="92075"/>
            </a:xfrm>
            <a:prstGeom prst="pentagon">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 name="Regular Pentagon 25">
              <a:extLst>
                <a:ext uri="{FF2B5EF4-FFF2-40B4-BE49-F238E27FC236}">
                  <a16:creationId xmlns:a16="http://schemas.microsoft.com/office/drawing/2014/main" id="{6AC4BABD-40BF-420B-A7D7-14B160318E95}"/>
                </a:ext>
              </a:extLst>
            </p:cNvPr>
            <p:cNvSpPr/>
            <p:nvPr/>
          </p:nvSpPr>
          <p:spPr>
            <a:xfrm>
              <a:off x="5070758" y="2760662"/>
              <a:ext cx="76207" cy="92075"/>
            </a:xfrm>
            <a:prstGeom prst="pentagon">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 name="Regular Pentagon 26">
              <a:extLst>
                <a:ext uri="{FF2B5EF4-FFF2-40B4-BE49-F238E27FC236}">
                  <a16:creationId xmlns:a16="http://schemas.microsoft.com/office/drawing/2014/main" id="{10441219-D7DE-428C-85B4-7A2B14C75B41}"/>
                </a:ext>
              </a:extLst>
            </p:cNvPr>
            <p:cNvSpPr/>
            <p:nvPr/>
          </p:nvSpPr>
          <p:spPr>
            <a:xfrm>
              <a:off x="5258099" y="3101975"/>
              <a:ext cx="76207" cy="93662"/>
            </a:xfrm>
            <a:prstGeom prst="pentagon">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8" name="Regular Pentagon 27">
              <a:extLst>
                <a:ext uri="{FF2B5EF4-FFF2-40B4-BE49-F238E27FC236}">
                  <a16:creationId xmlns:a16="http://schemas.microsoft.com/office/drawing/2014/main" id="{29A2E8AB-8F72-4776-A41F-6A496290130B}"/>
                </a:ext>
              </a:extLst>
            </p:cNvPr>
            <p:cNvSpPr/>
            <p:nvPr/>
          </p:nvSpPr>
          <p:spPr>
            <a:xfrm>
              <a:off x="4523023" y="3038475"/>
              <a:ext cx="76207" cy="92075"/>
            </a:xfrm>
            <a:prstGeom prst="pentagon">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9" name="Regular Pentagon 28">
              <a:extLst>
                <a:ext uri="{FF2B5EF4-FFF2-40B4-BE49-F238E27FC236}">
                  <a16:creationId xmlns:a16="http://schemas.microsoft.com/office/drawing/2014/main" id="{B960FAD5-2E1D-4AED-BB2A-D32AF7A5F814}"/>
                </a:ext>
              </a:extLst>
            </p:cNvPr>
            <p:cNvSpPr/>
            <p:nvPr/>
          </p:nvSpPr>
          <p:spPr>
            <a:xfrm>
              <a:off x="4215021" y="3160712"/>
              <a:ext cx="76207" cy="92075"/>
            </a:xfrm>
            <a:prstGeom prst="pentagon">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1" name="Regular Pentagon 30">
              <a:extLst>
                <a:ext uri="{FF2B5EF4-FFF2-40B4-BE49-F238E27FC236}">
                  <a16:creationId xmlns:a16="http://schemas.microsoft.com/office/drawing/2014/main" id="{F5C09E55-F3EB-4008-BD3E-64A2EF301529}"/>
                </a:ext>
              </a:extLst>
            </p:cNvPr>
            <p:cNvSpPr/>
            <p:nvPr/>
          </p:nvSpPr>
          <p:spPr>
            <a:xfrm>
              <a:off x="5453379" y="3916362"/>
              <a:ext cx="76207" cy="92075"/>
            </a:xfrm>
            <a:prstGeom prst="pentagon">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2" name="Regular Pentagon 31">
              <a:extLst>
                <a:ext uri="{FF2B5EF4-FFF2-40B4-BE49-F238E27FC236}">
                  <a16:creationId xmlns:a16="http://schemas.microsoft.com/office/drawing/2014/main" id="{2458E2C2-5818-41A0-B2EA-248F9F7C0309}"/>
                </a:ext>
              </a:extLst>
            </p:cNvPr>
            <p:cNvSpPr/>
            <p:nvPr/>
          </p:nvSpPr>
          <p:spPr>
            <a:xfrm>
              <a:off x="5905856" y="4343400"/>
              <a:ext cx="76207" cy="92075"/>
            </a:xfrm>
            <a:prstGeom prst="pentagon">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4" name="Regular Pentagon 33">
              <a:extLst>
                <a:ext uri="{FF2B5EF4-FFF2-40B4-BE49-F238E27FC236}">
                  <a16:creationId xmlns:a16="http://schemas.microsoft.com/office/drawing/2014/main" id="{3FC6AABD-BFA3-4C87-B101-CF27195D38DC}"/>
                </a:ext>
              </a:extLst>
            </p:cNvPr>
            <p:cNvSpPr/>
            <p:nvPr/>
          </p:nvSpPr>
          <p:spPr>
            <a:xfrm>
              <a:off x="4656385" y="4813300"/>
              <a:ext cx="76207" cy="93662"/>
            </a:xfrm>
            <a:prstGeom prst="pentagon">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5" name="Regular Pentagon 34">
              <a:extLst>
                <a:ext uri="{FF2B5EF4-FFF2-40B4-BE49-F238E27FC236}">
                  <a16:creationId xmlns:a16="http://schemas.microsoft.com/office/drawing/2014/main" id="{6DF8BD7C-D48F-455A-A693-4FFAD4977778}"/>
                </a:ext>
              </a:extLst>
            </p:cNvPr>
            <p:cNvSpPr/>
            <p:nvPr/>
          </p:nvSpPr>
          <p:spPr>
            <a:xfrm>
              <a:off x="3940359" y="4038600"/>
              <a:ext cx="76207" cy="92075"/>
            </a:xfrm>
            <a:prstGeom prst="pentagon">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6" name="Regular Pentagon 35">
              <a:extLst>
                <a:ext uri="{FF2B5EF4-FFF2-40B4-BE49-F238E27FC236}">
                  <a16:creationId xmlns:a16="http://schemas.microsoft.com/office/drawing/2014/main" id="{14061E10-602B-4BDF-B24C-19CBD9058500}"/>
                </a:ext>
              </a:extLst>
            </p:cNvPr>
            <p:cNvSpPr/>
            <p:nvPr/>
          </p:nvSpPr>
          <p:spPr>
            <a:xfrm>
              <a:off x="3429140" y="3946525"/>
              <a:ext cx="76207" cy="92075"/>
            </a:xfrm>
            <a:prstGeom prst="pentagon">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 name="Regular Pentagon 36">
              <a:extLst>
                <a:ext uri="{FF2B5EF4-FFF2-40B4-BE49-F238E27FC236}">
                  <a16:creationId xmlns:a16="http://schemas.microsoft.com/office/drawing/2014/main" id="{D17CBC12-71B2-4A82-B98F-33A6798AD9CB}"/>
                </a:ext>
              </a:extLst>
            </p:cNvPr>
            <p:cNvSpPr/>
            <p:nvPr/>
          </p:nvSpPr>
          <p:spPr>
            <a:xfrm>
              <a:off x="3940359" y="3636962"/>
              <a:ext cx="76207" cy="92075"/>
            </a:xfrm>
            <a:prstGeom prst="pentagon">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8" name="Regular Pentagon 37">
              <a:extLst>
                <a:ext uri="{FF2B5EF4-FFF2-40B4-BE49-F238E27FC236}">
                  <a16:creationId xmlns:a16="http://schemas.microsoft.com/office/drawing/2014/main" id="{42CA51A4-75E8-4CAC-A2DB-72DE6156855E}"/>
                </a:ext>
              </a:extLst>
            </p:cNvPr>
            <p:cNvSpPr/>
            <p:nvPr/>
          </p:nvSpPr>
          <p:spPr>
            <a:xfrm>
              <a:off x="3429140" y="3530600"/>
              <a:ext cx="76207" cy="92075"/>
            </a:xfrm>
            <a:prstGeom prst="pentagon">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9" name="Regular Pentagon 38">
              <a:extLst>
                <a:ext uri="{FF2B5EF4-FFF2-40B4-BE49-F238E27FC236}">
                  <a16:creationId xmlns:a16="http://schemas.microsoft.com/office/drawing/2014/main" id="{F7FAAD06-B73C-434B-ABBF-EE10D963FE4A}"/>
                </a:ext>
              </a:extLst>
            </p:cNvPr>
            <p:cNvSpPr/>
            <p:nvPr/>
          </p:nvSpPr>
          <p:spPr>
            <a:xfrm>
              <a:off x="3044931" y="4084637"/>
              <a:ext cx="76207" cy="93663"/>
            </a:xfrm>
            <a:prstGeom prst="pentagon">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0" name="Regular Pentagon 39">
              <a:extLst>
                <a:ext uri="{FF2B5EF4-FFF2-40B4-BE49-F238E27FC236}">
                  <a16:creationId xmlns:a16="http://schemas.microsoft.com/office/drawing/2014/main" id="{7B0B9174-7AA4-4925-91D5-3C254C8114B2}"/>
                </a:ext>
              </a:extLst>
            </p:cNvPr>
            <p:cNvSpPr/>
            <p:nvPr/>
          </p:nvSpPr>
          <p:spPr>
            <a:xfrm>
              <a:off x="2362247" y="4379912"/>
              <a:ext cx="76207" cy="93663"/>
            </a:xfrm>
            <a:prstGeom prst="pentagon">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1" name="Regular Pentagon 40">
              <a:extLst>
                <a:ext uri="{FF2B5EF4-FFF2-40B4-BE49-F238E27FC236}">
                  <a16:creationId xmlns:a16="http://schemas.microsoft.com/office/drawing/2014/main" id="{9F9E5D8E-CA79-4C4F-93DA-53EC00DA00FC}"/>
                </a:ext>
              </a:extLst>
            </p:cNvPr>
            <p:cNvSpPr/>
            <p:nvPr/>
          </p:nvSpPr>
          <p:spPr>
            <a:xfrm>
              <a:off x="2819486" y="4689475"/>
              <a:ext cx="76207" cy="92075"/>
            </a:xfrm>
            <a:prstGeom prst="pentagon">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2" name="Regular Pentagon 41">
              <a:extLst>
                <a:ext uri="{FF2B5EF4-FFF2-40B4-BE49-F238E27FC236}">
                  <a16:creationId xmlns:a16="http://schemas.microsoft.com/office/drawing/2014/main" id="{C7675290-F045-4795-BE92-8851475E13C8}"/>
                </a:ext>
              </a:extLst>
            </p:cNvPr>
            <p:cNvSpPr/>
            <p:nvPr/>
          </p:nvSpPr>
          <p:spPr>
            <a:xfrm>
              <a:off x="2857590" y="4460875"/>
              <a:ext cx="76207" cy="92075"/>
            </a:xfrm>
            <a:prstGeom prst="pentagon">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Regular Pentagon 42">
              <a:extLst>
                <a:ext uri="{FF2B5EF4-FFF2-40B4-BE49-F238E27FC236}">
                  <a16:creationId xmlns:a16="http://schemas.microsoft.com/office/drawing/2014/main" id="{48EFAD83-37BE-4E58-AA5F-3F035740E251}"/>
                </a:ext>
              </a:extLst>
            </p:cNvPr>
            <p:cNvSpPr/>
            <p:nvPr/>
          </p:nvSpPr>
          <p:spPr>
            <a:xfrm>
              <a:off x="3276726" y="4502150"/>
              <a:ext cx="76207" cy="92075"/>
            </a:xfrm>
            <a:prstGeom prst="pentagon">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4" name="Regular Pentagon 43">
              <a:extLst>
                <a:ext uri="{FF2B5EF4-FFF2-40B4-BE49-F238E27FC236}">
                  <a16:creationId xmlns:a16="http://schemas.microsoft.com/office/drawing/2014/main" id="{DB576283-2E63-4C8E-A4B9-C9D0A5F7C5B0}"/>
                </a:ext>
              </a:extLst>
            </p:cNvPr>
            <p:cNvSpPr/>
            <p:nvPr/>
          </p:nvSpPr>
          <p:spPr>
            <a:xfrm>
              <a:off x="3657760" y="4689475"/>
              <a:ext cx="76207" cy="92075"/>
            </a:xfrm>
            <a:prstGeom prst="pentagon">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5" name="Regular Pentagon 44">
              <a:extLst>
                <a:ext uri="{FF2B5EF4-FFF2-40B4-BE49-F238E27FC236}">
                  <a16:creationId xmlns:a16="http://schemas.microsoft.com/office/drawing/2014/main" id="{1915D7A8-1312-4248-9C75-AE99DA85F9C7}"/>
                </a:ext>
              </a:extLst>
            </p:cNvPr>
            <p:cNvSpPr/>
            <p:nvPr/>
          </p:nvSpPr>
          <p:spPr>
            <a:xfrm>
              <a:off x="2811549" y="5026025"/>
              <a:ext cx="76207" cy="92075"/>
            </a:xfrm>
            <a:prstGeom prst="pentagon">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596" name="TextBox 45">
              <a:extLst>
                <a:ext uri="{FF2B5EF4-FFF2-40B4-BE49-F238E27FC236}">
                  <a16:creationId xmlns:a16="http://schemas.microsoft.com/office/drawing/2014/main" id="{89385507-9025-F0E3-BDFC-F6511A67A37E}"/>
                </a:ext>
              </a:extLst>
            </p:cNvPr>
            <p:cNvSpPr txBox="1">
              <a:spLocks noChangeArrowheads="1"/>
            </p:cNvSpPr>
            <p:nvPr/>
          </p:nvSpPr>
          <p:spPr bwMode="auto">
            <a:xfrm>
              <a:off x="5306436" y="6694631"/>
              <a:ext cx="1218189"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Times New Roman" panose="02020603050405020304" pitchFamily="18" charset="0"/>
                </a:defRPr>
              </a:lvl1pPr>
              <a:lvl2pPr marL="742950" indent="-285750">
                <a:defRPr sz="2400" baseline="-25000">
                  <a:solidFill>
                    <a:schemeClr val="tx1"/>
                  </a:solidFill>
                  <a:latin typeface="Times New Roman" panose="02020603050405020304" pitchFamily="18" charset="0"/>
                </a:defRPr>
              </a:lvl2pPr>
              <a:lvl3pPr marL="1143000" indent="-228600">
                <a:defRPr sz="2400" baseline="-25000">
                  <a:solidFill>
                    <a:schemeClr val="tx1"/>
                  </a:solidFill>
                  <a:latin typeface="Times New Roman" panose="02020603050405020304" pitchFamily="18" charset="0"/>
                </a:defRPr>
              </a:lvl3pPr>
              <a:lvl4pPr marL="1600200" indent="-228600">
                <a:defRPr sz="2400" baseline="-25000">
                  <a:solidFill>
                    <a:schemeClr val="tx1"/>
                  </a:solidFill>
                  <a:latin typeface="Times New Roman" panose="02020603050405020304" pitchFamily="18" charset="0"/>
                </a:defRPr>
              </a:lvl4pPr>
              <a:lvl5pPr marL="2057400" indent="-228600">
                <a:defRPr sz="2400" baseline="-25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25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25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25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25000">
                  <a:solidFill>
                    <a:schemeClr val="tx1"/>
                  </a:solidFill>
                  <a:latin typeface="Times New Roman" panose="02020603050405020304" pitchFamily="18" charset="0"/>
                </a:defRPr>
              </a:lvl9pPr>
            </a:lstStyle>
            <a:p>
              <a:r>
                <a:rPr lang="en-US" altLang="en-US" sz="1100" dirty="0"/>
                <a:t>Phase II Wells</a:t>
              </a:r>
            </a:p>
          </p:txBody>
        </p:sp>
        <p:sp>
          <p:nvSpPr>
            <p:cNvPr id="48" name="Oval 47">
              <a:extLst>
                <a:ext uri="{FF2B5EF4-FFF2-40B4-BE49-F238E27FC236}">
                  <a16:creationId xmlns:a16="http://schemas.microsoft.com/office/drawing/2014/main" id="{79FD3178-C40B-4D15-9452-BA6F2A25906C}"/>
                </a:ext>
              </a:extLst>
            </p:cNvPr>
            <p:cNvSpPr/>
            <p:nvPr/>
          </p:nvSpPr>
          <p:spPr>
            <a:xfrm>
              <a:off x="5178717" y="6791325"/>
              <a:ext cx="79382" cy="762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a:extLst>
                <a:ext uri="{FF2B5EF4-FFF2-40B4-BE49-F238E27FC236}">
                  <a16:creationId xmlns:a16="http://schemas.microsoft.com/office/drawing/2014/main" id="{64A57FB2-8E5B-4DAE-89B0-3BD53AEAF5A2}"/>
                </a:ext>
              </a:extLst>
            </p:cNvPr>
            <p:cNvSpPr/>
            <p:nvPr/>
          </p:nvSpPr>
          <p:spPr>
            <a:xfrm>
              <a:off x="4615106" y="3105150"/>
              <a:ext cx="79382" cy="762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0E5E647A-CEBD-489F-8D72-11DDA37F74D7}"/>
                </a:ext>
              </a:extLst>
            </p:cNvPr>
            <p:cNvSpPr/>
            <p:nvPr/>
          </p:nvSpPr>
          <p:spPr>
            <a:xfrm>
              <a:off x="4475394" y="3224212"/>
              <a:ext cx="79382" cy="762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FD23A0F8-6B7D-45B8-AAF6-7C1F36B32004}"/>
                </a:ext>
              </a:extLst>
            </p:cNvPr>
            <p:cNvSpPr/>
            <p:nvPr/>
          </p:nvSpPr>
          <p:spPr>
            <a:xfrm>
              <a:off x="4565889" y="3249612"/>
              <a:ext cx="79382" cy="762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Oval 51">
              <a:extLst>
                <a:ext uri="{FF2B5EF4-FFF2-40B4-BE49-F238E27FC236}">
                  <a16:creationId xmlns:a16="http://schemas.microsoft.com/office/drawing/2014/main" id="{B78EE33B-87A9-448D-8A41-802E975BD916}"/>
                </a:ext>
              </a:extLst>
            </p:cNvPr>
            <p:cNvSpPr/>
            <p:nvPr/>
          </p:nvSpPr>
          <p:spPr>
            <a:xfrm>
              <a:off x="4661147" y="3275012"/>
              <a:ext cx="79382" cy="762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3" name="Oval 52">
              <a:extLst>
                <a:ext uri="{FF2B5EF4-FFF2-40B4-BE49-F238E27FC236}">
                  <a16:creationId xmlns:a16="http://schemas.microsoft.com/office/drawing/2014/main" id="{F8D07D94-4686-4FCF-9B99-31DDEAFEAD30}"/>
                </a:ext>
              </a:extLst>
            </p:cNvPr>
            <p:cNvSpPr/>
            <p:nvPr/>
          </p:nvSpPr>
          <p:spPr>
            <a:xfrm>
              <a:off x="4318217" y="3344862"/>
              <a:ext cx="79382" cy="762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4" name="Oval 53">
              <a:extLst>
                <a:ext uri="{FF2B5EF4-FFF2-40B4-BE49-F238E27FC236}">
                  <a16:creationId xmlns:a16="http://schemas.microsoft.com/office/drawing/2014/main" id="{92C346C3-9886-4032-AED6-9CF613D785DA}"/>
                </a:ext>
              </a:extLst>
            </p:cNvPr>
            <p:cNvSpPr/>
            <p:nvPr/>
          </p:nvSpPr>
          <p:spPr>
            <a:xfrm>
              <a:off x="4484920" y="3406775"/>
              <a:ext cx="79382" cy="762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5" name="Oval 54">
              <a:extLst>
                <a:ext uri="{FF2B5EF4-FFF2-40B4-BE49-F238E27FC236}">
                  <a16:creationId xmlns:a16="http://schemas.microsoft.com/office/drawing/2014/main" id="{C1666DA9-9739-441D-8067-0046C5DADFD5}"/>
                </a:ext>
              </a:extLst>
            </p:cNvPr>
            <p:cNvSpPr/>
            <p:nvPr/>
          </p:nvSpPr>
          <p:spPr>
            <a:xfrm>
              <a:off x="4049907" y="3454400"/>
              <a:ext cx="79382" cy="762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6" name="Oval 55">
              <a:extLst>
                <a:ext uri="{FF2B5EF4-FFF2-40B4-BE49-F238E27FC236}">
                  <a16:creationId xmlns:a16="http://schemas.microsoft.com/office/drawing/2014/main" id="{68396457-7B71-4594-9586-09D4680418B0}"/>
                </a:ext>
              </a:extLst>
            </p:cNvPr>
            <p:cNvSpPr/>
            <p:nvPr/>
          </p:nvSpPr>
          <p:spPr>
            <a:xfrm>
              <a:off x="4357909" y="3652837"/>
              <a:ext cx="79382" cy="762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7" name="Oval 56">
              <a:extLst>
                <a:ext uri="{FF2B5EF4-FFF2-40B4-BE49-F238E27FC236}">
                  <a16:creationId xmlns:a16="http://schemas.microsoft.com/office/drawing/2014/main" id="{FD162685-03FB-4462-9FBC-0198BFAA7183}"/>
                </a:ext>
              </a:extLst>
            </p:cNvPr>
            <p:cNvSpPr/>
            <p:nvPr/>
          </p:nvSpPr>
          <p:spPr>
            <a:xfrm>
              <a:off x="4146752" y="2624137"/>
              <a:ext cx="79382" cy="762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8" name="Oval 57">
              <a:extLst>
                <a:ext uri="{FF2B5EF4-FFF2-40B4-BE49-F238E27FC236}">
                  <a16:creationId xmlns:a16="http://schemas.microsoft.com/office/drawing/2014/main" id="{EEAF9955-3AA9-48A1-A37E-654F7A8E86A2}"/>
                </a:ext>
              </a:extLst>
            </p:cNvPr>
            <p:cNvSpPr/>
            <p:nvPr/>
          </p:nvSpPr>
          <p:spPr>
            <a:xfrm>
              <a:off x="4919933" y="3249612"/>
              <a:ext cx="79382" cy="762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9" name="Regular Pentagon 58">
              <a:extLst>
                <a:ext uri="{FF2B5EF4-FFF2-40B4-BE49-F238E27FC236}">
                  <a16:creationId xmlns:a16="http://schemas.microsoft.com/office/drawing/2014/main" id="{2F49C08B-BD69-41F7-A20C-0CF7D8A8AD6E}"/>
                </a:ext>
              </a:extLst>
            </p:cNvPr>
            <p:cNvSpPr/>
            <p:nvPr/>
          </p:nvSpPr>
          <p:spPr>
            <a:xfrm>
              <a:off x="6477406" y="3344862"/>
              <a:ext cx="76207" cy="92075"/>
            </a:xfrm>
            <a:prstGeom prst="pentagon">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7" name="Straight Connector 6">
              <a:extLst>
                <a:ext uri="{FF2B5EF4-FFF2-40B4-BE49-F238E27FC236}">
                  <a16:creationId xmlns:a16="http://schemas.microsoft.com/office/drawing/2014/main" id="{C7C0E6BD-CEDA-4529-BF58-2DBDA07AB875}"/>
                </a:ext>
              </a:extLst>
            </p:cNvPr>
            <p:cNvCxnSpPr/>
            <p:nvPr/>
          </p:nvCxnSpPr>
          <p:spPr>
            <a:xfrm flipV="1">
              <a:off x="4915169" y="6096000"/>
              <a:ext cx="0" cy="914400"/>
            </a:xfrm>
            <a:prstGeom prst="line">
              <a:avLst/>
            </a:prstGeom>
            <a:ln w="254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49A1BB7-4A12-482A-A5D0-1A4A205D3DFC}"/>
                </a:ext>
              </a:extLst>
            </p:cNvPr>
            <p:cNvCxnSpPr/>
            <p:nvPr/>
          </p:nvCxnSpPr>
          <p:spPr>
            <a:xfrm flipV="1">
              <a:off x="4923108" y="6096000"/>
              <a:ext cx="1706711" cy="0"/>
            </a:xfrm>
            <a:prstGeom prst="line">
              <a:avLst/>
            </a:prstGeom>
            <a:ln w="25400" cmpd="dbl">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EC9E3D-DC8C-4AAA-BBD9-0D6C3FB86040}"/>
              </a:ext>
            </a:extLst>
          </p:cNvPr>
          <p:cNvPicPr>
            <a:picLocks noChangeAspect="1"/>
          </p:cNvPicPr>
          <p:nvPr/>
        </p:nvPicPr>
        <p:blipFill>
          <a:blip r:embed="rId2"/>
          <a:stretch>
            <a:fillRect/>
          </a:stretch>
        </p:blipFill>
        <p:spPr>
          <a:xfrm>
            <a:off x="6426141" y="0"/>
            <a:ext cx="4775259" cy="6858000"/>
          </a:xfrm>
          <a:prstGeom prst="rect">
            <a:avLst/>
          </a:prstGeom>
          <a:ln w="38100">
            <a:noFill/>
          </a:ln>
        </p:spPr>
      </p:pic>
      <p:sp>
        <p:nvSpPr>
          <p:cNvPr id="7" name="Content Placeholder 2">
            <a:extLst>
              <a:ext uri="{FF2B5EF4-FFF2-40B4-BE49-F238E27FC236}">
                <a16:creationId xmlns:a16="http://schemas.microsoft.com/office/drawing/2014/main" id="{6556FB40-CB53-4A40-BB1E-9BF291AA1544}"/>
              </a:ext>
            </a:extLst>
          </p:cNvPr>
          <p:cNvSpPr>
            <a:spLocks noGrp="1"/>
          </p:cNvSpPr>
          <p:nvPr/>
        </p:nvSpPr>
        <p:spPr>
          <a:xfrm>
            <a:off x="831642" y="1600200"/>
            <a:ext cx="4144506" cy="4623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Aft>
                <a:spcPct val="0"/>
              </a:spcAft>
              <a:defRPr/>
            </a:pPr>
            <a:r>
              <a:rPr lang="en-US" sz="2200" baseline="0" dirty="0">
                <a:solidFill>
                  <a:srgbClr val="000000"/>
                </a:solidFill>
                <a:latin typeface="Calibri" panose="020F0502020204030204"/>
              </a:rPr>
              <a:t>Starts with regional analysis</a:t>
            </a:r>
          </a:p>
          <a:p>
            <a:pPr fontAlgn="base">
              <a:spcAft>
                <a:spcPct val="0"/>
              </a:spcAft>
              <a:defRPr/>
            </a:pPr>
            <a:r>
              <a:rPr lang="en-US" sz="2200" baseline="0" dirty="0">
                <a:solidFill>
                  <a:srgbClr val="000000"/>
                </a:solidFill>
                <a:latin typeface="Calibri" panose="020F0502020204030204"/>
              </a:rPr>
              <a:t>Geologic, hydrologic, geochemical, and radionuclide data are integrated to develop this flow conceptualization</a:t>
            </a:r>
          </a:p>
          <a:p>
            <a:pPr fontAlgn="base">
              <a:spcAft>
                <a:spcPct val="0"/>
              </a:spcAft>
              <a:defRPr/>
            </a:pPr>
            <a:r>
              <a:rPr lang="en-US" sz="2200" baseline="0" dirty="0">
                <a:solidFill>
                  <a:srgbClr val="000000"/>
                </a:solidFill>
                <a:latin typeface="Calibri" panose="020F0502020204030204"/>
              </a:rPr>
              <a:t>Lateral boundaries are no-flow, cross-flow minor</a:t>
            </a:r>
          </a:p>
        </p:txBody>
      </p:sp>
      <p:pic>
        <p:nvPicPr>
          <p:cNvPr id="9" name="Picture 8">
            <a:extLst>
              <a:ext uri="{FF2B5EF4-FFF2-40B4-BE49-F238E27FC236}">
                <a16:creationId xmlns:a16="http://schemas.microsoft.com/office/drawing/2014/main" id="{1D5BBB57-89D1-4DD2-A070-A11ACB5EC5AC}"/>
              </a:ext>
            </a:extLst>
          </p:cNvPr>
          <p:cNvPicPr>
            <a:picLocks noChangeAspect="1"/>
          </p:cNvPicPr>
          <p:nvPr/>
        </p:nvPicPr>
        <p:blipFill>
          <a:blip r:embed="rId3"/>
          <a:stretch>
            <a:fillRect/>
          </a:stretch>
        </p:blipFill>
        <p:spPr>
          <a:xfrm>
            <a:off x="3657600" y="4648200"/>
            <a:ext cx="2743200" cy="1450593"/>
          </a:xfrm>
          <a:prstGeom prst="rect">
            <a:avLst/>
          </a:prstGeom>
          <a:ln w="15875">
            <a:solidFill>
              <a:schemeClr val="tx1"/>
            </a:solidFill>
          </a:ln>
        </p:spPr>
      </p:pic>
      <p:sp>
        <p:nvSpPr>
          <p:cNvPr id="10" name="TextBox 9">
            <a:extLst>
              <a:ext uri="{FF2B5EF4-FFF2-40B4-BE49-F238E27FC236}">
                <a16:creationId xmlns:a16="http://schemas.microsoft.com/office/drawing/2014/main" id="{81FE7508-9606-4DA2-BE9C-F6644A7E9EAB}"/>
              </a:ext>
            </a:extLst>
          </p:cNvPr>
          <p:cNvSpPr txBox="1"/>
          <p:nvPr/>
        </p:nvSpPr>
        <p:spPr>
          <a:xfrm>
            <a:off x="803859" y="228601"/>
            <a:ext cx="4276462" cy="1200329"/>
          </a:xfrm>
          <a:prstGeom prst="rect">
            <a:avLst/>
          </a:prstGeom>
          <a:noFill/>
        </p:spPr>
        <p:txBody>
          <a:bodyPr wrap="square">
            <a:spAutoFit/>
          </a:bodyPr>
          <a:lstStyle/>
          <a:p>
            <a:pPr algn="ctr" eaLnBrk="0" fontAlgn="base" hangingPunct="0">
              <a:spcBef>
                <a:spcPct val="0"/>
              </a:spcBef>
              <a:spcAft>
                <a:spcPct val="0"/>
              </a:spcAft>
              <a:defRPr/>
            </a:pPr>
            <a:r>
              <a:rPr lang="en-US" sz="3600" b="1" baseline="0" dirty="0">
                <a:solidFill>
                  <a:srgbClr val="000000"/>
                </a:solidFill>
                <a:latin typeface="Calibri" panose="020F0502020204030204"/>
              </a:rPr>
              <a:t>Study Area: PM-OV Groundwater Basin</a:t>
            </a:r>
          </a:p>
        </p:txBody>
      </p:sp>
      <p:pic>
        <p:nvPicPr>
          <p:cNvPr id="8" name="Picture 7">
            <a:extLst>
              <a:ext uri="{FF2B5EF4-FFF2-40B4-BE49-F238E27FC236}">
                <a16:creationId xmlns:a16="http://schemas.microsoft.com/office/drawing/2014/main" id="{71CE89C6-96D8-4AD7-BE24-1A701ED256B6}"/>
              </a:ext>
            </a:extLst>
          </p:cNvPr>
          <p:cNvPicPr>
            <a:picLocks noChangeAspect="1"/>
          </p:cNvPicPr>
          <p:nvPr/>
        </p:nvPicPr>
        <p:blipFill>
          <a:blip r:embed="rId4"/>
          <a:stretch>
            <a:fillRect/>
          </a:stretch>
        </p:blipFill>
        <p:spPr>
          <a:xfrm>
            <a:off x="9220200" y="6223821"/>
            <a:ext cx="1143000" cy="381053"/>
          </a:xfrm>
          <a:prstGeom prst="rect">
            <a:avLst/>
          </a:prstGeom>
        </p:spPr>
      </p:pic>
      <p:sp>
        <p:nvSpPr>
          <p:cNvPr id="2" name="TextBox 1">
            <a:extLst>
              <a:ext uri="{FF2B5EF4-FFF2-40B4-BE49-F238E27FC236}">
                <a16:creationId xmlns:a16="http://schemas.microsoft.com/office/drawing/2014/main" id="{6ACEE577-12F8-AC95-A86F-94038A7CB621}"/>
              </a:ext>
            </a:extLst>
          </p:cNvPr>
          <p:cNvSpPr txBox="1"/>
          <p:nvPr/>
        </p:nvSpPr>
        <p:spPr>
          <a:xfrm>
            <a:off x="3016079" y="6223820"/>
            <a:ext cx="3410062" cy="276999"/>
          </a:xfrm>
          <a:prstGeom prst="rect">
            <a:avLst/>
          </a:prstGeom>
          <a:noFill/>
        </p:spPr>
        <p:txBody>
          <a:bodyPr wrap="square" rtlCol="0">
            <a:spAutoFit/>
          </a:bodyPr>
          <a:lstStyle/>
          <a:p>
            <a:r>
              <a:rPr lang="en-US" sz="1200" baseline="0" dirty="0">
                <a:latin typeface="+mn-lt"/>
              </a:rPr>
              <a:t>Source: Fenelon et al, 2016 - USGS SIR 2015-5175</a:t>
            </a:r>
          </a:p>
        </p:txBody>
      </p:sp>
    </p:spTree>
    <p:extLst>
      <p:ext uri="{BB962C8B-B14F-4D97-AF65-F5344CB8AC3E}">
        <p14:creationId xmlns:p14="http://schemas.microsoft.com/office/powerpoint/2010/main" val="2264448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F5C6AFE-5310-7080-A737-88DD7984AC8B}"/>
              </a:ext>
            </a:extLst>
          </p:cNvPr>
          <p:cNvGrpSpPr/>
          <p:nvPr/>
        </p:nvGrpSpPr>
        <p:grpSpPr>
          <a:xfrm>
            <a:off x="2652259" y="1766980"/>
            <a:ext cx="8764460" cy="4173685"/>
            <a:chOff x="1668411" y="1877315"/>
            <a:chExt cx="8764460" cy="4173685"/>
          </a:xfrm>
        </p:grpSpPr>
        <p:pic>
          <p:nvPicPr>
            <p:cNvPr id="4" name="Picture 3">
              <a:extLst>
                <a:ext uri="{FF2B5EF4-FFF2-40B4-BE49-F238E27FC236}">
                  <a16:creationId xmlns:a16="http://schemas.microsoft.com/office/drawing/2014/main" id="{952599D5-C588-4FFE-A399-58DBDF4BA1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80" t="9078" r="16510" b="238"/>
            <a:stretch/>
          </p:blipFill>
          <p:spPr bwMode="auto">
            <a:xfrm>
              <a:off x="5999244" y="2450534"/>
              <a:ext cx="4433627" cy="3600466"/>
            </a:xfrm>
            <a:prstGeom prst="rect">
              <a:avLst/>
            </a:prstGeom>
            <a:noFill/>
            <a:ln>
              <a:noFill/>
            </a:ln>
            <a:extLst>
              <a:ext uri="{53640926-AAD7-44D8-BBD7-CCE9431645EC}">
                <a14:shadowObscured xmlns:a14="http://schemas.microsoft.com/office/drawing/2010/main"/>
              </a:ext>
            </a:extLst>
          </p:spPr>
        </p:pic>
        <p:pic>
          <p:nvPicPr>
            <p:cNvPr id="7" name="Picture 6" descr="Map&#10;&#10;Description automatically generated">
              <a:extLst>
                <a:ext uri="{FF2B5EF4-FFF2-40B4-BE49-F238E27FC236}">
                  <a16:creationId xmlns:a16="http://schemas.microsoft.com/office/drawing/2014/main" id="{C5465FAD-BA90-3969-89C6-0A61C6727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8411" y="1877315"/>
              <a:ext cx="4330832" cy="2736754"/>
            </a:xfrm>
            <a:prstGeom prst="rect">
              <a:avLst/>
            </a:prstGeom>
          </p:spPr>
        </p:pic>
        <p:cxnSp>
          <p:nvCxnSpPr>
            <p:cNvPr id="9" name="Straight Connector 8">
              <a:extLst>
                <a:ext uri="{FF2B5EF4-FFF2-40B4-BE49-F238E27FC236}">
                  <a16:creationId xmlns:a16="http://schemas.microsoft.com/office/drawing/2014/main" id="{048D52F5-DA87-6128-5FF0-A5C1333E561E}"/>
                </a:ext>
              </a:extLst>
            </p:cNvPr>
            <p:cNvCxnSpPr>
              <a:cxnSpLocks/>
            </p:cNvCxnSpPr>
            <p:nvPr/>
          </p:nvCxnSpPr>
          <p:spPr bwMode="auto">
            <a:xfrm flipV="1">
              <a:off x="4357885" y="2535383"/>
              <a:ext cx="3570695" cy="6801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9AF7B495-5DBE-170E-8DBC-1B1FBE8F43F4}"/>
                </a:ext>
              </a:extLst>
            </p:cNvPr>
            <p:cNvCxnSpPr>
              <a:cxnSpLocks/>
            </p:cNvCxnSpPr>
            <p:nvPr/>
          </p:nvCxnSpPr>
          <p:spPr bwMode="auto">
            <a:xfrm>
              <a:off x="4214301" y="2686522"/>
              <a:ext cx="2199094" cy="1843914"/>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3" name="Content Placeholder 2"/>
          <p:cNvSpPr>
            <a:spLocks noGrp="1"/>
          </p:cNvSpPr>
          <p:nvPr>
            <p:ph sz="half" idx="1"/>
          </p:nvPr>
        </p:nvSpPr>
        <p:spPr>
          <a:xfrm>
            <a:off x="914400" y="1948823"/>
            <a:ext cx="5080000" cy="4038600"/>
          </a:xfrm>
        </p:spPr>
        <p:txBody>
          <a:bodyPr>
            <a:normAutofit/>
          </a:bodyPr>
          <a:lstStyle/>
          <a:p>
            <a:pPr marL="0" indent="0">
              <a:buNone/>
            </a:pPr>
            <a:r>
              <a:rPr lang="en-US" dirty="0"/>
              <a:t>	</a:t>
            </a:r>
          </a:p>
          <a:p>
            <a:pPr marL="0" indent="0">
              <a:buNone/>
            </a:pPr>
            <a:endParaRPr lang="en-US" dirty="0"/>
          </a:p>
          <a:p>
            <a:pPr marL="0" indent="0">
              <a:buNone/>
            </a:pPr>
            <a:endParaRPr lang="en-US" dirty="0"/>
          </a:p>
        </p:txBody>
      </p:sp>
      <p:sp>
        <p:nvSpPr>
          <p:cNvPr id="11" name="Content Placeholder 10">
            <a:extLst>
              <a:ext uri="{FF2B5EF4-FFF2-40B4-BE49-F238E27FC236}">
                <a16:creationId xmlns:a16="http://schemas.microsoft.com/office/drawing/2014/main" id="{D5929CD9-0DC5-7ECC-05A4-F39B4CE35702}"/>
              </a:ext>
            </a:extLst>
          </p:cNvPr>
          <p:cNvSpPr>
            <a:spLocks noGrp="1"/>
          </p:cNvSpPr>
          <p:nvPr>
            <p:ph sz="half" idx="2"/>
          </p:nvPr>
        </p:nvSpPr>
        <p:spPr>
          <a:xfrm>
            <a:off x="304800" y="4789763"/>
            <a:ext cx="6933458" cy="1491015"/>
          </a:xfrm>
        </p:spPr>
        <p:txBody>
          <a:bodyPr/>
          <a:lstStyle/>
          <a:p>
            <a:r>
              <a:rPr lang="en-US" sz="2200" dirty="0"/>
              <a:t>Drill cuttings, XRD/XRF, borehole and surface geophysics, surface mapping, potentiometric surface, test locations, aquifer tests, well locations</a:t>
            </a:r>
          </a:p>
        </p:txBody>
      </p:sp>
      <p:sp>
        <p:nvSpPr>
          <p:cNvPr id="10" name="TextBox 9">
            <a:extLst>
              <a:ext uri="{FF2B5EF4-FFF2-40B4-BE49-F238E27FC236}">
                <a16:creationId xmlns:a16="http://schemas.microsoft.com/office/drawing/2014/main" id="{988B3B6E-3899-3DBD-5BFD-359D1488F284}"/>
              </a:ext>
            </a:extLst>
          </p:cNvPr>
          <p:cNvSpPr txBox="1"/>
          <p:nvPr/>
        </p:nvSpPr>
        <p:spPr>
          <a:xfrm>
            <a:off x="609600" y="577222"/>
            <a:ext cx="11048999" cy="1200329"/>
          </a:xfrm>
          <a:prstGeom prst="rect">
            <a:avLst/>
          </a:prstGeom>
          <a:noFill/>
        </p:spPr>
        <p:txBody>
          <a:bodyPr wrap="square" rtlCol="0">
            <a:spAutoFit/>
          </a:bodyPr>
          <a:lstStyle/>
          <a:p>
            <a:pPr algn="ctr" eaLnBrk="0" fontAlgn="base" hangingPunct="0">
              <a:spcBef>
                <a:spcPct val="0"/>
              </a:spcBef>
              <a:spcAft>
                <a:spcPct val="0"/>
              </a:spcAft>
              <a:defRPr/>
            </a:pPr>
            <a:r>
              <a:rPr lang="en-US" sz="3600" b="1" baseline="0" dirty="0">
                <a:solidFill>
                  <a:srgbClr val="000000"/>
                </a:solidFill>
                <a:latin typeface="Calibri" panose="020F0502020204030204"/>
              </a:rPr>
              <a:t>Pahute Mesa-Oasis Valley (PM-OV) Hydrostratigraphic Framework Model (HFM)</a:t>
            </a:r>
          </a:p>
        </p:txBody>
      </p:sp>
    </p:spTree>
    <p:extLst>
      <p:ext uri="{BB962C8B-B14F-4D97-AF65-F5344CB8AC3E}">
        <p14:creationId xmlns:p14="http://schemas.microsoft.com/office/powerpoint/2010/main" val="1505163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14766" y="1144678"/>
            <a:ext cx="8671142" cy="4906322"/>
          </a:xfrm>
        </p:spPr>
        <p:txBody>
          <a:bodyPr>
            <a:normAutofit/>
          </a:bodyPr>
          <a:lstStyle/>
          <a:p>
            <a:pPr marL="0" indent="0">
              <a:buNone/>
            </a:pPr>
            <a:r>
              <a:rPr lang="en-US" dirty="0"/>
              <a:t>	</a:t>
            </a:r>
          </a:p>
          <a:p>
            <a:pPr marL="0" indent="0">
              <a:buNone/>
            </a:pPr>
            <a:endParaRPr lang="en-US" dirty="0"/>
          </a:p>
          <a:p>
            <a:pPr marL="0" indent="0">
              <a:buNone/>
            </a:pPr>
            <a:endParaRPr lang="en-US" dirty="0"/>
          </a:p>
        </p:txBody>
      </p:sp>
      <p:pic>
        <p:nvPicPr>
          <p:cNvPr id="5" name="Picture 4" descr="Surface chart&#10;&#10;Description automatically generated">
            <a:extLst>
              <a:ext uri="{FF2B5EF4-FFF2-40B4-BE49-F238E27FC236}">
                <a16:creationId xmlns:a16="http://schemas.microsoft.com/office/drawing/2014/main" id="{26A9224D-7A31-478A-BED7-A8F1D37F9D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67" r="2750"/>
          <a:stretch/>
        </p:blipFill>
        <p:spPr>
          <a:xfrm>
            <a:off x="4648200" y="1219200"/>
            <a:ext cx="7360334" cy="5051395"/>
          </a:xfrm>
          <a:prstGeom prst="rect">
            <a:avLst/>
          </a:prstGeom>
        </p:spPr>
      </p:pic>
      <p:sp>
        <p:nvSpPr>
          <p:cNvPr id="2" name="TextBox 1">
            <a:extLst>
              <a:ext uri="{FF2B5EF4-FFF2-40B4-BE49-F238E27FC236}">
                <a16:creationId xmlns:a16="http://schemas.microsoft.com/office/drawing/2014/main" id="{76982E91-4C3E-45B9-A181-DFEEA35CF07E}"/>
              </a:ext>
            </a:extLst>
          </p:cNvPr>
          <p:cNvSpPr txBox="1"/>
          <p:nvPr/>
        </p:nvSpPr>
        <p:spPr>
          <a:xfrm>
            <a:off x="1524000" y="457200"/>
            <a:ext cx="9144000" cy="646331"/>
          </a:xfrm>
          <a:prstGeom prst="rect">
            <a:avLst/>
          </a:prstGeom>
          <a:noFill/>
        </p:spPr>
        <p:txBody>
          <a:bodyPr wrap="square" rtlCol="0">
            <a:spAutoFit/>
          </a:bodyPr>
          <a:lstStyle/>
          <a:p>
            <a:pPr algn="ctr" eaLnBrk="0" fontAlgn="base" hangingPunct="0">
              <a:spcBef>
                <a:spcPct val="0"/>
              </a:spcBef>
              <a:spcAft>
                <a:spcPct val="0"/>
              </a:spcAft>
              <a:defRPr/>
            </a:pPr>
            <a:r>
              <a:rPr lang="en-US" sz="3600" b="1" baseline="0" dirty="0">
                <a:solidFill>
                  <a:srgbClr val="000000"/>
                </a:solidFill>
                <a:latin typeface="Calibri" panose="020F0502020204030204"/>
              </a:rPr>
              <a:t>HFM Construction: Structural Surfaces</a:t>
            </a:r>
          </a:p>
        </p:txBody>
      </p:sp>
      <p:sp>
        <p:nvSpPr>
          <p:cNvPr id="7" name="TextBox 6">
            <a:extLst>
              <a:ext uri="{FF2B5EF4-FFF2-40B4-BE49-F238E27FC236}">
                <a16:creationId xmlns:a16="http://schemas.microsoft.com/office/drawing/2014/main" id="{77E41A7B-70FE-C8CD-E6C7-F36CEAD84A20}"/>
              </a:ext>
            </a:extLst>
          </p:cNvPr>
          <p:cNvSpPr txBox="1"/>
          <p:nvPr/>
        </p:nvSpPr>
        <p:spPr>
          <a:xfrm>
            <a:off x="533400" y="1289515"/>
            <a:ext cx="4114800" cy="4616648"/>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en-US" sz="2200" baseline="0" dirty="0">
                <a:latin typeface="+mn-lt"/>
              </a:rPr>
              <a:t>Structural surface model</a:t>
            </a:r>
          </a:p>
          <a:p>
            <a:pPr marL="171450" indent="-171450">
              <a:spcAft>
                <a:spcPts val="600"/>
              </a:spcAft>
              <a:buFont typeface="Arial" panose="020B0604020202020204" pitchFamily="34" charset="0"/>
              <a:buChar char="•"/>
            </a:pPr>
            <a:r>
              <a:rPr lang="en-US" sz="2200" baseline="0" dirty="0">
                <a:latin typeface="+mn-lt"/>
              </a:rPr>
              <a:t>Five fault types</a:t>
            </a:r>
          </a:p>
          <a:p>
            <a:pPr marL="171450" indent="-171450">
              <a:spcAft>
                <a:spcPts val="600"/>
              </a:spcAft>
              <a:buFont typeface="Arial" panose="020B0604020202020204" pitchFamily="34" charset="0"/>
              <a:buChar char="•"/>
            </a:pPr>
            <a:r>
              <a:rPr lang="en-US" sz="2200" baseline="0" dirty="0">
                <a:latin typeface="+mn-lt"/>
              </a:rPr>
              <a:t>HFM contains 105 structural features</a:t>
            </a:r>
          </a:p>
          <a:p>
            <a:pPr marL="171450" indent="-171450">
              <a:spcAft>
                <a:spcPts val="600"/>
              </a:spcAft>
              <a:buFont typeface="Arial" panose="020B0604020202020204" pitchFamily="34" charset="0"/>
              <a:buChar char="•"/>
            </a:pPr>
            <a:r>
              <a:rPr lang="en-US" sz="2200" baseline="0" dirty="0">
                <a:latin typeface="+mn-lt"/>
              </a:rPr>
              <a:t>63 normal faults</a:t>
            </a:r>
          </a:p>
          <a:p>
            <a:pPr marL="171450" indent="-171450">
              <a:spcAft>
                <a:spcPts val="600"/>
              </a:spcAft>
              <a:buFont typeface="Arial" panose="020B0604020202020204" pitchFamily="34" charset="0"/>
              <a:buChar char="•"/>
            </a:pPr>
            <a:r>
              <a:rPr lang="en-US" sz="2200" baseline="0" dirty="0">
                <a:latin typeface="+mn-lt"/>
              </a:rPr>
              <a:t>Juxtaposition of units across faults may create barriers to flow or conduits</a:t>
            </a:r>
          </a:p>
          <a:p>
            <a:pPr marL="171450" indent="-171450">
              <a:spcAft>
                <a:spcPts val="600"/>
              </a:spcAft>
              <a:buFont typeface="Arial" panose="020B0604020202020204" pitchFamily="34" charset="0"/>
              <a:buChar char="•"/>
            </a:pPr>
            <a:r>
              <a:rPr lang="en-US" sz="2200" baseline="0" dirty="0">
                <a:latin typeface="+mn-lt"/>
              </a:rPr>
              <a:t>Some faults are known barriers to flow</a:t>
            </a:r>
          </a:p>
          <a:p>
            <a:pPr marL="171450" indent="-171450">
              <a:spcAft>
                <a:spcPts val="600"/>
              </a:spcAft>
              <a:buFont typeface="Arial" panose="020B0604020202020204" pitchFamily="34" charset="0"/>
              <a:buChar char="•"/>
            </a:pPr>
            <a:r>
              <a:rPr lang="en-US" sz="2200" baseline="0" dirty="0">
                <a:latin typeface="+mn-lt"/>
              </a:rPr>
              <a:t>Some faults are hypothesized to be conduits for flow</a:t>
            </a:r>
          </a:p>
        </p:txBody>
      </p:sp>
    </p:spTree>
    <p:extLst>
      <p:ext uri="{BB962C8B-B14F-4D97-AF65-F5344CB8AC3E}">
        <p14:creationId xmlns:p14="http://schemas.microsoft.com/office/powerpoint/2010/main" val="3018338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48AA7D7F-D3BC-4C26-9A8A-8B9565F6FB9B}"/>
              </a:ext>
            </a:extLst>
          </p:cNvPr>
          <p:cNvSpPr>
            <a:spLocks noGrp="1"/>
          </p:cNvSpPr>
          <p:nvPr>
            <p:ph type="title"/>
          </p:nvPr>
        </p:nvSpPr>
        <p:spPr>
          <a:xfrm>
            <a:off x="860017" y="433558"/>
            <a:ext cx="4648199" cy="792223"/>
          </a:xfrm>
        </p:spPr>
        <p:txBody>
          <a:bodyPr>
            <a:noAutofit/>
          </a:bodyPr>
          <a:lstStyle/>
          <a:p>
            <a:r>
              <a:rPr lang="en-US" b="1" dirty="0"/>
              <a:t>Potentiometric Map</a:t>
            </a:r>
          </a:p>
        </p:txBody>
      </p:sp>
      <p:sp>
        <p:nvSpPr>
          <p:cNvPr id="4" name="Content Placeholder 6">
            <a:extLst>
              <a:ext uri="{FF2B5EF4-FFF2-40B4-BE49-F238E27FC236}">
                <a16:creationId xmlns:a16="http://schemas.microsoft.com/office/drawing/2014/main" id="{E10AEEB5-ADEB-40EF-B4B8-23791270E7EC}"/>
              </a:ext>
            </a:extLst>
          </p:cNvPr>
          <p:cNvSpPr>
            <a:spLocks noGrp="1"/>
          </p:cNvSpPr>
          <p:nvPr>
            <p:ph idx="1"/>
          </p:nvPr>
        </p:nvSpPr>
        <p:spPr>
          <a:xfrm>
            <a:off x="489765" y="1329919"/>
            <a:ext cx="5453835" cy="4698411"/>
          </a:xfrm>
        </p:spPr>
        <p:txBody>
          <a:bodyPr>
            <a:noAutofit/>
          </a:bodyPr>
          <a:lstStyle/>
          <a:p>
            <a:pPr>
              <a:spcBef>
                <a:spcPts val="0"/>
              </a:spcBef>
              <a:spcAft>
                <a:spcPts val="600"/>
              </a:spcAft>
            </a:pPr>
            <a:r>
              <a:rPr lang="en-US" sz="2000" dirty="0"/>
              <a:t>Regional map is 2D portrayal of horizontal gradients and regional groundwater-flow directions</a:t>
            </a:r>
          </a:p>
          <a:p>
            <a:pPr>
              <a:spcBef>
                <a:spcPts val="0"/>
              </a:spcBef>
              <a:spcAft>
                <a:spcPts val="600"/>
              </a:spcAft>
            </a:pPr>
            <a:r>
              <a:rPr lang="en-US" sz="2000" dirty="0"/>
              <a:t>Map represents head in most transmissive rocks at any given horizontal location</a:t>
            </a:r>
          </a:p>
          <a:p>
            <a:pPr>
              <a:spcBef>
                <a:spcPts val="0"/>
              </a:spcBef>
              <a:spcAft>
                <a:spcPts val="600"/>
              </a:spcAft>
            </a:pPr>
            <a:r>
              <a:rPr lang="en-US" sz="2000" dirty="0"/>
              <a:t>Potentiometric contours indicate that groundwater generally flows south-southwest and discharges at Oasis Valley</a:t>
            </a:r>
          </a:p>
          <a:p>
            <a:pPr>
              <a:spcBef>
                <a:spcPts val="0"/>
              </a:spcBef>
              <a:spcAft>
                <a:spcPts val="600"/>
              </a:spcAft>
            </a:pPr>
            <a:r>
              <a:rPr lang="en-US" sz="2000" dirty="0"/>
              <a:t>Water-level data indicates flow from NNSS to Oasis Valley is southwesterly</a:t>
            </a:r>
          </a:p>
          <a:p>
            <a:pPr>
              <a:spcBef>
                <a:spcPts val="0"/>
              </a:spcBef>
              <a:spcAft>
                <a:spcPts val="600"/>
              </a:spcAft>
            </a:pPr>
            <a:r>
              <a:rPr lang="en-US" sz="2000" dirty="0"/>
              <a:t>Water level change from central Area 20 to Oasis Valley ~600 to 1,000 ft</a:t>
            </a:r>
          </a:p>
        </p:txBody>
      </p:sp>
      <p:pic>
        <p:nvPicPr>
          <p:cNvPr id="5" name="Picture 4">
            <a:extLst>
              <a:ext uri="{FF2B5EF4-FFF2-40B4-BE49-F238E27FC236}">
                <a16:creationId xmlns:a16="http://schemas.microsoft.com/office/drawing/2014/main" id="{2005F183-39E5-45EF-AC50-CD162C6839A5}"/>
              </a:ext>
            </a:extLst>
          </p:cNvPr>
          <p:cNvPicPr>
            <a:picLocks noChangeAspect="1"/>
          </p:cNvPicPr>
          <p:nvPr/>
        </p:nvPicPr>
        <p:blipFill>
          <a:blip r:embed="rId2"/>
          <a:stretch>
            <a:fillRect/>
          </a:stretch>
        </p:blipFill>
        <p:spPr>
          <a:xfrm>
            <a:off x="6488493" y="433558"/>
            <a:ext cx="4353681" cy="6211877"/>
          </a:xfrm>
          <a:prstGeom prst="rect">
            <a:avLst/>
          </a:prstGeom>
        </p:spPr>
      </p:pic>
      <p:pic>
        <p:nvPicPr>
          <p:cNvPr id="6" name="Picture 5">
            <a:extLst>
              <a:ext uri="{FF2B5EF4-FFF2-40B4-BE49-F238E27FC236}">
                <a16:creationId xmlns:a16="http://schemas.microsoft.com/office/drawing/2014/main" id="{6E495044-08DD-49D8-A0D0-EE260ED9876D}"/>
              </a:ext>
            </a:extLst>
          </p:cNvPr>
          <p:cNvPicPr>
            <a:picLocks noChangeAspect="1"/>
          </p:cNvPicPr>
          <p:nvPr/>
        </p:nvPicPr>
        <p:blipFill>
          <a:blip r:embed="rId3"/>
          <a:stretch>
            <a:fillRect/>
          </a:stretch>
        </p:blipFill>
        <p:spPr>
          <a:xfrm>
            <a:off x="7656788" y="6189349"/>
            <a:ext cx="3250092" cy="369108"/>
          </a:xfrm>
          <a:prstGeom prst="rect">
            <a:avLst/>
          </a:prstGeom>
        </p:spPr>
      </p:pic>
      <p:sp>
        <p:nvSpPr>
          <p:cNvPr id="2" name="TextBox 1">
            <a:extLst>
              <a:ext uri="{FF2B5EF4-FFF2-40B4-BE49-F238E27FC236}">
                <a16:creationId xmlns:a16="http://schemas.microsoft.com/office/drawing/2014/main" id="{F6598B79-0978-DFCF-02FA-B0B16BF03AD5}"/>
              </a:ext>
            </a:extLst>
          </p:cNvPr>
          <p:cNvSpPr txBox="1"/>
          <p:nvPr/>
        </p:nvSpPr>
        <p:spPr>
          <a:xfrm>
            <a:off x="8022774" y="5714638"/>
            <a:ext cx="2819400" cy="461665"/>
          </a:xfrm>
          <a:prstGeom prst="rect">
            <a:avLst/>
          </a:prstGeom>
          <a:solidFill>
            <a:schemeClr val="bg1"/>
          </a:solidFill>
        </p:spPr>
        <p:txBody>
          <a:bodyPr wrap="square" rtlCol="0">
            <a:spAutoFit/>
          </a:bodyPr>
          <a:lstStyle/>
          <a:p>
            <a:pPr algn="ctr"/>
            <a:r>
              <a:rPr lang="en-US" sz="1200" dirty="0"/>
              <a:t>Potentiometric Surface Elevation </a:t>
            </a:r>
          </a:p>
          <a:p>
            <a:pPr algn="ctr"/>
            <a:r>
              <a:rPr lang="en-US" sz="1200" dirty="0"/>
              <a:t>(feet above mean sea level)</a:t>
            </a:r>
          </a:p>
        </p:txBody>
      </p:sp>
      <p:pic>
        <p:nvPicPr>
          <p:cNvPr id="8" name="Picture 7">
            <a:extLst>
              <a:ext uri="{FF2B5EF4-FFF2-40B4-BE49-F238E27FC236}">
                <a16:creationId xmlns:a16="http://schemas.microsoft.com/office/drawing/2014/main" id="{E7070A83-BE58-B263-278C-68D1EE3E043D}"/>
              </a:ext>
            </a:extLst>
          </p:cNvPr>
          <p:cNvPicPr>
            <a:picLocks noChangeAspect="1"/>
          </p:cNvPicPr>
          <p:nvPr/>
        </p:nvPicPr>
        <p:blipFill>
          <a:blip r:embed="rId4"/>
          <a:stretch>
            <a:fillRect/>
          </a:stretch>
        </p:blipFill>
        <p:spPr>
          <a:xfrm>
            <a:off x="9720642" y="5288846"/>
            <a:ext cx="1110647" cy="381053"/>
          </a:xfrm>
          <a:prstGeom prst="rect">
            <a:avLst/>
          </a:prstGeom>
        </p:spPr>
      </p:pic>
      <p:sp>
        <p:nvSpPr>
          <p:cNvPr id="7" name="TextBox 6">
            <a:extLst>
              <a:ext uri="{FF2B5EF4-FFF2-40B4-BE49-F238E27FC236}">
                <a16:creationId xmlns:a16="http://schemas.microsoft.com/office/drawing/2014/main" id="{704EA61F-D4C5-D1A6-BB24-C333F8D6ADD1}"/>
              </a:ext>
            </a:extLst>
          </p:cNvPr>
          <p:cNvSpPr txBox="1"/>
          <p:nvPr/>
        </p:nvSpPr>
        <p:spPr>
          <a:xfrm>
            <a:off x="3048000" y="5751331"/>
            <a:ext cx="3429976" cy="276999"/>
          </a:xfrm>
          <a:prstGeom prst="rect">
            <a:avLst/>
          </a:prstGeom>
          <a:noFill/>
        </p:spPr>
        <p:txBody>
          <a:bodyPr wrap="square" rtlCol="0">
            <a:spAutoFit/>
          </a:bodyPr>
          <a:lstStyle/>
          <a:p>
            <a:r>
              <a:rPr lang="en-US" sz="1200" baseline="0" dirty="0">
                <a:latin typeface="+mn-lt"/>
              </a:rPr>
              <a:t>Source: Jackson et al, 2021 – USGS SIR 2020-5134</a:t>
            </a:r>
          </a:p>
        </p:txBody>
      </p:sp>
    </p:spTree>
    <p:extLst>
      <p:ext uri="{BB962C8B-B14F-4D97-AF65-F5344CB8AC3E}">
        <p14:creationId xmlns:p14="http://schemas.microsoft.com/office/powerpoint/2010/main" val="1516178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75345B8-26C5-4ACD-BB50-EA47EAFC9892}"/>
              </a:ext>
            </a:extLst>
          </p:cNvPr>
          <p:cNvSpPr>
            <a:spLocks noGrp="1"/>
          </p:cNvSpPr>
          <p:nvPr>
            <p:ph type="title"/>
          </p:nvPr>
        </p:nvSpPr>
        <p:spPr>
          <a:xfrm>
            <a:off x="0" y="457200"/>
            <a:ext cx="6477001" cy="880310"/>
          </a:xfrm>
        </p:spPr>
        <p:txBody>
          <a:bodyPr/>
          <a:lstStyle/>
          <a:p>
            <a:r>
              <a:rPr lang="en-US" sz="3600" b="1" dirty="0"/>
              <a:t>Recharge/Discharge</a:t>
            </a:r>
            <a:endParaRPr lang="en-US" dirty="0"/>
          </a:p>
        </p:txBody>
      </p:sp>
      <p:sp>
        <p:nvSpPr>
          <p:cNvPr id="4" name="TextBox 3">
            <a:extLst>
              <a:ext uri="{FF2B5EF4-FFF2-40B4-BE49-F238E27FC236}">
                <a16:creationId xmlns:a16="http://schemas.microsoft.com/office/drawing/2014/main" id="{67FB9861-F2B1-46E7-9F45-D6D10E4E4547}"/>
              </a:ext>
            </a:extLst>
          </p:cNvPr>
          <p:cNvSpPr txBox="1"/>
          <p:nvPr/>
        </p:nvSpPr>
        <p:spPr>
          <a:xfrm>
            <a:off x="8485905" y="5905046"/>
            <a:ext cx="2186817" cy="461665"/>
          </a:xfrm>
          <a:prstGeom prst="rect">
            <a:avLst/>
          </a:prstGeom>
          <a:solidFill>
            <a:schemeClr val="bg1"/>
          </a:solidFill>
        </p:spPr>
        <p:txBody>
          <a:bodyPr wrap="none" rtlCol="0">
            <a:spAutoFit/>
          </a:bodyPr>
          <a:lstStyle/>
          <a:p>
            <a:pPr algn="ctr" eaLnBrk="0" fontAlgn="base" hangingPunct="0">
              <a:spcBef>
                <a:spcPct val="0"/>
              </a:spcBef>
              <a:spcAft>
                <a:spcPct val="0"/>
              </a:spcAft>
              <a:defRPr/>
            </a:pPr>
            <a:r>
              <a:rPr lang="en-US" sz="1200" dirty="0">
                <a:solidFill>
                  <a:srgbClr val="000000"/>
                </a:solidFill>
                <a:latin typeface="Calibri" panose="020F0502020204030204"/>
              </a:rPr>
              <a:t>Discharge/Recharge distribution</a:t>
            </a:r>
          </a:p>
          <a:p>
            <a:pPr algn="ctr" eaLnBrk="0" fontAlgn="base" hangingPunct="0">
              <a:spcBef>
                <a:spcPct val="0"/>
              </a:spcBef>
              <a:spcAft>
                <a:spcPct val="0"/>
              </a:spcAft>
              <a:defRPr/>
            </a:pPr>
            <a:r>
              <a:rPr lang="en-US" sz="1200" dirty="0">
                <a:solidFill>
                  <a:srgbClr val="000000"/>
                </a:solidFill>
                <a:latin typeface="Calibri" panose="020F0502020204030204"/>
              </a:rPr>
              <a:t>Fenelon et al., 2016; Fig 3</a:t>
            </a:r>
          </a:p>
        </p:txBody>
      </p:sp>
      <p:pic>
        <p:nvPicPr>
          <p:cNvPr id="8" name="Picture 7" descr="Map&#10;&#10;Description automatically generated">
            <a:extLst>
              <a:ext uri="{FF2B5EF4-FFF2-40B4-BE49-F238E27FC236}">
                <a16:creationId xmlns:a16="http://schemas.microsoft.com/office/drawing/2014/main" id="{6C46A7F3-5B38-4FD5-9B01-9D3EF1677B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1" y="457200"/>
            <a:ext cx="4155311" cy="5990658"/>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B18FE2B3-057D-4FDE-BA4C-ECB22B2E51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0100" y="4419600"/>
            <a:ext cx="1051095" cy="1947110"/>
          </a:xfrm>
          <a:prstGeom prst="rect">
            <a:avLst/>
          </a:prstGeom>
        </p:spPr>
      </p:pic>
      <p:sp>
        <p:nvSpPr>
          <p:cNvPr id="9" name="TextBox 8">
            <a:extLst>
              <a:ext uri="{FF2B5EF4-FFF2-40B4-BE49-F238E27FC236}">
                <a16:creationId xmlns:a16="http://schemas.microsoft.com/office/drawing/2014/main" id="{3720F99A-B84A-4AC4-B2D2-61E77CA1749C}"/>
              </a:ext>
            </a:extLst>
          </p:cNvPr>
          <p:cNvSpPr txBox="1"/>
          <p:nvPr/>
        </p:nvSpPr>
        <p:spPr>
          <a:xfrm>
            <a:off x="685800" y="1371600"/>
            <a:ext cx="5562600" cy="3477875"/>
          </a:xfrm>
          <a:prstGeom prst="rect">
            <a:avLst/>
          </a:prstGeom>
          <a:noFill/>
        </p:spPr>
        <p:txBody>
          <a:bodyPr wrap="square">
            <a:spAutoFit/>
          </a:bodyPr>
          <a:lstStyle/>
          <a:p>
            <a:pPr marL="342900" indent="-342900">
              <a:spcAft>
                <a:spcPts val="600"/>
              </a:spcAft>
              <a:buFont typeface="Calibri" panose="020F0502020204030204" pitchFamily="34" charset="0"/>
              <a:buChar char="•"/>
              <a:defRPr/>
            </a:pPr>
            <a:r>
              <a:rPr lang="en-US" sz="2000" baseline="0" dirty="0">
                <a:solidFill>
                  <a:srgbClr val="000000"/>
                </a:solidFill>
                <a:latin typeface="Calibri" panose="020F0502020204030204"/>
              </a:rPr>
              <a:t>Recharge to the water table is combination of slow, steady diffuse percolation (very old) and rapid infiltration following wet winters in the uplands</a:t>
            </a:r>
          </a:p>
          <a:p>
            <a:pPr marL="342900" indent="-342900" eaLnBrk="0" fontAlgn="base" hangingPunct="0">
              <a:spcAft>
                <a:spcPts val="600"/>
              </a:spcAft>
              <a:buFont typeface="Calibri" panose="020F0502020204030204" pitchFamily="34" charset="0"/>
              <a:buChar char="•"/>
              <a:defRPr/>
            </a:pPr>
            <a:r>
              <a:rPr lang="en-US" sz="2000" baseline="0" dirty="0">
                <a:solidFill>
                  <a:srgbClr val="000000"/>
                </a:solidFill>
                <a:latin typeface="Calibri" panose="020F0502020204030204"/>
              </a:rPr>
              <a:t>Infiltration occurs over highlands via fractures and faults</a:t>
            </a:r>
          </a:p>
          <a:p>
            <a:pPr marL="342900" indent="-342900" eaLnBrk="0" fontAlgn="base" hangingPunct="0">
              <a:spcAft>
                <a:spcPts val="600"/>
              </a:spcAft>
              <a:buFont typeface="Calibri" panose="020F0502020204030204" pitchFamily="34" charset="0"/>
              <a:buChar char="•"/>
              <a:defRPr/>
            </a:pPr>
            <a:r>
              <a:rPr lang="en-US" sz="2000" baseline="0" dirty="0">
                <a:solidFill>
                  <a:srgbClr val="000000"/>
                </a:solidFill>
                <a:latin typeface="Calibri" panose="020F0502020204030204"/>
              </a:rPr>
              <a:t>Runoff via ephemeral washes</a:t>
            </a:r>
          </a:p>
          <a:p>
            <a:pPr marL="342900" indent="-342900" eaLnBrk="0" fontAlgn="base" hangingPunct="0">
              <a:spcAft>
                <a:spcPts val="600"/>
              </a:spcAft>
              <a:buFont typeface="Calibri" panose="020F0502020204030204" pitchFamily="34" charset="0"/>
              <a:buChar char="•"/>
              <a:defRPr/>
            </a:pPr>
            <a:r>
              <a:rPr lang="en-US" sz="2000" baseline="0" dirty="0">
                <a:solidFill>
                  <a:srgbClr val="000000"/>
                </a:solidFill>
                <a:latin typeface="Calibri" panose="020F0502020204030204"/>
              </a:rPr>
              <a:t>Semi-perched zones occur locally diverting water laterally</a:t>
            </a:r>
          </a:p>
          <a:p>
            <a:pPr marL="342900" indent="-342900" eaLnBrk="0" fontAlgn="base" hangingPunct="0">
              <a:spcAft>
                <a:spcPts val="600"/>
              </a:spcAft>
              <a:buFont typeface="Calibri" panose="020F0502020204030204" pitchFamily="34" charset="0"/>
              <a:buChar char="•"/>
              <a:defRPr/>
            </a:pPr>
            <a:r>
              <a:rPr lang="en-US" sz="2000" baseline="0" dirty="0">
                <a:solidFill>
                  <a:srgbClr val="000000"/>
                </a:solidFill>
                <a:latin typeface="Calibri" panose="020F0502020204030204"/>
              </a:rPr>
              <a:t>Natural discharge occurs only in Oasis Valley</a:t>
            </a:r>
          </a:p>
        </p:txBody>
      </p:sp>
      <p:pic>
        <p:nvPicPr>
          <p:cNvPr id="7" name="Picture 6">
            <a:extLst>
              <a:ext uri="{FF2B5EF4-FFF2-40B4-BE49-F238E27FC236}">
                <a16:creationId xmlns:a16="http://schemas.microsoft.com/office/drawing/2014/main" id="{57609BBF-8E7E-ED92-8B04-19C8467DD487}"/>
              </a:ext>
            </a:extLst>
          </p:cNvPr>
          <p:cNvPicPr>
            <a:picLocks noChangeAspect="1"/>
          </p:cNvPicPr>
          <p:nvPr/>
        </p:nvPicPr>
        <p:blipFill>
          <a:blip r:embed="rId5"/>
          <a:stretch>
            <a:fillRect/>
          </a:stretch>
        </p:blipFill>
        <p:spPr>
          <a:xfrm>
            <a:off x="8419005" y="5980763"/>
            <a:ext cx="1051095" cy="381053"/>
          </a:xfrm>
          <a:prstGeom prst="rect">
            <a:avLst/>
          </a:prstGeom>
        </p:spPr>
      </p:pic>
      <p:sp>
        <p:nvSpPr>
          <p:cNvPr id="2" name="TextBox 1">
            <a:extLst>
              <a:ext uri="{FF2B5EF4-FFF2-40B4-BE49-F238E27FC236}">
                <a16:creationId xmlns:a16="http://schemas.microsoft.com/office/drawing/2014/main" id="{32D5F494-D827-DBC0-693C-C66C80C78DE9}"/>
              </a:ext>
            </a:extLst>
          </p:cNvPr>
          <p:cNvSpPr txBox="1"/>
          <p:nvPr/>
        </p:nvSpPr>
        <p:spPr>
          <a:xfrm>
            <a:off x="3124200" y="5703764"/>
            <a:ext cx="4021500" cy="276999"/>
          </a:xfrm>
          <a:prstGeom prst="rect">
            <a:avLst/>
          </a:prstGeom>
          <a:noFill/>
        </p:spPr>
        <p:txBody>
          <a:bodyPr wrap="square" rtlCol="0">
            <a:spAutoFit/>
          </a:bodyPr>
          <a:lstStyle/>
          <a:p>
            <a:r>
              <a:rPr lang="en-US" sz="1200" baseline="0" dirty="0">
                <a:latin typeface="+mn-lt"/>
              </a:rPr>
              <a:t>Source: Fenelon et al, 2016 – USGS SIR 2015-5175</a:t>
            </a:r>
          </a:p>
        </p:txBody>
      </p:sp>
    </p:spTree>
    <p:extLst>
      <p:ext uri="{BB962C8B-B14F-4D97-AF65-F5344CB8AC3E}">
        <p14:creationId xmlns:p14="http://schemas.microsoft.com/office/powerpoint/2010/main" val="2842310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EF9B8-FD52-C89A-C9D4-08AA99E71EFF}"/>
              </a:ext>
            </a:extLst>
          </p:cNvPr>
          <p:cNvSpPr>
            <a:spLocks noGrp="1"/>
          </p:cNvSpPr>
          <p:nvPr>
            <p:ph type="title"/>
          </p:nvPr>
        </p:nvSpPr>
        <p:spPr/>
        <p:txBody>
          <a:bodyPr/>
          <a:lstStyle/>
          <a:p>
            <a:r>
              <a:rPr lang="en-US" b="1" dirty="0"/>
              <a:t>Presentation Organization </a:t>
            </a:r>
          </a:p>
        </p:txBody>
      </p:sp>
      <p:sp>
        <p:nvSpPr>
          <p:cNvPr id="3" name="Content Placeholder 2">
            <a:extLst>
              <a:ext uri="{FF2B5EF4-FFF2-40B4-BE49-F238E27FC236}">
                <a16:creationId xmlns:a16="http://schemas.microsoft.com/office/drawing/2014/main" id="{FAE86C6A-BF44-03E5-9E7D-66D7D8239F81}"/>
              </a:ext>
            </a:extLst>
          </p:cNvPr>
          <p:cNvSpPr>
            <a:spLocks noGrp="1"/>
          </p:cNvSpPr>
          <p:nvPr>
            <p:ph idx="1"/>
          </p:nvPr>
        </p:nvSpPr>
        <p:spPr>
          <a:xfrm>
            <a:off x="927100" y="1397000"/>
            <a:ext cx="10363200" cy="2336800"/>
          </a:xfrm>
        </p:spPr>
        <p:txBody>
          <a:bodyPr/>
          <a:lstStyle/>
          <a:p>
            <a:r>
              <a:rPr lang="en-US" dirty="0"/>
              <a:t>Nevada National Security Site (NNSS) History</a:t>
            </a:r>
          </a:p>
          <a:p>
            <a:r>
              <a:rPr lang="en-US" dirty="0"/>
              <a:t>Regulatory Closure Process for Contaminated Groundwater on the NNSS</a:t>
            </a:r>
          </a:p>
          <a:p>
            <a:r>
              <a:rPr lang="en-US" dirty="0"/>
              <a:t>Role of Groundwater Flow and Radionuclide Transport Modeling in the Closure Process</a:t>
            </a:r>
          </a:p>
          <a:p>
            <a:r>
              <a:rPr lang="en-US" dirty="0"/>
              <a:t>Importance and Components of the Conceptual Model</a:t>
            </a:r>
          </a:p>
          <a:p>
            <a:endParaRPr lang="en-US" dirty="0"/>
          </a:p>
        </p:txBody>
      </p:sp>
    </p:spTree>
    <p:extLst>
      <p:ext uri="{BB962C8B-B14F-4D97-AF65-F5344CB8AC3E}">
        <p14:creationId xmlns:p14="http://schemas.microsoft.com/office/powerpoint/2010/main" val="2475105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4D16C5E2-24D6-4EA1-98DB-AC725DFC4B57}"/>
              </a:ext>
            </a:extLst>
          </p:cNvPr>
          <p:cNvSpPr>
            <a:spLocks noGrp="1"/>
          </p:cNvSpPr>
          <p:nvPr>
            <p:ph type="title"/>
          </p:nvPr>
        </p:nvSpPr>
        <p:spPr>
          <a:xfrm>
            <a:off x="0" y="609600"/>
            <a:ext cx="6019801" cy="891251"/>
          </a:xfrm>
        </p:spPr>
        <p:txBody>
          <a:bodyPr>
            <a:noAutofit/>
          </a:bodyPr>
          <a:lstStyle/>
          <a:p>
            <a:r>
              <a:rPr lang="en-US" b="1" dirty="0"/>
              <a:t>Water Budget</a:t>
            </a:r>
            <a:br>
              <a:rPr lang="en-US" b="1" dirty="0"/>
            </a:br>
            <a:r>
              <a:rPr lang="en-US" b="1" dirty="0"/>
              <a:t>Eastern PM</a:t>
            </a:r>
          </a:p>
        </p:txBody>
      </p:sp>
      <p:sp>
        <p:nvSpPr>
          <p:cNvPr id="19" name="Content Placeholder 2">
            <a:extLst>
              <a:ext uri="{FF2B5EF4-FFF2-40B4-BE49-F238E27FC236}">
                <a16:creationId xmlns:a16="http://schemas.microsoft.com/office/drawing/2014/main" id="{94D8364F-C2FE-4676-AC46-B0A0EDC98966}"/>
              </a:ext>
            </a:extLst>
          </p:cNvPr>
          <p:cNvSpPr>
            <a:spLocks noGrp="1"/>
          </p:cNvSpPr>
          <p:nvPr>
            <p:ph idx="1"/>
          </p:nvPr>
        </p:nvSpPr>
        <p:spPr>
          <a:xfrm>
            <a:off x="609600" y="2157800"/>
            <a:ext cx="5092483" cy="2667000"/>
          </a:xfrm>
        </p:spPr>
        <p:txBody>
          <a:bodyPr>
            <a:normAutofit/>
          </a:bodyPr>
          <a:lstStyle/>
          <a:p>
            <a:r>
              <a:rPr lang="en-US" sz="2000" dirty="0"/>
              <a:t>Jackson and others, 2021 evaluated water budgets for subregions of the groundwater basin</a:t>
            </a:r>
          </a:p>
          <a:p>
            <a:r>
              <a:rPr lang="en-US" sz="2000" dirty="0"/>
              <a:t>Accounts for ~50% of the recharge in PM-OV basin</a:t>
            </a:r>
          </a:p>
          <a:p>
            <a:r>
              <a:rPr lang="en-US" sz="2000" dirty="0"/>
              <a:t>65% of groundwater discharging at Oasis Valley flows through area</a:t>
            </a:r>
          </a:p>
        </p:txBody>
      </p:sp>
      <p:grpSp>
        <p:nvGrpSpPr>
          <p:cNvPr id="4" name="Group 3">
            <a:extLst>
              <a:ext uri="{FF2B5EF4-FFF2-40B4-BE49-F238E27FC236}">
                <a16:creationId xmlns:a16="http://schemas.microsoft.com/office/drawing/2014/main" id="{7CE74D12-0B0A-4B56-A1DE-BC1E44C5B12C}"/>
              </a:ext>
            </a:extLst>
          </p:cNvPr>
          <p:cNvGrpSpPr/>
          <p:nvPr/>
        </p:nvGrpSpPr>
        <p:grpSpPr>
          <a:xfrm>
            <a:off x="6096000" y="228600"/>
            <a:ext cx="4558145" cy="6096000"/>
            <a:chOff x="4240572" y="0"/>
            <a:chExt cx="4903428" cy="6802735"/>
          </a:xfrm>
        </p:grpSpPr>
        <p:pic>
          <p:nvPicPr>
            <p:cNvPr id="18" name="Picture 17">
              <a:extLst>
                <a:ext uri="{FF2B5EF4-FFF2-40B4-BE49-F238E27FC236}">
                  <a16:creationId xmlns:a16="http://schemas.microsoft.com/office/drawing/2014/main" id="{42900B46-3BB7-4171-B8EA-0B7978E8CE32}"/>
                </a:ext>
              </a:extLst>
            </p:cNvPr>
            <p:cNvPicPr>
              <a:picLocks noChangeAspect="1"/>
            </p:cNvPicPr>
            <p:nvPr/>
          </p:nvPicPr>
          <p:blipFill rotWithShape="1">
            <a:blip r:embed="rId2"/>
            <a:srcRect b="805"/>
            <a:stretch/>
          </p:blipFill>
          <p:spPr>
            <a:xfrm>
              <a:off x="4240572" y="0"/>
              <a:ext cx="4903428" cy="6802735"/>
            </a:xfrm>
            <a:prstGeom prst="rect">
              <a:avLst/>
            </a:prstGeom>
          </p:spPr>
        </p:pic>
        <p:sp>
          <p:nvSpPr>
            <p:cNvPr id="21" name="Freeform: Shape 20">
              <a:extLst>
                <a:ext uri="{FF2B5EF4-FFF2-40B4-BE49-F238E27FC236}">
                  <a16:creationId xmlns:a16="http://schemas.microsoft.com/office/drawing/2014/main" id="{16C7C9AD-85A2-4000-8786-5D62479BC429}"/>
                </a:ext>
              </a:extLst>
            </p:cNvPr>
            <p:cNvSpPr/>
            <p:nvPr/>
          </p:nvSpPr>
          <p:spPr>
            <a:xfrm>
              <a:off x="6292200" y="2635665"/>
              <a:ext cx="2158891" cy="2172855"/>
            </a:xfrm>
            <a:custGeom>
              <a:avLst/>
              <a:gdLst>
                <a:gd name="connsiteX0" fmla="*/ 58615 w 4278923"/>
                <a:gd name="connsiteY0" fmla="*/ 2538046 h 2825262"/>
                <a:gd name="connsiteX1" fmla="*/ 3141785 w 4278923"/>
                <a:gd name="connsiteY1" fmla="*/ 2514600 h 2825262"/>
                <a:gd name="connsiteX2" fmla="*/ 3663461 w 4278923"/>
                <a:gd name="connsiteY2" fmla="*/ 2825262 h 2825262"/>
                <a:gd name="connsiteX3" fmla="*/ 3792415 w 4278923"/>
                <a:gd name="connsiteY3" fmla="*/ 2637692 h 2825262"/>
                <a:gd name="connsiteX4" fmla="*/ 3827585 w 4278923"/>
                <a:gd name="connsiteY4" fmla="*/ 2508739 h 2825262"/>
                <a:gd name="connsiteX5" fmla="*/ 4103077 w 4278923"/>
                <a:gd name="connsiteY5" fmla="*/ 2203939 h 2825262"/>
                <a:gd name="connsiteX6" fmla="*/ 4237892 w 4278923"/>
                <a:gd name="connsiteY6" fmla="*/ 1987062 h 2825262"/>
                <a:gd name="connsiteX7" fmla="*/ 4267200 w 4278923"/>
                <a:gd name="connsiteY7" fmla="*/ 1600200 h 2825262"/>
                <a:gd name="connsiteX8" fmla="*/ 4278923 w 4278923"/>
                <a:gd name="connsiteY8" fmla="*/ 1219200 h 2825262"/>
                <a:gd name="connsiteX9" fmla="*/ 4267200 w 4278923"/>
                <a:gd name="connsiteY9" fmla="*/ 1084385 h 2825262"/>
                <a:gd name="connsiteX10" fmla="*/ 4103077 w 4278923"/>
                <a:gd name="connsiteY10" fmla="*/ 709246 h 2825262"/>
                <a:gd name="connsiteX11" fmla="*/ 4132385 w 4278923"/>
                <a:gd name="connsiteY11" fmla="*/ 287215 h 2825262"/>
                <a:gd name="connsiteX12" fmla="*/ 3598985 w 4278923"/>
                <a:gd name="connsiteY12" fmla="*/ 99646 h 2825262"/>
                <a:gd name="connsiteX13" fmla="*/ 3089031 w 4278923"/>
                <a:gd name="connsiteY13" fmla="*/ 17585 h 2825262"/>
                <a:gd name="connsiteX14" fmla="*/ 2872154 w 4278923"/>
                <a:gd name="connsiteY14" fmla="*/ 0 h 2825262"/>
                <a:gd name="connsiteX15" fmla="*/ 2672861 w 4278923"/>
                <a:gd name="connsiteY15" fmla="*/ 0 h 2825262"/>
                <a:gd name="connsiteX16" fmla="*/ 2561492 w 4278923"/>
                <a:gd name="connsiteY16" fmla="*/ 29308 h 2825262"/>
                <a:gd name="connsiteX17" fmla="*/ 1957754 w 4278923"/>
                <a:gd name="connsiteY17" fmla="*/ 410308 h 2825262"/>
                <a:gd name="connsiteX18" fmla="*/ 1776046 w 4278923"/>
                <a:gd name="connsiteY18" fmla="*/ 539262 h 2825262"/>
                <a:gd name="connsiteX19" fmla="*/ 1611923 w 4278923"/>
                <a:gd name="connsiteY19" fmla="*/ 580292 h 2825262"/>
                <a:gd name="connsiteX20" fmla="*/ 1471246 w 4278923"/>
                <a:gd name="connsiteY20" fmla="*/ 709246 h 2825262"/>
                <a:gd name="connsiteX21" fmla="*/ 1436077 w 4278923"/>
                <a:gd name="connsiteY21" fmla="*/ 820615 h 2825262"/>
                <a:gd name="connsiteX22" fmla="*/ 1336431 w 4278923"/>
                <a:gd name="connsiteY22" fmla="*/ 931985 h 2825262"/>
                <a:gd name="connsiteX23" fmla="*/ 1266092 w 4278923"/>
                <a:gd name="connsiteY23" fmla="*/ 1060939 h 2825262"/>
                <a:gd name="connsiteX24" fmla="*/ 1019908 w 4278923"/>
                <a:gd name="connsiteY24" fmla="*/ 1225062 h 2825262"/>
                <a:gd name="connsiteX25" fmla="*/ 738554 w 4278923"/>
                <a:gd name="connsiteY25" fmla="*/ 1154723 h 2825262"/>
                <a:gd name="connsiteX26" fmla="*/ 550985 w 4278923"/>
                <a:gd name="connsiteY26" fmla="*/ 1143000 h 2825262"/>
                <a:gd name="connsiteX27" fmla="*/ 381000 w 4278923"/>
                <a:gd name="connsiteY27" fmla="*/ 1043354 h 2825262"/>
                <a:gd name="connsiteX28" fmla="*/ 363415 w 4278923"/>
                <a:gd name="connsiteY28" fmla="*/ 973015 h 2825262"/>
                <a:gd name="connsiteX29" fmla="*/ 304800 w 4278923"/>
                <a:gd name="connsiteY29" fmla="*/ 937846 h 2825262"/>
                <a:gd name="connsiteX30" fmla="*/ 252046 w 4278923"/>
                <a:gd name="connsiteY30" fmla="*/ 1154723 h 2825262"/>
                <a:gd name="connsiteX31" fmla="*/ 275492 w 4278923"/>
                <a:gd name="connsiteY31" fmla="*/ 1201615 h 2825262"/>
                <a:gd name="connsiteX32" fmla="*/ 205154 w 4278923"/>
                <a:gd name="connsiteY32" fmla="*/ 1289539 h 2825262"/>
                <a:gd name="connsiteX33" fmla="*/ 205154 w 4278923"/>
                <a:gd name="connsiteY33" fmla="*/ 1524000 h 2825262"/>
                <a:gd name="connsiteX34" fmla="*/ 246185 w 4278923"/>
                <a:gd name="connsiteY34" fmla="*/ 1617785 h 2825262"/>
                <a:gd name="connsiteX35" fmla="*/ 146538 w 4278923"/>
                <a:gd name="connsiteY35" fmla="*/ 1817077 h 2825262"/>
                <a:gd name="connsiteX36" fmla="*/ 29308 w 4278923"/>
                <a:gd name="connsiteY36" fmla="*/ 1910862 h 2825262"/>
                <a:gd name="connsiteX37" fmla="*/ 0 w 4278923"/>
                <a:gd name="connsiteY37" fmla="*/ 2121877 h 2825262"/>
                <a:gd name="connsiteX38" fmla="*/ 23446 w 4278923"/>
                <a:gd name="connsiteY38" fmla="*/ 2297723 h 2825262"/>
                <a:gd name="connsiteX39" fmla="*/ 46892 w 4278923"/>
                <a:gd name="connsiteY39" fmla="*/ 2455985 h 2825262"/>
                <a:gd name="connsiteX40" fmla="*/ 58615 w 4278923"/>
                <a:gd name="connsiteY40" fmla="*/ 2538046 h 2825262"/>
                <a:gd name="connsiteX0" fmla="*/ 1533080 w 4278923"/>
                <a:gd name="connsiteY0" fmla="*/ 2498096 h 2825262"/>
                <a:gd name="connsiteX1" fmla="*/ 3141785 w 4278923"/>
                <a:gd name="connsiteY1" fmla="*/ 2514600 h 2825262"/>
                <a:gd name="connsiteX2" fmla="*/ 3663461 w 4278923"/>
                <a:gd name="connsiteY2" fmla="*/ 2825262 h 2825262"/>
                <a:gd name="connsiteX3" fmla="*/ 3792415 w 4278923"/>
                <a:gd name="connsiteY3" fmla="*/ 2637692 h 2825262"/>
                <a:gd name="connsiteX4" fmla="*/ 3827585 w 4278923"/>
                <a:gd name="connsiteY4" fmla="*/ 2508739 h 2825262"/>
                <a:gd name="connsiteX5" fmla="*/ 4103077 w 4278923"/>
                <a:gd name="connsiteY5" fmla="*/ 2203939 h 2825262"/>
                <a:gd name="connsiteX6" fmla="*/ 4237892 w 4278923"/>
                <a:gd name="connsiteY6" fmla="*/ 1987062 h 2825262"/>
                <a:gd name="connsiteX7" fmla="*/ 4267200 w 4278923"/>
                <a:gd name="connsiteY7" fmla="*/ 1600200 h 2825262"/>
                <a:gd name="connsiteX8" fmla="*/ 4278923 w 4278923"/>
                <a:gd name="connsiteY8" fmla="*/ 1219200 h 2825262"/>
                <a:gd name="connsiteX9" fmla="*/ 4267200 w 4278923"/>
                <a:gd name="connsiteY9" fmla="*/ 1084385 h 2825262"/>
                <a:gd name="connsiteX10" fmla="*/ 4103077 w 4278923"/>
                <a:gd name="connsiteY10" fmla="*/ 709246 h 2825262"/>
                <a:gd name="connsiteX11" fmla="*/ 4132385 w 4278923"/>
                <a:gd name="connsiteY11" fmla="*/ 287215 h 2825262"/>
                <a:gd name="connsiteX12" fmla="*/ 3598985 w 4278923"/>
                <a:gd name="connsiteY12" fmla="*/ 99646 h 2825262"/>
                <a:gd name="connsiteX13" fmla="*/ 3089031 w 4278923"/>
                <a:gd name="connsiteY13" fmla="*/ 17585 h 2825262"/>
                <a:gd name="connsiteX14" fmla="*/ 2872154 w 4278923"/>
                <a:gd name="connsiteY14" fmla="*/ 0 h 2825262"/>
                <a:gd name="connsiteX15" fmla="*/ 2672861 w 4278923"/>
                <a:gd name="connsiteY15" fmla="*/ 0 h 2825262"/>
                <a:gd name="connsiteX16" fmla="*/ 2561492 w 4278923"/>
                <a:gd name="connsiteY16" fmla="*/ 29308 h 2825262"/>
                <a:gd name="connsiteX17" fmla="*/ 1957754 w 4278923"/>
                <a:gd name="connsiteY17" fmla="*/ 410308 h 2825262"/>
                <a:gd name="connsiteX18" fmla="*/ 1776046 w 4278923"/>
                <a:gd name="connsiteY18" fmla="*/ 539262 h 2825262"/>
                <a:gd name="connsiteX19" fmla="*/ 1611923 w 4278923"/>
                <a:gd name="connsiteY19" fmla="*/ 580292 h 2825262"/>
                <a:gd name="connsiteX20" fmla="*/ 1471246 w 4278923"/>
                <a:gd name="connsiteY20" fmla="*/ 709246 h 2825262"/>
                <a:gd name="connsiteX21" fmla="*/ 1436077 w 4278923"/>
                <a:gd name="connsiteY21" fmla="*/ 820615 h 2825262"/>
                <a:gd name="connsiteX22" fmla="*/ 1336431 w 4278923"/>
                <a:gd name="connsiteY22" fmla="*/ 931985 h 2825262"/>
                <a:gd name="connsiteX23" fmla="*/ 1266092 w 4278923"/>
                <a:gd name="connsiteY23" fmla="*/ 1060939 h 2825262"/>
                <a:gd name="connsiteX24" fmla="*/ 1019908 w 4278923"/>
                <a:gd name="connsiteY24" fmla="*/ 1225062 h 2825262"/>
                <a:gd name="connsiteX25" fmla="*/ 738554 w 4278923"/>
                <a:gd name="connsiteY25" fmla="*/ 1154723 h 2825262"/>
                <a:gd name="connsiteX26" fmla="*/ 550985 w 4278923"/>
                <a:gd name="connsiteY26" fmla="*/ 1143000 h 2825262"/>
                <a:gd name="connsiteX27" fmla="*/ 381000 w 4278923"/>
                <a:gd name="connsiteY27" fmla="*/ 1043354 h 2825262"/>
                <a:gd name="connsiteX28" fmla="*/ 363415 w 4278923"/>
                <a:gd name="connsiteY28" fmla="*/ 973015 h 2825262"/>
                <a:gd name="connsiteX29" fmla="*/ 304800 w 4278923"/>
                <a:gd name="connsiteY29" fmla="*/ 937846 h 2825262"/>
                <a:gd name="connsiteX30" fmla="*/ 252046 w 4278923"/>
                <a:gd name="connsiteY30" fmla="*/ 1154723 h 2825262"/>
                <a:gd name="connsiteX31" fmla="*/ 275492 w 4278923"/>
                <a:gd name="connsiteY31" fmla="*/ 1201615 h 2825262"/>
                <a:gd name="connsiteX32" fmla="*/ 205154 w 4278923"/>
                <a:gd name="connsiteY32" fmla="*/ 1289539 h 2825262"/>
                <a:gd name="connsiteX33" fmla="*/ 205154 w 4278923"/>
                <a:gd name="connsiteY33" fmla="*/ 1524000 h 2825262"/>
                <a:gd name="connsiteX34" fmla="*/ 246185 w 4278923"/>
                <a:gd name="connsiteY34" fmla="*/ 1617785 h 2825262"/>
                <a:gd name="connsiteX35" fmla="*/ 146538 w 4278923"/>
                <a:gd name="connsiteY35" fmla="*/ 1817077 h 2825262"/>
                <a:gd name="connsiteX36" fmla="*/ 29308 w 4278923"/>
                <a:gd name="connsiteY36" fmla="*/ 1910862 h 2825262"/>
                <a:gd name="connsiteX37" fmla="*/ 0 w 4278923"/>
                <a:gd name="connsiteY37" fmla="*/ 2121877 h 2825262"/>
                <a:gd name="connsiteX38" fmla="*/ 23446 w 4278923"/>
                <a:gd name="connsiteY38" fmla="*/ 2297723 h 2825262"/>
                <a:gd name="connsiteX39" fmla="*/ 46892 w 4278923"/>
                <a:gd name="connsiteY39" fmla="*/ 2455985 h 2825262"/>
                <a:gd name="connsiteX40" fmla="*/ 1533080 w 4278923"/>
                <a:gd name="connsiteY40" fmla="*/ 2498096 h 2825262"/>
                <a:gd name="connsiteX0" fmla="*/ 1533080 w 4278923"/>
                <a:gd name="connsiteY0" fmla="*/ 2498096 h 2825262"/>
                <a:gd name="connsiteX1" fmla="*/ 3141785 w 4278923"/>
                <a:gd name="connsiteY1" fmla="*/ 2514600 h 2825262"/>
                <a:gd name="connsiteX2" fmla="*/ 3663461 w 4278923"/>
                <a:gd name="connsiteY2" fmla="*/ 2825262 h 2825262"/>
                <a:gd name="connsiteX3" fmla="*/ 3792415 w 4278923"/>
                <a:gd name="connsiteY3" fmla="*/ 2637692 h 2825262"/>
                <a:gd name="connsiteX4" fmla="*/ 3827585 w 4278923"/>
                <a:gd name="connsiteY4" fmla="*/ 2508739 h 2825262"/>
                <a:gd name="connsiteX5" fmla="*/ 4103077 w 4278923"/>
                <a:gd name="connsiteY5" fmla="*/ 2203939 h 2825262"/>
                <a:gd name="connsiteX6" fmla="*/ 4237892 w 4278923"/>
                <a:gd name="connsiteY6" fmla="*/ 1987062 h 2825262"/>
                <a:gd name="connsiteX7" fmla="*/ 4267200 w 4278923"/>
                <a:gd name="connsiteY7" fmla="*/ 1600200 h 2825262"/>
                <a:gd name="connsiteX8" fmla="*/ 4278923 w 4278923"/>
                <a:gd name="connsiteY8" fmla="*/ 1219200 h 2825262"/>
                <a:gd name="connsiteX9" fmla="*/ 4267200 w 4278923"/>
                <a:gd name="connsiteY9" fmla="*/ 1084385 h 2825262"/>
                <a:gd name="connsiteX10" fmla="*/ 4103077 w 4278923"/>
                <a:gd name="connsiteY10" fmla="*/ 709246 h 2825262"/>
                <a:gd name="connsiteX11" fmla="*/ 4132385 w 4278923"/>
                <a:gd name="connsiteY11" fmla="*/ 287215 h 2825262"/>
                <a:gd name="connsiteX12" fmla="*/ 3598985 w 4278923"/>
                <a:gd name="connsiteY12" fmla="*/ 99646 h 2825262"/>
                <a:gd name="connsiteX13" fmla="*/ 3089031 w 4278923"/>
                <a:gd name="connsiteY13" fmla="*/ 17585 h 2825262"/>
                <a:gd name="connsiteX14" fmla="*/ 2872154 w 4278923"/>
                <a:gd name="connsiteY14" fmla="*/ 0 h 2825262"/>
                <a:gd name="connsiteX15" fmla="*/ 2672861 w 4278923"/>
                <a:gd name="connsiteY15" fmla="*/ 0 h 2825262"/>
                <a:gd name="connsiteX16" fmla="*/ 2561492 w 4278923"/>
                <a:gd name="connsiteY16" fmla="*/ 29308 h 2825262"/>
                <a:gd name="connsiteX17" fmla="*/ 1957754 w 4278923"/>
                <a:gd name="connsiteY17" fmla="*/ 410308 h 2825262"/>
                <a:gd name="connsiteX18" fmla="*/ 1776046 w 4278923"/>
                <a:gd name="connsiteY18" fmla="*/ 539262 h 2825262"/>
                <a:gd name="connsiteX19" fmla="*/ 1611923 w 4278923"/>
                <a:gd name="connsiteY19" fmla="*/ 580292 h 2825262"/>
                <a:gd name="connsiteX20" fmla="*/ 1471246 w 4278923"/>
                <a:gd name="connsiteY20" fmla="*/ 709246 h 2825262"/>
                <a:gd name="connsiteX21" fmla="*/ 1436077 w 4278923"/>
                <a:gd name="connsiteY21" fmla="*/ 820615 h 2825262"/>
                <a:gd name="connsiteX22" fmla="*/ 1336431 w 4278923"/>
                <a:gd name="connsiteY22" fmla="*/ 931985 h 2825262"/>
                <a:gd name="connsiteX23" fmla="*/ 1266092 w 4278923"/>
                <a:gd name="connsiteY23" fmla="*/ 1060939 h 2825262"/>
                <a:gd name="connsiteX24" fmla="*/ 1019908 w 4278923"/>
                <a:gd name="connsiteY24" fmla="*/ 1225062 h 2825262"/>
                <a:gd name="connsiteX25" fmla="*/ 738554 w 4278923"/>
                <a:gd name="connsiteY25" fmla="*/ 1154723 h 2825262"/>
                <a:gd name="connsiteX26" fmla="*/ 550985 w 4278923"/>
                <a:gd name="connsiteY26" fmla="*/ 1143000 h 2825262"/>
                <a:gd name="connsiteX27" fmla="*/ 381000 w 4278923"/>
                <a:gd name="connsiteY27" fmla="*/ 1043354 h 2825262"/>
                <a:gd name="connsiteX28" fmla="*/ 363415 w 4278923"/>
                <a:gd name="connsiteY28" fmla="*/ 973015 h 2825262"/>
                <a:gd name="connsiteX29" fmla="*/ 304800 w 4278923"/>
                <a:gd name="connsiteY29" fmla="*/ 937846 h 2825262"/>
                <a:gd name="connsiteX30" fmla="*/ 252046 w 4278923"/>
                <a:gd name="connsiteY30" fmla="*/ 1154723 h 2825262"/>
                <a:gd name="connsiteX31" fmla="*/ 275492 w 4278923"/>
                <a:gd name="connsiteY31" fmla="*/ 1201615 h 2825262"/>
                <a:gd name="connsiteX32" fmla="*/ 205154 w 4278923"/>
                <a:gd name="connsiteY32" fmla="*/ 1289539 h 2825262"/>
                <a:gd name="connsiteX33" fmla="*/ 205154 w 4278923"/>
                <a:gd name="connsiteY33" fmla="*/ 1524000 h 2825262"/>
                <a:gd name="connsiteX34" fmla="*/ 246185 w 4278923"/>
                <a:gd name="connsiteY34" fmla="*/ 1617785 h 2825262"/>
                <a:gd name="connsiteX35" fmla="*/ 146538 w 4278923"/>
                <a:gd name="connsiteY35" fmla="*/ 1817077 h 2825262"/>
                <a:gd name="connsiteX36" fmla="*/ 29308 w 4278923"/>
                <a:gd name="connsiteY36" fmla="*/ 1910862 h 2825262"/>
                <a:gd name="connsiteX37" fmla="*/ 0 w 4278923"/>
                <a:gd name="connsiteY37" fmla="*/ 2121877 h 2825262"/>
                <a:gd name="connsiteX38" fmla="*/ 23446 w 4278923"/>
                <a:gd name="connsiteY38" fmla="*/ 2297723 h 2825262"/>
                <a:gd name="connsiteX39" fmla="*/ 1643102 w 4278923"/>
                <a:gd name="connsiteY39" fmla="*/ 2675716 h 2825262"/>
                <a:gd name="connsiteX40" fmla="*/ 1533080 w 4278923"/>
                <a:gd name="connsiteY40" fmla="*/ 2498096 h 2825262"/>
                <a:gd name="connsiteX0" fmla="*/ 1533080 w 4278923"/>
                <a:gd name="connsiteY0" fmla="*/ 2498096 h 2910307"/>
                <a:gd name="connsiteX1" fmla="*/ 3141785 w 4278923"/>
                <a:gd name="connsiteY1" fmla="*/ 2514600 h 2910307"/>
                <a:gd name="connsiteX2" fmla="*/ 3663461 w 4278923"/>
                <a:gd name="connsiteY2" fmla="*/ 2825262 h 2910307"/>
                <a:gd name="connsiteX3" fmla="*/ 3792415 w 4278923"/>
                <a:gd name="connsiteY3" fmla="*/ 2637692 h 2910307"/>
                <a:gd name="connsiteX4" fmla="*/ 3827585 w 4278923"/>
                <a:gd name="connsiteY4" fmla="*/ 2508739 h 2910307"/>
                <a:gd name="connsiteX5" fmla="*/ 4103077 w 4278923"/>
                <a:gd name="connsiteY5" fmla="*/ 2203939 h 2910307"/>
                <a:gd name="connsiteX6" fmla="*/ 4237892 w 4278923"/>
                <a:gd name="connsiteY6" fmla="*/ 1987062 h 2910307"/>
                <a:gd name="connsiteX7" fmla="*/ 4267200 w 4278923"/>
                <a:gd name="connsiteY7" fmla="*/ 1600200 h 2910307"/>
                <a:gd name="connsiteX8" fmla="*/ 4278923 w 4278923"/>
                <a:gd name="connsiteY8" fmla="*/ 1219200 h 2910307"/>
                <a:gd name="connsiteX9" fmla="*/ 4267200 w 4278923"/>
                <a:gd name="connsiteY9" fmla="*/ 1084385 h 2910307"/>
                <a:gd name="connsiteX10" fmla="*/ 4103077 w 4278923"/>
                <a:gd name="connsiteY10" fmla="*/ 709246 h 2910307"/>
                <a:gd name="connsiteX11" fmla="*/ 4132385 w 4278923"/>
                <a:gd name="connsiteY11" fmla="*/ 287215 h 2910307"/>
                <a:gd name="connsiteX12" fmla="*/ 3598985 w 4278923"/>
                <a:gd name="connsiteY12" fmla="*/ 99646 h 2910307"/>
                <a:gd name="connsiteX13" fmla="*/ 3089031 w 4278923"/>
                <a:gd name="connsiteY13" fmla="*/ 17585 h 2910307"/>
                <a:gd name="connsiteX14" fmla="*/ 2872154 w 4278923"/>
                <a:gd name="connsiteY14" fmla="*/ 0 h 2910307"/>
                <a:gd name="connsiteX15" fmla="*/ 2672861 w 4278923"/>
                <a:gd name="connsiteY15" fmla="*/ 0 h 2910307"/>
                <a:gd name="connsiteX16" fmla="*/ 2561492 w 4278923"/>
                <a:gd name="connsiteY16" fmla="*/ 29308 h 2910307"/>
                <a:gd name="connsiteX17" fmla="*/ 1957754 w 4278923"/>
                <a:gd name="connsiteY17" fmla="*/ 410308 h 2910307"/>
                <a:gd name="connsiteX18" fmla="*/ 1776046 w 4278923"/>
                <a:gd name="connsiteY18" fmla="*/ 539262 h 2910307"/>
                <a:gd name="connsiteX19" fmla="*/ 1611923 w 4278923"/>
                <a:gd name="connsiteY19" fmla="*/ 580292 h 2910307"/>
                <a:gd name="connsiteX20" fmla="*/ 1471246 w 4278923"/>
                <a:gd name="connsiteY20" fmla="*/ 709246 h 2910307"/>
                <a:gd name="connsiteX21" fmla="*/ 1436077 w 4278923"/>
                <a:gd name="connsiteY21" fmla="*/ 820615 h 2910307"/>
                <a:gd name="connsiteX22" fmla="*/ 1336431 w 4278923"/>
                <a:gd name="connsiteY22" fmla="*/ 931985 h 2910307"/>
                <a:gd name="connsiteX23" fmla="*/ 1266092 w 4278923"/>
                <a:gd name="connsiteY23" fmla="*/ 1060939 h 2910307"/>
                <a:gd name="connsiteX24" fmla="*/ 1019908 w 4278923"/>
                <a:gd name="connsiteY24" fmla="*/ 1225062 h 2910307"/>
                <a:gd name="connsiteX25" fmla="*/ 738554 w 4278923"/>
                <a:gd name="connsiteY25" fmla="*/ 1154723 h 2910307"/>
                <a:gd name="connsiteX26" fmla="*/ 550985 w 4278923"/>
                <a:gd name="connsiteY26" fmla="*/ 1143000 h 2910307"/>
                <a:gd name="connsiteX27" fmla="*/ 381000 w 4278923"/>
                <a:gd name="connsiteY27" fmla="*/ 1043354 h 2910307"/>
                <a:gd name="connsiteX28" fmla="*/ 363415 w 4278923"/>
                <a:gd name="connsiteY28" fmla="*/ 973015 h 2910307"/>
                <a:gd name="connsiteX29" fmla="*/ 304800 w 4278923"/>
                <a:gd name="connsiteY29" fmla="*/ 937846 h 2910307"/>
                <a:gd name="connsiteX30" fmla="*/ 252046 w 4278923"/>
                <a:gd name="connsiteY30" fmla="*/ 1154723 h 2910307"/>
                <a:gd name="connsiteX31" fmla="*/ 275492 w 4278923"/>
                <a:gd name="connsiteY31" fmla="*/ 1201615 h 2910307"/>
                <a:gd name="connsiteX32" fmla="*/ 205154 w 4278923"/>
                <a:gd name="connsiteY32" fmla="*/ 1289539 h 2910307"/>
                <a:gd name="connsiteX33" fmla="*/ 205154 w 4278923"/>
                <a:gd name="connsiteY33" fmla="*/ 1524000 h 2910307"/>
                <a:gd name="connsiteX34" fmla="*/ 246185 w 4278923"/>
                <a:gd name="connsiteY34" fmla="*/ 1617785 h 2910307"/>
                <a:gd name="connsiteX35" fmla="*/ 146538 w 4278923"/>
                <a:gd name="connsiteY35" fmla="*/ 1817077 h 2910307"/>
                <a:gd name="connsiteX36" fmla="*/ 29308 w 4278923"/>
                <a:gd name="connsiteY36" fmla="*/ 1910862 h 2910307"/>
                <a:gd name="connsiteX37" fmla="*/ 0 w 4278923"/>
                <a:gd name="connsiteY37" fmla="*/ 2121877 h 2910307"/>
                <a:gd name="connsiteX38" fmla="*/ 1707583 w 4278923"/>
                <a:gd name="connsiteY38" fmla="*/ 2910307 h 2910307"/>
                <a:gd name="connsiteX39" fmla="*/ 1643102 w 4278923"/>
                <a:gd name="connsiteY39" fmla="*/ 2675716 h 2910307"/>
                <a:gd name="connsiteX40" fmla="*/ 1533080 w 4278923"/>
                <a:gd name="connsiteY40" fmla="*/ 2498096 h 2910307"/>
                <a:gd name="connsiteX0" fmla="*/ 1533080 w 4278923"/>
                <a:gd name="connsiteY0" fmla="*/ 2498096 h 4589770"/>
                <a:gd name="connsiteX1" fmla="*/ 3141785 w 4278923"/>
                <a:gd name="connsiteY1" fmla="*/ 2514600 h 4589770"/>
                <a:gd name="connsiteX2" fmla="*/ 2540704 w 4278923"/>
                <a:gd name="connsiteY2" fmla="*/ 4589770 h 4589770"/>
                <a:gd name="connsiteX3" fmla="*/ 3792415 w 4278923"/>
                <a:gd name="connsiteY3" fmla="*/ 2637692 h 4589770"/>
                <a:gd name="connsiteX4" fmla="*/ 3827585 w 4278923"/>
                <a:gd name="connsiteY4" fmla="*/ 2508739 h 4589770"/>
                <a:gd name="connsiteX5" fmla="*/ 4103077 w 4278923"/>
                <a:gd name="connsiteY5" fmla="*/ 2203939 h 4589770"/>
                <a:gd name="connsiteX6" fmla="*/ 4237892 w 4278923"/>
                <a:gd name="connsiteY6" fmla="*/ 1987062 h 4589770"/>
                <a:gd name="connsiteX7" fmla="*/ 4267200 w 4278923"/>
                <a:gd name="connsiteY7" fmla="*/ 1600200 h 4589770"/>
                <a:gd name="connsiteX8" fmla="*/ 4278923 w 4278923"/>
                <a:gd name="connsiteY8" fmla="*/ 1219200 h 4589770"/>
                <a:gd name="connsiteX9" fmla="*/ 4267200 w 4278923"/>
                <a:gd name="connsiteY9" fmla="*/ 1084385 h 4589770"/>
                <a:gd name="connsiteX10" fmla="*/ 4103077 w 4278923"/>
                <a:gd name="connsiteY10" fmla="*/ 709246 h 4589770"/>
                <a:gd name="connsiteX11" fmla="*/ 4132385 w 4278923"/>
                <a:gd name="connsiteY11" fmla="*/ 287215 h 4589770"/>
                <a:gd name="connsiteX12" fmla="*/ 3598985 w 4278923"/>
                <a:gd name="connsiteY12" fmla="*/ 99646 h 4589770"/>
                <a:gd name="connsiteX13" fmla="*/ 3089031 w 4278923"/>
                <a:gd name="connsiteY13" fmla="*/ 17585 h 4589770"/>
                <a:gd name="connsiteX14" fmla="*/ 2872154 w 4278923"/>
                <a:gd name="connsiteY14" fmla="*/ 0 h 4589770"/>
                <a:gd name="connsiteX15" fmla="*/ 2672861 w 4278923"/>
                <a:gd name="connsiteY15" fmla="*/ 0 h 4589770"/>
                <a:gd name="connsiteX16" fmla="*/ 2561492 w 4278923"/>
                <a:gd name="connsiteY16" fmla="*/ 29308 h 4589770"/>
                <a:gd name="connsiteX17" fmla="*/ 1957754 w 4278923"/>
                <a:gd name="connsiteY17" fmla="*/ 410308 h 4589770"/>
                <a:gd name="connsiteX18" fmla="*/ 1776046 w 4278923"/>
                <a:gd name="connsiteY18" fmla="*/ 539262 h 4589770"/>
                <a:gd name="connsiteX19" fmla="*/ 1611923 w 4278923"/>
                <a:gd name="connsiteY19" fmla="*/ 580292 h 4589770"/>
                <a:gd name="connsiteX20" fmla="*/ 1471246 w 4278923"/>
                <a:gd name="connsiteY20" fmla="*/ 709246 h 4589770"/>
                <a:gd name="connsiteX21" fmla="*/ 1436077 w 4278923"/>
                <a:gd name="connsiteY21" fmla="*/ 820615 h 4589770"/>
                <a:gd name="connsiteX22" fmla="*/ 1336431 w 4278923"/>
                <a:gd name="connsiteY22" fmla="*/ 931985 h 4589770"/>
                <a:gd name="connsiteX23" fmla="*/ 1266092 w 4278923"/>
                <a:gd name="connsiteY23" fmla="*/ 1060939 h 4589770"/>
                <a:gd name="connsiteX24" fmla="*/ 1019908 w 4278923"/>
                <a:gd name="connsiteY24" fmla="*/ 1225062 h 4589770"/>
                <a:gd name="connsiteX25" fmla="*/ 738554 w 4278923"/>
                <a:gd name="connsiteY25" fmla="*/ 1154723 h 4589770"/>
                <a:gd name="connsiteX26" fmla="*/ 550985 w 4278923"/>
                <a:gd name="connsiteY26" fmla="*/ 1143000 h 4589770"/>
                <a:gd name="connsiteX27" fmla="*/ 381000 w 4278923"/>
                <a:gd name="connsiteY27" fmla="*/ 1043354 h 4589770"/>
                <a:gd name="connsiteX28" fmla="*/ 363415 w 4278923"/>
                <a:gd name="connsiteY28" fmla="*/ 973015 h 4589770"/>
                <a:gd name="connsiteX29" fmla="*/ 304800 w 4278923"/>
                <a:gd name="connsiteY29" fmla="*/ 937846 h 4589770"/>
                <a:gd name="connsiteX30" fmla="*/ 252046 w 4278923"/>
                <a:gd name="connsiteY30" fmla="*/ 1154723 h 4589770"/>
                <a:gd name="connsiteX31" fmla="*/ 275492 w 4278923"/>
                <a:gd name="connsiteY31" fmla="*/ 1201615 h 4589770"/>
                <a:gd name="connsiteX32" fmla="*/ 205154 w 4278923"/>
                <a:gd name="connsiteY32" fmla="*/ 1289539 h 4589770"/>
                <a:gd name="connsiteX33" fmla="*/ 205154 w 4278923"/>
                <a:gd name="connsiteY33" fmla="*/ 1524000 h 4589770"/>
                <a:gd name="connsiteX34" fmla="*/ 246185 w 4278923"/>
                <a:gd name="connsiteY34" fmla="*/ 1617785 h 4589770"/>
                <a:gd name="connsiteX35" fmla="*/ 146538 w 4278923"/>
                <a:gd name="connsiteY35" fmla="*/ 1817077 h 4589770"/>
                <a:gd name="connsiteX36" fmla="*/ 29308 w 4278923"/>
                <a:gd name="connsiteY36" fmla="*/ 1910862 h 4589770"/>
                <a:gd name="connsiteX37" fmla="*/ 0 w 4278923"/>
                <a:gd name="connsiteY37" fmla="*/ 2121877 h 4589770"/>
                <a:gd name="connsiteX38" fmla="*/ 1707583 w 4278923"/>
                <a:gd name="connsiteY38" fmla="*/ 2910307 h 4589770"/>
                <a:gd name="connsiteX39" fmla="*/ 1643102 w 4278923"/>
                <a:gd name="connsiteY39" fmla="*/ 2675716 h 4589770"/>
                <a:gd name="connsiteX40" fmla="*/ 1533080 w 4278923"/>
                <a:gd name="connsiteY40" fmla="*/ 2498096 h 4589770"/>
                <a:gd name="connsiteX0" fmla="*/ 1533080 w 4278923"/>
                <a:gd name="connsiteY0" fmla="*/ 2498096 h 4589770"/>
                <a:gd name="connsiteX1" fmla="*/ 3141785 w 4278923"/>
                <a:gd name="connsiteY1" fmla="*/ 2514600 h 4589770"/>
                <a:gd name="connsiteX2" fmla="*/ 2540704 w 4278923"/>
                <a:gd name="connsiteY2" fmla="*/ 4589770 h 4589770"/>
                <a:gd name="connsiteX3" fmla="*/ 2811693 w 4278923"/>
                <a:gd name="connsiteY3" fmla="*/ 4249054 h 4589770"/>
                <a:gd name="connsiteX4" fmla="*/ 3827585 w 4278923"/>
                <a:gd name="connsiteY4" fmla="*/ 2508739 h 4589770"/>
                <a:gd name="connsiteX5" fmla="*/ 4103077 w 4278923"/>
                <a:gd name="connsiteY5" fmla="*/ 2203939 h 4589770"/>
                <a:gd name="connsiteX6" fmla="*/ 4237892 w 4278923"/>
                <a:gd name="connsiteY6" fmla="*/ 1987062 h 4589770"/>
                <a:gd name="connsiteX7" fmla="*/ 4267200 w 4278923"/>
                <a:gd name="connsiteY7" fmla="*/ 1600200 h 4589770"/>
                <a:gd name="connsiteX8" fmla="*/ 4278923 w 4278923"/>
                <a:gd name="connsiteY8" fmla="*/ 1219200 h 4589770"/>
                <a:gd name="connsiteX9" fmla="*/ 4267200 w 4278923"/>
                <a:gd name="connsiteY9" fmla="*/ 1084385 h 4589770"/>
                <a:gd name="connsiteX10" fmla="*/ 4103077 w 4278923"/>
                <a:gd name="connsiteY10" fmla="*/ 709246 h 4589770"/>
                <a:gd name="connsiteX11" fmla="*/ 4132385 w 4278923"/>
                <a:gd name="connsiteY11" fmla="*/ 287215 h 4589770"/>
                <a:gd name="connsiteX12" fmla="*/ 3598985 w 4278923"/>
                <a:gd name="connsiteY12" fmla="*/ 99646 h 4589770"/>
                <a:gd name="connsiteX13" fmla="*/ 3089031 w 4278923"/>
                <a:gd name="connsiteY13" fmla="*/ 17585 h 4589770"/>
                <a:gd name="connsiteX14" fmla="*/ 2872154 w 4278923"/>
                <a:gd name="connsiteY14" fmla="*/ 0 h 4589770"/>
                <a:gd name="connsiteX15" fmla="*/ 2672861 w 4278923"/>
                <a:gd name="connsiteY15" fmla="*/ 0 h 4589770"/>
                <a:gd name="connsiteX16" fmla="*/ 2561492 w 4278923"/>
                <a:gd name="connsiteY16" fmla="*/ 29308 h 4589770"/>
                <a:gd name="connsiteX17" fmla="*/ 1957754 w 4278923"/>
                <a:gd name="connsiteY17" fmla="*/ 410308 h 4589770"/>
                <a:gd name="connsiteX18" fmla="*/ 1776046 w 4278923"/>
                <a:gd name="connsiteY18" fmla="*/ 539262 h 4589770"/>
                <a:gd name="connsiteX19" fmla="*/ 1611923 w 4278923"/>
                <a:gd name="connsiteY19" fmla="*/ 580292 h 4589770"/>
                <a:gd name="connsiteX20" fmla="*/ 1471246 w 4278923"/>
                <a:gd name="connsiteY20" fmla="*/ 709246 h 4589770"/>
                <a:gd name="connsiteX21" fmla="*/ 1436077 w 4278923"/>
                <a:gd name="connsiteY21" fmla="*/ 820615 h 4589770"/>
                <a:gd name="connsiteX22" fmla="*/ 1336431 w 4278923"/>
                <a:gd name="connsiteY22" fmla="*/ 931985 h 4589770"/>
                <a:gd name="connsiteX23" fmla="*/ 1266092 w 4278923"/>
                <a:gd name="connsiteY23" fmla="*/ 1060939 h 4589770"/>
                <a:gd name="connsiteX24" fmla="*/ 1019908 w 4278923"/>
                <a:gd name="connsiteY24" fmla="*/ 1225062 h 4589770"/>
                <a:gd name="connsiteX25" fmla="*/ 738554 w 4278923"/>
                <a:gd name="connsiteY25" fmla="*/ 1154723 h 4589770"/>
                <a:gd name="connsiteX26" fmla="*/ 550985 w 4278923"/>
                <a:gd name="connsiteY26" fmla="*/ 1143000 h 4589770"/>
                <a:gd name="connsiteX27" fmla="*/ 381000 w 4278923"/>
                <a:gd name="connsiteY27" fmla="*/ 1043354 h 4589770"/>
                <a:gd name="connsiteX28" fmla="*/ 363415 w 4278923"/>
                <a:gd name="connsiteY28" fmla="*/ 973015 h 4589770"/>
                <a:gd name="connsiteX29" fmla="*/ 304800 w 4278923"/>
                <a:gd name="connsiteY29" fmla="*/ 937846 h 4589770"/>
                <a:gd name="connsiteX30" fmla="*/ 252046 w 4278923"/>
                <a:gd name="connsiteY30" fmla="*/ 1154723 h 4589770"/>
                <a:gd name="connsiteX31" fmla="*/ 275492 w 4278923"/>
                <a:gd name="connsiteY31" fmla="*/ 1201615 h 4589770"/>
                <a:gd name="connsiteX32" fmla="*/ 205154 w 4278923"/>
                <a:gd name="connsiteY32" fmla="*/ 1289539 h 4589770"/>
                <a:gd name="connsiteX33" fmla="*/ 205154 w 4278923"/>
                <a:gd name="connsiteY33" fmla="*/ 1524000 h 4589770"/>
                <a:gd name="connsiteX34" fmla="*/ 246185 w 4278923"/>
                <a:gd name="connsiteY34" fmla="*/ 1617785 h 4589770"/>
                <a:gd name="connsiteX35" fmla="*/ 146538 w 4278923"/>
                <a:gd name="connsiteY35" fmla="*/ 1817077 h 4589770"/>
                <a:gd name="connsiteX36" fmla="*/ 29308 w 4278923"/>
                <a:gd name="connsiteY36" fmla="*/ 1910862 h 4589770"/>
                <a:gd name="connsiteX37" fmla="*/ 0 w 4278923"/>
                <a:gd name="connsiteY37" fmla="*/ 2121877 h 4589770"/>
                <a:gd name="connsiteX38" fmla="*/ 1707583 w 4278923"/>
                <a:gd name="connsiteY38" fmla="*/ 2910307 h 4589770"/>
                <a:gd name="connsiteX39" fmla="*/ 1643102 w 4278923"/>
                <a:gd name="connsiteY39" fmla="*/ 2675716 h 4589770"/>
                <a:gd name="connsiteX40" fmla="*/ 1533080 w 4278923"/>
                <a:gd name="connsiteY40" fmla="*/ 2498096 h 4589770"/>
                <a:gd name="connsiteX0" fmla="*/ 1533080 w 4278923"/>
                <a:gd name="connsiteY0" fmla="*/ 2498096 h 4589770"/>
                <a:gd name="connsiteX1" fmla="*/ 3141785 w 4278923"/>
                <a:gd name="connsiteY1" fmla="*/ 2514600 h 4589770"/>
                <a:gd name="connsiteX2" fmla="*/ 2540704 w 4278923"/>
                <a:gd name="connsiteY2" fmla="*/ 4589770 h 4589770"/>
                <a:gd name="connsiteX3" fmla="*/ 2811693 w 4278923"/>
                <a:gd name="connsiteY3" fmla="*/ 4249054 h 4589770"/>
                <a:gd name="connsiteX4" fmla="*/ 2995661 w 4278923"/>
                <a:gd name="connsiteY4" fmla="*/ 4173369 h 4589770"/>
                <a:gd name="connsiteX5" fmla="*/ 4103077 w 4278923"/>
                <a:gd name="connsiteY5" fmla="*/ 2203939 h 4589770"/>
                <a:gd name="connsiteX6" fmla="*/ 4237892 w 4278923"/>
                <a:gd name="connsiteY6" fmla="*/ 1987062 h 4589770"/>
                <a:gd name="connsiteX7" fmla="*/ 4267200 w 4278923"/>
                <a:gd name="connsiteY7" fmla="*/ 1600200 h 4589770"/>
                <a:gd name="connsiteX8" fmla="*/ 4278923 w 4278923"/>
                <a:gd name="connsiteY8" fmla="*/ 1219200 h 4589770"/>
                <a:gd name="connsiteX9" fmla="*/ 4267200 w 4278923"/>
                <a:gd name="connsiteY9" fmla="*/ 1084385 h 4589770"/>
                <a:gd name="connsiteX10" fmla="*/ 4103077 w 4278923"/>
                <a:gd name="connsiteY10" fmla="*/ 709246 h 4589770"/>
                <a:gd name="connsiteX11" fmla="*/ 4132385 w 4278923"/>
                <a:gd name="connsiteY11" fmla="*/ 287215 h 4589770"/>
                <a:gd name="connsiteX12" fmla="*/ 3598985 w 4278923"/>
                <a:gd name="connsiteY12" fmla="*/ 99646 h 4589770"/>
                <a:gd name="connsiteX13" fmla="*/ 3089031 w 4278923"/>
                <a:gd name="connsiteY13" fmla="*/ 17585 h 4589770"/>
                <a:gd name="connsiteX14" fmla="*/ 2872154 w 4278923"/>
                <a:gd name="connsiteY14" fmla="*/ 0 h 4589770"/>
                <a:gd name="connsiteX15" fmla="*/ 2672861 w 4278923"/>
                <a:gd name="connsiteY15" fmla="*/ 0 h 4589770"/>
                <a:gd name="connsiteX16" fmla="*/ 2561492 w 4278923"/>
                <a:gd name="connsiteY16" fmla="*/ 29308 h 4589770"/>
                <a:gd name="connsiteX17" fmla="*/ 1957754 w 4278923"/>
                <a:gd name="connsiteY17" fmla="*/ 410308 h 4589770"/>
                <a:gd name="connsiteX18" fmla="*/ 1776046 w 4278923"/>
                <a:gd name="connsiteY18" fmla="*/ 539262 h 4589770"/>
                <a:gd name="connsiteX19" fmla="*/ 1611923 w 4278923"/>
                <a:gd name="connsiteY19" fmla="*/ 580292 h 4589770"/>
                <a:gd name="connsiteX20" fmla="*/ 1471246 w 4278923"/>
                <a:gd name="connsiteY20" fmla="*/ 709246 h 4589770"/>
                <a:gd name="connsiteX21" fmla="*/ 1436077 w 4278923"/>
                <a:gd name="connsiteY21" fmla="*/ 820615 h 4589770"/>
                <a:gd name="connsiteX22" fmla="*/ 1336431 w 4278923"/>
                <a:gd name="connsiteY22" fmla="*/ 931985 h 4589770"/>
                <a:gd name="connsiteX23" fmla="*/ 1266092 w 4278923"/>
                <a:gd name="connsiteY23" fmla="*/ 1060939 h 4589770"/>
                <a:gd name="connsiteX24" fmla="*/ 1019908 w 4278923"/>
                <a:gd name="connsiteY24" fmla="*/ 1225062 h 4589770"/>
                <a:gd name="connsiteX25" fmla="*/ 738554 w 4278923"/>
                <a:gd name="connsiteY25" fmla="*/ 1154723 h 4589770"/>
                <a:gd name="connsiteX26" fmla="*/ 550985 w 4278923"/>
                <a:gd name="connsiteY26" fmla="*/ 1143000 h 4589770"/>
                <a:gd name="connsiteX27" fmla="*/ 381000 w 4278923"/>
                <a:gd name="connsiteY27" fmla="*/ 1043354 h 4589770"/>
                <a:gd name="connsiteX28" fmla="*/ 363415 w 4278923"/>
                <a:gd name="connsiteY28" fmla="*/ 973015 h 4589770"/>
                <a:gd name="connsiteX29" fmla="*/ 304800 w 4278923"/>
                <a:gd name="connsiteY29" fmla="*/ 937846 h 4589770"/>
                <a:gd name="connsiteX30" fmla="*/ 252046 w 4278923"/>
                <a:gd name="connsiteY30" fmla="*/ 1154723 h 4589770"/>
                <a:gd name="connsiteX31" fmla="*/ 275492 w 4278923"/>
                <a:gd name="connsiteY31" fmla="*/ 1201615 h 4589770"/>
                <a:gd name="connsiteX32" fmla="*/ 205154 w 4278923"/>
                <a:gd name="connsiteY32" fmla="*/ 1289539 h 4589770"/>
                <a:gd name="connsiteX33" fmla="*/ 205154 w 4278923"/>
                <a:gd name="connsiteY33" fmla="*/ 1524000 h 4589770"/>
                <a:gd name="connsiteX34" fmla="*/ 246185 w 4278923"/>
                <a:gd name="connsiteY34" fmla="*/ 1617785 h 4589770"/>
                <a:gd name="connsiteX35" fmla="*/ 146538 w 4278923"/>
                <a:gd name="connsiteY35" fmla="*/ 1817077 h 4589770"/>
                <a:gd name="connsiteX36" fmla="*/ 29308 w 4278923"/>
                <a:gd name="connsiteY36" fmla="*/ 1910862 h 4589770"/>
                <a:gd name="connsiteX37" fmla="*/ 0 w 4278923"/>
                <a:gd name="connsiteY37" fmla="*/ 2121877 h 4589770"/>
                <a:gd name="connsiteX38" fmla="*/ 1707583 w 4278923"/>
                <a:gd name="connsiteY38" fmla="*/ 2910307 h 4589770"/>
                <a:gd name="connsiteX39" fmla="*/ 1643102 w 4278923"/>
                <a:gd name="connsiteY39" fmla="*/ 2675716 h 4589770"/>
                <a:gd name="connsiteX40" fmla="*/ 1533080 w 4278923"/>
                <a:gd name="connsiteY40" fmla="*/ 2498096 h 4589770"/>
                <a:gd name="connsiteX0" fmla="*/ 1533080 w 4278923"/>
                <a:gd name="connsiteY0" fmla="*/ 2498096 h 4589770"/>
                <a:gd name="connsiteX1" fmla="*/ 3141785 w 4278923"/>
                <a:gd name="connsiteY1" fmla="*/ 2514600 h 4589770"/>
                <a:gd name="connsiteX2" fmla="*/ 2540704 w 4278923"/>
                <a:gd name="connsiteY2" fmla="*/ 4589770 h 4589770"/>
                <a:gd name="connsiteX3" fmla="*/ 2811693 w 4278923"/>
                <a:gd name="connsiteY3" fmla="*/ 4249054 h 4589770"/>
                <a:gd name="connsiteX4" fmla="*/ 2995661 w 4278923"/>
                <a:gd name="connsiteY4" fmla="*/ 4173369 h 4589770"/>
                <a:gd name="connsiteX5" fmla="*/ 3142645 w 4278923"/>
                <a:gd name="connsiteY5" fmla="*/ 4081642 h 4589770"/>
                <a:gd name="connsiteX6" fmla="*/ 4237892 w 4278923"/>
                <a:gd name="connsiteY6" fmla="*/ 1987062 h 4589770"/>
                <a:gd name="connsiteX7" fmla="*/ 4267200 w 4278923"/>
                <a:gd name="connsiteY7" fmla="*/ 1600200 h 4589770"/>
                <a:gd name="connsiteX8" fmla="*/ 4278923 w 4278923"/>
                <a:gd name="connsiteY8" fmla="*/ 1219200 h 4589770"/>
                <a:gd name="connsiteX9" fmla="*/ 4267200 w 4278923"/>
                <a:gd name="connsiteY9" fmla="*/ 1084385 h 4589770"/>
                <a:gd name="connsiteX10" fmla="*/ 4103077 w 4278923"/>
                <a:gd name="connsiteY10" fmla="*/ 709246 h 4589770"/>
                <a:gd name="connsiteX11" fmla="*/ 4132385 w 4278923"/>
                <a:gd name="connsiteY11" fmla="*/ 287215 h 4589770"/>
                <a:gd name="connsiteX12" fmla="*/ 3598985 w 4278923"/>
                <a:gd name="connsiteY12" fmla="*/ 99646 h 4589770"/>
                <a:gd name="connsiteX13" fmla="*/ 3089031 w 4278923"/>
                <a:gd name="connsiteY13" fmla="*/ 17585 h 4589770"/>
                <a:gd name="connsiteX14" fmla="*/ 2872154 w 4278923"/>
                <a:gd name="connsiteY14" fmla="*/ 0 h 4589770"/>
                <a:gd name="connsiteX15" fmla="*/ 2672861 w 4278923"/>
                <a:gd name="connsiteY15" fmla="*/ 0 h 4589770"/>
                <a:gd name="connsiteX16" fmla="*/ 2561492 w 4278923"/>
                <a:gd name="connsiteY16" fmla="*/ 29308 h 4589770"/>
                <a:gd name="connsiteX17" fmla="*/ 1957754 w 4278923"/>
                <a:gd name="connsiteY17" fmla="*/ 410308 h 4589770"/>
                <a:gd name="connsiteX18" fmla="*/ 1776046 w 4278923"/>
                <a:gd name="connsiteY18" fmla="*/ 539262 h 4589770"/>
                <a:gd name="connsiteX19" fmla="*/ 1611923 w 4278923"/>
                <a:gd name="connsiteY19" fmla="*/ 580292 h 4589770"/>
                <a:gd name="connsiteX20" fmla="*/ 1471246 w 4278923"/>
                <a:gd name="connsiteY20" fmla="*/ 709246 h 4589770"/>
                <a:gd name="connsiteX21" fmla="*/ 1436077 w 4278923"/>
                <a:gd name="connsiteY21" fmla="*/ 820615 h 4589770"/>
                <a:gd name="connsiteX22" fmla="*/ 1336431 w 4278923"/>
                <a:gd name="connsiteY22" fmla="*/ 931985 h 4589770"/>
                <a:gd name="connsiteX23" fmla="*/ 1266092 w 4278923"/>
                <a:gd name="connsiteY23" fmla="*/ 1060939 h 4589770"/>
                <a:gd name="connsiteX24" fmla="*/ 1019908 w 4278923"/>
                <a:gd name="connsiteY24" fmla="*/ 1225062 h 4589770"/>
                <a:gd name="connsiteX25" fmla="*/ 738554 w 4278923"/>
                <a:gd name="connsiteY25" fmla="*/ 1154723 h 4589770"/>
                <a:gd name="connsiteX26" fmla="*/ 550985 w 4278923"/>
                <a:gd name="connsiteY26" fmla="*/ 1143000 h 4589770"/>
                <a:gd name="connsiteX27" fmla="*/ 381000 w 4278923"/>
                <a:gd name="connsiteY27" fmla="*/ 1043354 h 4589770"/>
                <a:gd name="connsiteX28" fmla="*/ 363415 w 4278923"/>
                <a:gd name="connsiteY28" fmla="*/ 973015 h 4589770"/>
                <a:gd name="connsiteX29" fmla="*/ 304800 w 4278923"/>
                <a:gd name="connsiteY29" fmla="*/ 937846 h 4589770"/>
                <a:gd name="connsiteX30" fmla="*/ 252046 w 4278923"/>
                <a:gd name="connsiteY30" fmla="*/ 1154723 h 4589770"/>
                <a:gd name="connsiteX31" fmla="*/ 275492 w 4278923"/>
                <a:gd name="connsiteY31" fmla="*/ 1201615 h 4589770"/>
                <a:gd name="connsiteX32" fmla="*/ 205154 w 4278923"/>
                <a:gd name="connsiteY32" fmla="*/ 1289539 h 4589770"/>
                <a:gd name="connsiteX33" fmla="*/ 205154 w 4278923"/>
                <a:gd name="connsiteY33" fmla="*/ 1524000 h 4589770"/>
                <a:gd name="connsiteX34" fmla="*/ 246185 w 4278923"/>
                <a:gd name="connsiteY34" fmla="*/ 1617785 h 4589770"/>
                <a:gd name="connsiteX35" fmla="*/ 146538 w 4278923"/>
                <a:gd name="connsiteY35" fmla="*/ 1817077 h 4589770"/>
                <a:gd name="connsiteX36" fmla="*/ 29308 w 4278923"/>
                <a:gd name="connsiteY36" fmla="*/ 1910862 h 4589770"/>
                <a:gd name="connsiteX37" fmla="*/ 0 w 4278923"/>
                <a:gd name="connsiteY37" fmla="*/ 2121877 h 4589770"/>
                <a:gd name="connsiteX38" fmla="*/ 1707583 w 4278923"/>
                <a:gd name="connsiteY38" fmla="*/ 2910307 h 4589770"/>
                <a:gd name="connsiteX39" fmla="*/ 1643102 w 4278923"/>
                <a:gd name="connsiteY39" fmla="*/ 2675716 h 4589770"/>
                <a:gd name="connsiteX40" fmla="*/ 1533080 w 4278923"/>
                <a:gd name="connsiteY40" fmla="*/ 2498096 h 4589770"/>
                <a:gd name="connsiteX0" fmla="*/ 1533080 w 4278923"/>
                <a:gd name="connsiteY0" fmla="*/ 2498096 h 4589770"/>
                <a:gd name="connsiteX1" fmla="*/ 3141785 w 4278923"/>
                <a:gd name="connsiteY1" fmla="*/ 2514600 h 4589770"/>
                <a:gd name="connsiteX2" fmla="*/ 2540704 w 4278923"/>
                <a:gd name="connsiteY2" fmla="*/ 4589770 h 4589770"/>
                <a:gd name="connsiteX3" fmla="*/ 2811693 w 4278923"/>
                <a:gd name="connsiteY3" fmla="*/ 4249054 h 4589770"/>
                <a:gd name="connsiteX4" fmla="*/ 2995661 w 4278923"/>
                <a:gd name="connsiteY4" fmla="*/ 4173369 h 4589770"/>
                <a:gd name="connsiteX5" fmla="*/ 3142645 w 4278923"/>
                <a:gd name="connsiteY5" fmla="*/ 4081642 h 4589770"/>
                <a:gd name="connsiteX6" fmla="*/ 3331570 w 4278923"/>
                <a:gd name="connsiteY6" fmla="*/ 3864765 h 4589770"/>
                <a:gd name="connsiteX7" fmla="*/ 4267200 w 4278923"/>
                <a:gd name="connsiteY7" fmla="*/ 1600200 h 4589770"/>
                <a:gd name="connsiteX8" fmla="*/ 4278923 w 4278923"/>
                <a:gd name="connsiteY8" fmla="*/ 1219200 h 4589770"/>
                <a:gd name="connsiteX9" fmla="*/ 4267200 w 4278923"/>
                <a:gd name="connsiteY9" fmla="*/ 1084385 h 4589770"/>
                <a:gd name="connsiteX10" fmla="*/ 4103077 w 4278923"/>
                <a:gd name="connsiteY10" fmla="*/ 709246 h 4589770"/>
                <a:gd name="connsiteX11" fmla="*/ 4132385 w 4278923"/>
                <a:gd name="connsiteY11" fmla="*/ 287215 h 4589770"/>
                <a:gd name="connsiteX12" fmla="*/ 3598985 w 4278923"/>
                <a:gd name="connsiteY12" fmla="*/ 99646 h 4589770"/>
                <a:gd name="connsiteX13" fmla="*/ 3089031 w 4278923"/>
                <a:gd name="connsiteY13" fmla="*/ 17585 h 4589770"/>
                <a:gd name="connsiteX14" fmla="*/ 2872154 w 4278923"/>
                <a:gd name="connsiteY14" fmla="*/ 0 h 4589770"/>
                <a:gd name="connsiteX15" fmla="*/ 2672861 w 4278923"/>
                <a:gd name="connsiteY15" fmla="*/ 0 h 4589770"/>
                <a:gd name="connsiteX16" fmla="*/ 2561492 w 4278923"/>
                <a:gd name="connsiteY16" fmla="*/ 29308 h 4589770"/>
                <a:gd name="connsiteX17" fmla="*/ 1957754 w 4278923"/>
                <a:gd name="connsiteY17" fmla="*/ 410308 h 4589770"/>
                <a:gd name="connsiteX18" fmla="*/ 1776046 w 4278923"/>
                <a:gd name="connsiteY18" fmla="*/ 539262 h 4589770"/>
                <a:gd name="connsiteX19" fmla="*/ 1611923 w 4278923"/>
                <a:gd name="connsiteY19" fmla="*/ 580292 h 4589770"/>
                <a:gd name="connsiteX20" fmla="*/ 1471246 w 4278923"/>
                <a:gd name="connsiteY20" fmla="*/ 709246 h 4589770"/>
                <a:gd name="connsiteX21" fmla="*/ 1436077 w 4278923"/>
                <a:gd name="connsiteY21" fmla="*/ 820615 h 4589770"/>
                <a:gd name="connsiteX22" fmla="*/ 1336431 w 4278923"/>
                <a:gd name="connsiteY22" fmla="*/ 931985 h 4589770"/>
                <a:gd name="connsiteX23" fmla="*/ 1266092 w 4278923"/>
                <a:gd name="connsiteY23" fmla="*/ 1060939 h 4589770"/>
                <a:gd name="connsiteX24" fmla="*/ 1019908 w 4278923"/>
                <a:gd name="connsiteY24" fmla="*/ 1225062 h 4589770"/>
                <a:gd name="connsiteX25" fmla="*/ 738554 w 4278923"/>
                <a:gd name="connsiteY25" fmla="*/ 1154723 h 4589770"/>
                <a:gd name="connsiteX26" fmla="*/ 550985 w 4278923"/>
                <a:gd name="connsiteY26" fmla="*/ 1143000 h 4589770"/>
                <a:gd name="connsiteX27" fmla="*/ 381000 w 4278923"/>
                <a:gd name="connsiteY27" fmla="*/ 1043354 h 4589770"/>
                <a:gd name="connsiteX28" fmla="*/ 363415 w 4278923"/>
                <a:gd name="connsiteY28" fmla="*/ 973015 h 4589770"/>
                <a:gd name="connsiteX29" fmla="*/ 304800 w 4278923"/>
                <a:gd name="connsiteY29" fmla="*/ 937846 h 4589770"/>
                <a:gd name="connsiteX30" fmla="*/ 252046 w 4278923"/>
                <a:gd name="connsiteY30" fmla="*/ 1154723 h 4589770"/>
                <a:gd name="connsiteX31" fmla="*/ 275492 w 4278923"/>
                <a:gd name="connsiteY31" fmla="*/ 1201615 h 4589770"/>
                <a:gd name="connsiteX32" fmla="*/ 205154 w 4278923"/>
                <a:gd name="connsiteY32" fmla="*/ 1289539 h 4589770"/>
                <a:gd name="connsiteX33" fmla="*/ 205154 w 4278923"/>
                <a:gd name="connsiteY33" fmla="*/ 1524000 h 4589770"/>
                <a:gd name="connsiteX34" fmla="*/ 246185 w 4278923"/>
                <a:gd name="connsiteY34" fmla="*/ 1617785 h 4589770"/>
                <a:gd name="connsiteX35" fmla="*/ 146538 w 4278923"/>
                <a:gd name="connsiteY35" fmla="*/ 1817077 h 4589770"/>
                <a:gd name="connsiteX36" fmla="*/ 29308 w 4278923"/>
                <a:gd name="connsiteY36" fmla="*/ 1910862 h 4589770"/>
                <a:gd name="connsiteX37" fmla="*/ 0 w 4278923"/>
                <a:gd name="connsiteY37" fmla="*/ 2121877 h 4589770"/>
                <a:gd name="connsiteX38" fmla="*/ 1707583 w 4278923"/>
                <a:gd name="connsiteY38" fmla="*/ 2910307 h 4589770"/>
                <a:gd name="connsiteX39" fmla="*/ 1643102 w 4278923"/>
                <a:gd name="connsiteY39" fmla="*/ 2675716 h 4589770"/>
                <a:gd name="connsiteX40" fmla="*/ 1533080 w 4278923"/>
                <a:gd name="connsiteY40" fmla="*/ 2498096 h 4589770"/>
                <a:gd name="connsiteX0" fmla="*/ 1533080 w 4278923"/>
                <a:gd name="connsiteY0" fmla="*/ 2498096 h 4589770"/>
                <a:gd name="connsiteX1" fmla="*/ 3141785 w 4278923"/>
                <a:gd name="connsiteY1" fmla="*/ 2514600 h 4589770"/>
                <a:gd name="connsiteX2" fmla="*/ 2540704 w 4278923"/>
                <a:gd name="connsiteY2" fmla="*/ 4589770 h 4589770"/>
                <a:gd name="connsiteX3" fmla="*/ 2811693 w 4278923"/>
                <a:gd name="connsiteY3" fmla="*/ 4249054 h 4589770"/>
                <a:gd name="connsiteX4" fmla="*/ 2995661 w 4278923"/>
                <a:gd name="connsiteY4" fmla="*/ 4173369 h 4589770"/>
                <a:gd name="connsiteX5" fmla="*/ 3142645 w 4278923"/>
                <a:gd name="connsiteY5" fmla="*/ 4081642 h 4589770"/>
                <a:gd name="connsiteX6" fmla="*/ 3331570 w 4278923"/>
                <a:gd name="connsiteY6" fmla="*/ 3864765 h 4589770"/>
                <a:gd name="connsiteX7" fmla="*/ 3570550 w 4278923"/>
                <a:gd name="connsiteY7" fmla="*/ 3424634 h 4589770"/>
                <a:gd name="connsiteX8" fmla="*/ 4278923 w 4278923"/>
                <a:gd name="connsiteY8" fmla="*/ 1219200 h 4589770"/>
                <a:gd name="connsiteX9" fmla="*/ 4267200 w 4278923"/>
                <a:gd name="connsiteY9" fmla="*/ 1084385 h 4589770"/>
                <a:gd name="connsiteX10" fmla="*/ 4103077 w 4278923"/>
                <a:gd name="connsiteY10" fmla="*/ 709246 h 4589770"/>
                <a:gd name="connsiteX11" fmla="*/ 4132385 w 4278923"/>
                <a:gd name="connsiteY11" fmla="*/ 287215 h 4589770"/>
                <a:gd name="connsiteX12" fmla="*/ 3598985 w 4278923"/>
                <a:gd name="connsiteY12" fmla="*/ 99646 h 4589770"/>
                <a:gd name="connsiteX13" fmla="*/ 3089031 w 4278923"/>
                <a:gd name="connsiteY13" fmla="*/ 17585 h 4589770"/>
                <a:gd name="connsiteX14" fmla="*/ 2872154 w 4278923"/>
                <a:gd name="connsiteY14" fmla="*/ 0 h 4589770"/>
                <a:gd name="connsiteX15" fmla="*/ 2672861 w 4278923"/>
                <a:gd name="connsiteY15" fmla="*/ 0 h 4589770"/>
                <a:gd name="connsiteX16" fmla="*/ 2561492 w 4278923"/>
                <a:gd name="connsiteY16" fmla="*/ 29308 h 4589770"/>
                <a:gd name="connsiteX17" fmla="*/ 1957754 w 4278923"/>
                <a:gd name="connsiteY17" fmla="*/ 410308 h 4589770"/>
                <a:gd name="connsiteX18" fmla="*/ 1776046 w 4278923"/>
                <a:gd name="connsiteY18" fmla="*/ 539262 h 4589770"/>
                <a:gd name="connsiteX19" fmla="*/ 1611923 w 4278923"/>
                <a:gd name="connsiteY19" fmla="*/ 580292 h 4589770"/>
                <a:gd name="connsiteX20" fmla="*/ 1471246 w 4278923"/>
                <a:gd name="connsiteY20" fmla="*/ 709246 h 4589770"/>
                <a:gd name="connsiteX21" fmla="*/ 1436077 w 4278923"/>
                <a:gd name="connsiteY21" fmla="*/ 820615 h 4589770"/>
                <a:gd name="connsiteX22" fmla="*/ 1336431 w 4278923"/>
                <a:gd name="connsiteY22" fmla="*/ 931985 h 4589770"/>
                <a:gd name="connsiteX23" fmla="*/ 1266092 w 4278923"/>
                <a:gd name="connsiteY23" fmla="*/ 1060939 h 4589770"/>
                <a:gd name="connsiteX24" fmla="*/ 1019908 w 4278923"/>
                <a:gd name="connsiteY24" fmla="*/ 1225062 h 4589770"/>
                <a:gd name="connsiteX25" fmla="*/ 738554 w 4278923"/>
                <a:gd name="connsiteY25" fmla="*/ 1154723 h 4589770"/>
                <a:gd name="connsiteX26" fmla="*/ 550985 w 4278923"/>
                <a:gd name="connsiteY26" fmla="*/ 1143000 h 4589770"/>
                <a:gd name="connsiteX27" fmla="*/ 381000 w 4278923"/>
                <a:gd name="connsiteY27" fmla="*/ 1043354 h 4589770"/>
                <a:gd name="connsiteX28" fmla="*/ 363415 w 4278923"/>
                <a:gd name="connsiteY28" fmla="*/ 973015 h 4589770"/>
                <a:gd name="connsiteX29" fmla="*/ 304800 w 4278923"/>
                <a:gd name="connsiteY29" fmla="*/ 937846 h 4589770"/>
                <a:gd name="connsiteX30" fmla="*/ 252046 w 4278923"/>
                <a:gd name="connsiteY30" fmla="*/ 1154723 h 4589770"/>
                <a:gd name="connsiteX31" fmla="*/ 275492 w 4278923"/>
                <a:gd name="connsiteY31" fmla="*/ 1201615 h 4589770"/>
                <a:gd name="connsiteX32" fmla="*/ 205154 w 4278923"/>
                <a:gd name="connsiteY32" fmla="*/ 1289539 h 4589770"/>
                <a:gd name="connsiteX33" fmla="*/ 205154 w 4278923"/>
                <a:gd name="connsiteY33" fmla="*/ 1524000 h 4589770"/>
                <a:gd name="connsiteX34" fmla="*/ 246185 w 4278923"/>
                <a:gd name="connsiteY34" fmla="*/ 1617785 h 4589770"/>
                <a:gd name="connsiteX35" fmla="*/ 146538 w 4278923"/>
                <a:gd name="connsiteY35" fmla="*/ 1817077 h 4589770"/>
                <a:gd name="connsiteX36" fmla="*/ 29308 w 4278923"/>
                <a:gd name="connsiteY36" fmla="*/ 1910862 h 4589770"/>
                <a:gd name="connsiteX37" fmla="*/ 0 w 4278923"/>
                <a:gd name="connsiteY37" fmla="*/ 2121877 h 4589770"/>
                <a:gd name="connsiteX38" fmla="*/ 1707583 w 4278923"/>
                <a:gd name="connsiteY38" fmla="*/ 2910307 h 4589770"/>
                <a:gd name="connsiteX39" fmla="*/ 1643102 w 4278923"/>
                <a:gd name="connsiteY39" fmla="*/ 2675716 h 4589770"/>
                <a:gd name="connsiteX40" fmla="*/ 1533080 w 4278923"/>
                <a:gd name="connsiteY40" fmla="*/ 2498096 h 4589770"/>
                <a:gd name="connsiteX0" fmla="*/ 1533080 w 4267200"/>
                <a:gd name="connsiteY0" fmla="*/ 2498096 h 4589770"/>
                <a:gd name="connsiteX1" fmla="*/ 3141785 w 4267200"/>
                <a:gd name="connsiteY1" fmla="*/ 2514600 h 4589770"/>
                <a:gd name="connsiteX2" fmla="*/ 2540704 w 4267200"/>
                <a:gd name="connsiteY2" fmla="*/ 4589770 h 4589770"/>
                <a:gd name="connsiteX3" fmla="*/ 2811693 w 4267200"/>
                <a:gd name="connsiteY3" fmla="*/ 4249054 h 4589770"/>
                <a:gd name="connsiteX4" fmla="*/ 2995661 w 4267200"/>
                <a:gd name="connsiteY4" fmla="*/ 4173369 h 4589770"/>
                <a:gd name="connsiteX5" fmla="*/ 3142645 w 4267200"/>
                <a:gd name="connsiteY5" fmla="*/ 4081642 h 4589770"/>
                <a:gd name="connsiteX6" fmla="*/ 3331570 w 4267200"/>
                <a:gd name="connsiteY6" fmla="*/ 3864765 h 4589770"/>
                <a:gd name="connsiteX7" fmla="*/ 3570550 w 4267200"/>
                <a:gd name="connsiteY7" fmla="*/ 3424634 h 4589770"/>
                <a:gd name="connsiteX8" fmla="*/ 3474055 w 4267200"/>
                <a:gd name="connsiteY8" fmla="*/ 3210098 h 4589770"/>
                <a:gd name="connsiteX9" fmla="*/ 4267200 w 4267200"/>
                <a:gd name="connsiteY9" fmla="*/ 1084385 h 4589770"/>
                <a:gd name="connsiteX10" fmla="*/ 4103077 w 4267200"/>
                <a:gd name="connsiteY10" fmla="*/ 709246 h 4589770"/>
                <a:gd name="connsiteX11" fmla="*/ 4132385 w 4267200"/>
                <a:gd name="connsiteY11" fmla="*/ 287215 h 4589770"/>
                <a:gd name="connsiteX12" fmla="*/ 3598985 w 4267200"/>
                <a:gd name="connsiteY12" fmla="*/ 99646 h 4589770"/>
                <a:gd name="connsiteX13" fmla="*/ 3089031 w 4267200"/>
                <a:gd name="connsiteY13" fmla="*/ 17585 h 4589770"/>
                <a:gd name="connsiteX14" fmla="*/ 2872154 w 4267200"/>
                <a:gd name="connsiteY14" fmla="*/ 0 h 4589770"/>
                <a:gd name="connsiteX15" fmla="*/ 2672861 w 4267200"/>
                <a:gd name="connsiteY15" fmla="*/ 0 h 4589770"/>
                <a:gd name="connsiteX16" fmla="*/ 2561492 w 4267200"/>
                <a:gd name="connsiteY16" fmla="*/ 29308 h 4589770"/>
                <a:gd name="connsiteX17" fmla="*/ 1957754 w 4267200"/>
                <a:gd name="connsiteY17" fmla="*/ 410308 h 4589770"/>
                <a:gd name="connsiteX18" fmla="*/ 1776046 w 4267200"/>
                <a:gd name="connsiteY18" fmla="*/ 539262 h 4589770"/>
                <a:gd name="connsiteX19" fmla="*/ 1611923 w 4267200"/>
                <a:gd name="connsiteY19" fmla="*/ 580292 h 4589770"/>
                <a:gd name="connsiteX20" fmla="*/ 1471246 w 4267200"/>
                <a:gd name="connsiteY20" fmla="*/ 709246 h 4589770"/>
                <a:gd name="connsiteX21" fmla="*/ 1436077 w 4267200"/>
                <a:gd name="connsiteY21" fmla="*/ 820615 h 4589770"/>
                <a:gd name="connsiteX22" fmla="*/ 1336431 w 4267200"/>
                <a:gd name="connsiteY22" fmla="*/ 931985 h 4589770"/>
                <a:gd name="connsiteX23" fmla="*/ 1266092 w 4267200"/>
                <a:gd name="connsiteY23" fmla="*/ 1060939 h 4589770"/>
                <a:gd name="connsiteX24" fmla="*/ 1019908 w 4267200"/>
                <a:gd name="connsiteY24" fmla="*/ 1225062 h 4589770"/>
                <a:gd name="connsiteX25" fmla="*/ 738554 w 4267200"/>
                <a:gd name="connsiteY25" fmla="*/ 1154723 h 4589770"/>
                <a:gd name="connsiteX26" fmla="*/ 550985 w 4267200"/>
                <a:gd name="connsiteY26" fmla="*/ 1143000 h 4589770"/>
                <a:gd name="connsiteX27" fmla="*/ 381000 w 4267200"/>
                <a:gd name="connsiteY27" fmla="*/ 1043354 h 4589770"/>
                <a:gd name="connsiteX28" fmla="*/ 363415 w 4267200"/>
                <a:gd name="connsiteY28" fmla="*/ 973015 h 4589770"/>
                <a:gd name="connsiteX29" fmla="*/ 304800 w 4267200"/>
                <a:gd name="connsiteY29" fmla="*/ 937846 h 4589770"/>
                <a:gd name="connsiteX30" fmla="*/ 252046 w 4267200"/>
                <a:gd name="connsiteY30" fmla="*/ 1154723 h 4589770"/>
                <a:gd name="connsiteX31" fmla="*/ 275492 w 4267200"/>
                <a:gd name="connsiteY31" fmla="*/ 1201615 h 4589770"/>
                <a:gd name="connsiteX32" fmla="*/ 205154 w 4267200"/>
                <a:gd name="connsiteY32" fmla="*/ 1289539 h 4589770"/>
                <a:gd name="connsiteX33" fmla="*/ 205154 w 4267200"/>
                <a:gd name="connsiteY33" fmla="*/ 1524000 h 4589770"/>
                <a:gd name="connsiteX34" fmla="*/ 246185 w 4267200"/>
                <a:gd name="connsiteY34" fmla="*/ 1617785 h 4589770"/>
                <a:gd name="connsiteX35" fmla="*/ 146538 w 4267200"/>
                <a:gd name="connsiteY35" fmla="*/ 1817077 h 4589770"/>
                <a:gd name="connsiteX36" fmla="*/ 29308 w 4267200"/>
                <a:gd name="connsiteY36" fmla="*/ 1910862 h 4589770"/>
                <a:gd name="connsiteX37" fmla="*/ 0 w 4267200"/>
                <a:gd name="connsiteY37" fmla="*/ 2121877 h 4589770"/>
                <a:gd name="connsiteX38" fmla="*/ 1707583 w 4267200"/>
                <a:gd name="connsiteY38" fmla="*/ 2910307 h 4589770"/>
                <a:gd name="connsiteX39" fmla="*/ 1643102 w 4267200"/>
                <a:gd name="connsiteY39" fmla="*/ 2675716 h 4589770"/>
                <a:gd name="connsiteX40" fmla="*/ 1533080 w 4267200"/>
                <a:gd name="connsiteY40" fmla="*/ 2498096 h 4589770"/>
                <a:gd name="connsiteX0" fmla="*/ 1533080 w 4267200"/>
                <a:gd name="connsiteY0" fmla="*/ 2498096 h 4589770"/>
                <a:gd name="connsiteX1" fmla="*/ 3141785 w 4267200"/>
                <a:gd name="connsiteY1" fmla="*/ 2514600 h 4589770"/>
                <a:gd name="connsiteX2" fmla="*/ 2540704 w 4267200"/>
                <a:gd name="connsiteY2" fmla="*/ 4589770 h 4589770"/>
                <a:gd name="connsiteX3" fmla="*/ 2811693 w 4267200"/>
                <a:gd name="connsiteY3" fmla="*/ 4249054 h 4589770"/>
                <a:gd name="connsiteX4" fmla="*/ 2995661 w 4267200"/>
                <a:gd name="connsiteY4" fmla="*/ 4173369 h 4589770"/>
                <a:gd name="connsiteX5" fmla="*/ 3142645 w 4267200"/>
                <a:gd name="connsiteY5" fmla="*/ 4081642 h 4589770"/>
                <a:gd name="connsiteX6" fmla="*/ 3331570 w 4267200"/>
                <a:gd name="connsiteY6" fmla="*/ 3864765 h 4589770"/>
                <a:gd name="connsiteX7" fmla="*/ 3496150 w 4267200"/>
                <a:gd name="connsiteY7" fmla="*/ 3571122 h 4589770"/>
                <a:gd name="connsiteX8" fmla="*/ 3474055 w 4267200"/>
                <a:gd name="connsiteY8" fmla="*/ 3210098 h 4589770"/>
                <a:gd name="connsiteX9" fmla="*/ 4267200 w 4267200"/>
                <a:gd name="connsiteY9" fmla="*/ 1084385 h 4589770"/>
                <a:gd name="connsiteX10" fmla="*/ 4103077 w 4267200"/>
                <a:gd name="connsiteY10" fmla="*/ 709246 h 4589770"/>
                <a:gd name="connsiteX11" fmla="*/ 4132385 w 4267200"/>
                <a:gd name="connsiteY11" fmla="*/ 287215 h 4589770"/>
                <a:gd name="connsiteX12" fmla="*/ 3598985 w 4267200"/>
                <a:gd name="connsiteY12" fmla="*/ 99646 h 4589770"/>
                <a:gd name="connsiteX13" fmla="*/ 3089031 w 4267200"/>
                <a:gd name="connsiteY13" fmla="*/ 17585 h 4589770"/>
                <a:gd name="connsiteX14" fmla="*/ 2872154 w 4267200"/>
                <a:gd name="connsiteY14" fmla="*/ 0 h 4589770"/>
                <a:gd name="connsiteX15" fmla="*/ 2672861 w 4267200"/>
                <a:gd name="connsiteY15" fmla="*/ 0 h 4589770"/>
                <a:gd name="connsiteX16" fmla="*/ 2561492 w 4267200"/>
                <a:gd name="connsiteY16" fmla="*/ 29308 h 4589770"/>
                <a:gd name="connsiteX17" fmla="*/ 1957754 w 4267200"/>
                <a:gd name="connsiteY17" fmla="*/ 410308 h 4589770"/>
                <a:gd name="connsiteX18" fmla="*/ 1776046 w 4267200"/>
                <a:gd name="connsiteY18" fmla="*/ 539262 h 4589770"/>
                <a:gd name="connsiteX19" fmla="*/ 1611923 w 4267200"/>
                <a:gd name="connsiteY19" fmla="*/ 580292 h 4589770"/>
                <a:gd name="connsiteX20" fmla="*/ 1471246 w 4267200"/>
                <a:gd name="connsiteY20" fmla="*/ 709246 h 4589770"/>
                <a:gd name="connsiteX21" fmla="*/ 1436077 w 4267200"/>
                <a:gd name="connsiteY21" fmla="*/ 820615 h 4589770"/>
                <a:gd name="connsiteX22" fmla="*/ 1336431 w 4267200"/>
                <a:gd name="connsiteY22" fmla="*/ 931985 h 4589770"/>
                <a:gd name="connsiteX23" fmla="*/ 1266092 w 4267200"/>
                <a:gd name="connsiteY23" fmla="*/ 1060939 h 4589770"/>
                <a:gd name="connsiteX24" fmla="*/ 1019908 w 4267200"/>
                <a:gd name="connsiteY24" fmla="*/ 1225062 h 4589770"/>
                <a:gd name="connsiteX25" fmla="*/ 738554 w 4267200"/>
                <a:gd name="connsiteY25" fmla="*/ 1154723 h 4589770"/>
                <a:gd name="connsiteX26" fmla="*/ 550985 w 4267200"/>
                <a:gd name="connsiteY26" fmla="*/ 1143000 h 4589770"/>
                <a:gd name="connsiteX27" fmla="*/ 381000 w 4267200"/>
                <a:gd name="connsiteY27" fmla="*/ 1043354 h 4589770"/>
                <a:gd name="connsiteX28" fmla="*/ 363415 w 4267200"/>
                <a:gd name="connsiteY28" fmla="*/ 973015 h 4589770"/>
                <a:gd name="connsiteX29" fmla="*/ 304800 w 4267200"/>
                <a:gd name="connsiteY29" fmla="*/ 937846 h 4589770"/>
                <a:gd name="connsiteX30" fmla="*/ 252046 w 4267200"/>
                <a:gd name="connsiteY30" fmla="*/ 1154723 h 4589770"/>
                <a:gd name="connsiteX31" fmla="*/ 275492 w 4267200"/>
                <a:gd name="connsiteY31" fmla="*/ 1201615 h 4589770"/>
                <a:gd name="connsiteX32" fmla="*/ 205154 w 4267200"/>
                <a:gd name="connsiteY32" fmla="*/ 1289539 h 4589770"/>
                <a:gd name="connsiteX33" fmla="*/ 205154 w 4267200"/>
                <a:gd name="connsiteY33" fmla="*/ 1524000 h 4589770"/>
                <a:gd name="connsiteX34" fmla="*/ 246185 w 4267200"/>
                <a:gd name="connsiteY34" fmla="*/ 1617785 h 4589770"/>
                <a:gd name="connsiteX35" fmla="*/ 146538 w 4267200"/>
                <a:gd name="connsiteY35" fmla="*/ 1817077 h 4589770"/>
                <a:gd name="connsiteX36" fmla="*/ 29308 w 4267200"/>
                <a:gd name="connsiteY36" fmla="*/ 1910862 h 4589770"/>
                <a:gd name="connsiteX37" fmla="*/ 0 w 4267200"/>
                <a:gd name="connsiteY37" fmla="*/ 2121877 h 4589770"/>
                <a:gd name="connsiteX38" fmla="*/ 1707583 w 4267200"/>
                <a:gd name="connsiteY38" fmla="*/ 2910307 h 4589770"/>
                <a:gd name="connsiteX39" fmla="*/ 1643102 w 4267200"/>
                <a:gd name="connsiteY39" fmla="*/ 2675716 h 4589770"/>
                <a:gd name="connsiteX40" fmla="*/ 1533080 w 4267200"/>
                <a:gd name="connsiteY40" fmla="*/ 2498096 h 4589770"/>
                <a:gd name="connsiteX0" fmla="*/ 1533080 w 4132385"/>
                <a:gd name="connsiteY0" fmla="*/ 2498096 h 4589770"/>
                <a:gd name="connsiteX1" fmla="*/ 3141785 w 4132385"/>
                <a:gd name="connsiteY1" fmla="*/ 2514600 h 4589770"/>
                <a:gd name="connsiteX2" fmla="*/ 2540704 w 4132385"/>
                <a:gd name="connsiteY2" fmla="*/ 4589770 h 4589770"/>
                <a:gd name="connsiteX3" fmla="*/ 2811693 w 4132385"/>
                <a:gd name="connsiteY3" fmla="*/ 4249054 h 4589770"/>
                <a:gd name="connsiteX4" fmla="*/ 2995661 w 4132385"/>
                <a:gd name="connsiteY4" fmla="*/ 4173369 h 4589770"/>
                <a:gd name="connsiteX5" fmla="*/ 3142645 w 4132385"/>
                <a:gd name="connsiteY5" fmla="*/ 4081642 h 4589770"/>
                <a:gd name="connsiteX6" fmla="*/ 3331570 w 4132385"/>
                <a:gd name="connsiteY6" fmla="*/ 3864765 h 4589770"/>
                <a:gd name="connsiteX7" fmla="*/ 3496150 w 4132385"/>
                <a:gd name="connsiteY7" fmla="*/ 3571122 h 4589770"/>
                <a:gd name="connsiteX8" fmla="*/ 3474055 w 4132385"/>
                <a:gd name="connsiteY8" fmla="*/ 3210098 h 4589770"/>
                <a:gd name="connsiteX9" fmla="*/ 3557022 w 4132385"/>
                <a:gd name="connsiteY9" fmla="*/ 2902161 h 4589770"/>
                <a:gd name="connsiteX10" fmla="*/ 4103077 w 4132385"/>
                <a:gd name="connsiteY10" fmla="*/ 709246 h 4589770"/>
                <a:gd name="connsiteX11" fmla="*/ 4132385 w 4132385"/>
                <a:gd name="connsiteY11" fmla="*/ 287215 h 4589770"/>
                <a:gd name="connsiteX12" fmla="*/ 3598985 w 4132385"/>
                <a:gd name="connsiteY12" fmla="*/ 99646 h 4589770"/>
                <a:gd name="connsiteX13" fmla="*/ 3089031 w 4132385"/>
                <a:gd name="connsiteY13" fmla="*/ 17585 h 4589770"/>
                <a:gd name="connsiteX14" fmla="*/ 2872154 w 4132385"/>
                <a:gd name="connsiteY14" fmla="*/ 0 h 4589770"/>
                <a:gd name="connsiteX15" fmla="*/ 2672861 w 4132385"/>
                <a:gd name="connsiteY15" fmla="*/ 0 h 4589770"/>
                <a:gd name="connsiteX16" fmla="*/ 2561492 w 4132385"/>
                <a:gd name="connsiteY16" fmla="*/ 29308 h 4589770"/>
                <a:gd name="connsiteX17" fmla="*/ 1957754 w 4132385"/>
                <a:gd name="connsiteY17" fmla="*/ 410308 h 4589770"/>
                <a:gd name="connsiteX18" fmla="*/ 1776046 w 4132385"/>
                <a:gd name="connsiteY18" fmla="*/ 539262 h 4589770"/>
                <a:gd name="connsiteX19" fmla="*/ 1611923 w 4132385"/>
                <a:gd name="connsiteY19" fmla="*/ 580292 h 4589770"/>
                <a:gd name="connsiteX20" fmla="*/ 1471246 w 4132385"/>
                <a:gd name="connsiteY20" fmla="*/ 709246 h 4589770"/>
                <a:gd name="connsiteX21" fmla="*/ 1436077 w 4132385"/>
                <a:gd name="connsiteY21" fmla="*/ 820615 h 4589770"/>
                <a:gd name="connsiteX22" fmla="*/ 1336431 w 4132385"/>
                <a:gd name="connsiteY22" fmla="*/ 931985 h 4589770"/>
                <a:gd name="connsiteX23" fmla="*/ 1266092 w 4132385"/>
                <a:gd name="connsiteY23" fmla="*/ 1060939 h 4589770"/>
                <a:gd name="connsiteX24" fmla="*/ 1019908 w 4132385"/>
                <a:gd name="connsiteY24" fmla="*/ 1225062 h 4589770"/>
                <a:gd name="connsiteX25" fmla="*/ 738554 w 4132385"/>
                <a:gd name="connsiteY25" fmla="*/ 1154723 h 4589770"/>
                <a:gd name="connsiteX26" fmla="*/ 550985 w 4132385"/>
                <a:gd name="connsiteY26" fmla="*/ 1143000 h 4589770"/>
                <a:gd name="connsiteX27" fmla="*/ 381000 w 4132385"/>
                <a:gd name="connsiteY27" fmla="*/ 1043354 h 4589770"/>
                <a:gd name="connsiteX28" fmla="*/ 363415 w 4132385"/>
                <a:gd name="connsiteY28" fmla="*/ 973015 h 4589770"/>
                <a:gd name="connsiteX29" fmla="*/ 304800 w 4132385"/>
                <a:gd name="connsiteY29" fmla="*/ 937846 h 4589770"/>
                <a:gd name="connsiteX30" fmla="*/ 252046 w 4132385"/>
                <a:gd name="connsiteY30" fmla="*/ 1154723 h 4589770"/>
                <a:gd name="connsiteX31" fmla="*/ 275492 w 4132385"/>
                <a:gd name="connsiteY31" fmla="*/ 1201615 h 4589770"/>
                <a:gd name="connsiteX32" fmla="*/ 205154 w 4132385"/>
                <a:gd name="connsiteY32" fmla="*/ 1289539 h 4589770"/>
                <a:gd name="connsiteX33" fmla="*/ 205154 w 4132385"/>
                <a:gd name="connsiteY33" fmla="*/ 1524000 h 4589770"/>
                <a:gd name="connsiteX34" fmla="*/ 246185 w 4132385"/>
                <a:gd name="connsiteY34" fmla="*/ 1617785 h 4589770"/>
                <a:gd name="connsiteX35" fmla="*/ 146538 w 4132385"/>
                <a:gd name="connsiteY35" fmla="*/ 1817077 h 4589770"/>
                <a:gd name="connsiteX36" fmla="*/ 29308 w 4132385"/>
                <a:gd name="connsiteY36" fmla="*/ 1910862 h 4589770"/>
                <a:gd name="connsiteX37" fmla="*/ 0 w 4132385"/>
                <a:gd name="connsiteY37" fmla="*/ 2121877 h 4589770"/>
                <a:gd name="connsiteX38" fmla="*/ 1707583 w 4132385"/>
                <a:gd name="connsiteY38" fmla="*/ 2910307 h 4589770"/>
                <a:gd name="connsiteX39" fmla="*/ 1643102 w 4132385"/>
                <a:gd name="connsiteY39" fmla="*/ 2675716 h 4589770"/>
                <a:gd name="connsiteX40" fmla="*/ 1533080 w 4132385"/>
                <a:gd name="connsiteY40" fmla="*/ 2498096 h 4589770"/>
                <a:gd name="connsiteX0" fmla="*/ 1533080 w 4132385"/>
                <a:gd name="connsiteY0" fmla="*/ 2498096 h 4589770"/>
                <a:gd name="connsiteX1" fmla="*/ 3141785 w 4132385"/>
                <a:gd name="connsiteY1" fmla="*/ 2514600 h 4589770"/>
                <a:gd name="connsiteX2" fmla="*/ 2540704 w 4132385"/>
                <a:gd name="connsiteY2" fmla="*/ 4589770 h 4589770"/>
                <a:gd name="connsiteX3" fmla="*/ 2811693 w 4132385"/>
                <a:gd name="connsiteY3" fmla="*/ 4249054 h 4589770"/>
                <a:gd name="connsiteX4" fmla="*/ 2995661 w 4132385"/>
                <a:gd name="connsiteY4" fmla="*/ 4173369 h 4589770"/>
                <a:gd name="connsiteX5" fmla="*/ 3142645 w 4132385"/>
                <a:gd name="connsiteY5" fmla="*/ 4081642 h 4589770"/>
                <a:gd name="connsiteX6" fmla="*/ 3331570 w 4132385"/>
                <a:gd name="connsiteY6" fmla="*/ 3864765 h 4589770"/>
                <a:gd name="connsiteX7" fmla="*/ 3496150 w 4132385"/>
                <a:gd name="connsiteY7" fmla="*/ 3571122 h 4589770"/>
                <a:gd name="connsiteX8" fmla="*/ 3474055 w 4132385"/>
                <a:gd name="connsiteY8" fmla="*/ 3210098 h 4589770"/>
                <a:gd name="connsiteX9" fmla="*/ 3516441 w 4132385"/>
                <a:gd name="connsiteY9" fmla="*/ 2995381 h 4589770"/>
                <a:gd name="connsiteX10" fmla="*/ 4103077 w 4132385"/>
                <a:gd name="connsiteY10" fmla="*/ 709246 h 4589770"/>
                <a:gd name="connsiteX11" fmla="*/ 4132385 w 4132385"/>
                <a:gd name="connsiteY11" fmla="*/ 287215 h 4589770"/>
                <a:gd name="connsiteX12" fmla="*/ 3598985 w 4132385"/>
                <a:gd name="connsiteY12" fmla="*/ 99646 h 4589770"/>
                <a:gd name="connsiteX13" fmla="*/ 3089031 w 4132385"/>
                <a:gd name="connsiteY13" fmla="*/ 17585 h 4589770"/>
                <a:gd name="connsiteX14" fmla="*/ 2872154 w 4132385"/>
                <a:gd name="connsiteY14" fmla="*/ 0 h 4589770"/>
                <a:gd name="connsiteX15" fmla="*/ 2672861 w 4132385"/>
                <a:gd name="connsiteY15" fmla="*/ 0 h 4589770"/>
                <a:gd name="connsiteX16" fmla="*/ 2561492 w 4132385"/>
                <a:gd name="connsiteY16" fmla="*/ 29308 h 4589770"/>
                <a:gd name="connsiteX17" fmla="*/ 1957754 w 4132385"/>
                <a:gd name="connsiteY17" fmla="*/ 410308 h 4589770"/>
                <a:gd name="connsiteX18" fmla="*/ 1776046 w 4132385"/>
                <a:gd name="connsiteY18" fmla="*/ 539262 h 4589770"/>
                <a:gd name="connsiteX19" fmla="*/ 1611923 w 4132385"/>
                <a:gd name="connsiteY19" fmla="*/ 580292 h 4589770"/>
                <a:gd name="connsiteX20" fmla="*/ 1471246 w 4132385"/>
                <a:gd name="connsiteY20" fmla="*/ 709246 h 4589770"/>
                <a:gd name="connsiteX21" fmla="*/ 1436077 w 4132385"/>
                <a:gd name="connsiteY21" fmla="*/ 820615 h 4589770"/>
                <a:gd name="connsiteX22" fmla="*/ 1336431 w 4132385"/>
                <a:gd name="connsiteY22" fmla="*/ 931985 h 4589770"/>
                <a:gd name="connsiteX23" fmla="*/ 1266092 w 4132385"/>
                <a:gd name="connsiteY23" fmla="*/ 1060939 h 4589770"/>
                <a:gd name="connsiteX24" fmla="*/ 1019908 w 4132385"/>
                <a:gd name="connsiteY24" fmla="*/ 1225062 h 4589770"/>
                <a:gd name="connsiteX25" fmla="*/ 738554 w 4132385"/>
                <a:gd name="connsiteY25" fmla="*/ 1154723 h 4589770"/>
                <a:gd name="connsiteX26" fmla="*/ 550985 w 4132385"/>
                <a:gd name="connsiteY26" fmla="*/ 1143000 h 4589770"/>
                <a:gd name="connsiteX27" fmla="*/ 381000 w 4132385"/>
                <a:gd name="connsiteY27" fmla="*/ 1043354 h 4589770"/>
                <a:gd name="connsiteX28" fmla="*/ 363415 w 4132385"/>
                <a:gd name="connsiteY28" fmla="*/ 973015 h 4589770"/>
                <a:gd name="connsiteX29" fmla="*/ 304800 w 4132385"/>
                <a:gd name="connsiteY29" fmla="*/ 937846 h 4589770"/>
                <a:gd name="connsiteX30" fmla="*/ 252046 w 4132385"/>
                <a:gd name="connsiteY30" fmla="*/ 1154723 h 4589770"/>
                <a:gd name="connsiteX31" fmla="*/ 275492 w 4132385"/>
                <a:gd name="connsiteY31" fmla="*/ 1201615 h 4589770"/>
                <a:gd name="connsiteX32" fmla="*/ 205154 w 4132385"/>
                <a:gd name="connsiteY32" fmla="*/ 1289539 h 4589770"/>
                <a:gd name="connsiteX33" fmla="*/ 205154 w 4132385"/>
                <a:gd name="connsiteY33" fmla="*/ 1524000 h 4589770"/>
                <a:gd name="connsiteX34" fmla="*/ 246185 w 4132385"/>
                <a:gd name="connsiteY34" fmla="*/ 1617785 h 4589770"/>
                <a:gd name="connsiteX35" fmla="*/ 146538 w 4132385"/>
                <a:gd name="connsiteY35" fmla="*/ 1817077 h 4589770"/>
                <a:gd name="connsiteX36" fmla="*/ 29308 w 4132385"/>
                <a:gd name="connsiteY36" fmla="*/ 1910862 h 4589770"/>
                <a:gd name="connsiteX37" fmla="*/ 0 w 4132385"/>
                <a:gd name="connsiteY37" fmla="*/ 2121877 h 4589770"/>
                <a:gd name="connsiteX38" fmla="*/ 1707583 w 4132385"/>
                <a:gd name="connsiteY38" fmla="*/ 2910307 h 4589770"/>
                <a:gd name="connsiteX39" fmla="*/ 1643102 w 4132385"/>
                <a:gd name="connsiteY39" fmla="*/ 2675716 h 4589770"/>
                <a:gd name="connsiteX40" fmla="*/ 1533080 w 4132385"/>
                <a:gd name="connsiteY40" fmla="*/ 2498096 h 4589770"/>
                <a:gd name="connsiteX0" fmla="*/ 1533080 w 4132385"/>
                <a:gd name="connsiteY0" fmla="*/ 2498096 h 4589770"/>
                <a:gd name="connsiteX1" fmla="*/ 3141785 w 4132385"/>
                <a:gd name="connsiteY1" fmla="*/ 2514600 h 4589770"/>
                <a:gd name="connsiteX2" fmla="*/ 2540704 w 4132385"/>
                <a:gd name="connsiteY2" fmla="*/ 4589770 h 4589770"/>
                <a:gd name="connsiteX3" fmla="*/ 2811693 w 4132385"/>
                <a:gd name="connsiteY3" fmla="*/ 4249054 h 4589770"/>
                <a:gd name="connsiteX4" fmla="*/ 2995661 w 4132385"/>
                <a:gd name="connsiteY4" fmla="*/ 4173369 h 4589770"/>
                <a:gd name="connsiteX5" fmla="*/ 3142645 w 4132385"/>
                <a:gd name="connsiteY5" fmla="*/ 4081642 h 4589770"/>
                <a:gd name="connsiteX6" fmla="*/ 3331570 w 4132385"/>
                <a:gd name="connsiteY6" fmla="*/ 3864765 h 4589770"/>
                <a:gd name="connsiteX7" fmla="*/ 3496150 w 4132385"/>
                <a:gd name="connsiteY7" fmla="*/ 3571122 h 4589770"/>
                <a:gd name="connsiteX8" fmla="*/ 3474055 w 4132385"/>
                <a:gd name="connsiteY8" fmla="*/ 3210098 h 4589770"/>
                <a:gd name="connsiteX9" fmla="*/ 3516441 w 4132385"/>
                <a:gd name="connsiteY9" fmla="*/ 2995381 h 4589770"/>
                <a:gd name="connsiteX10" fmla="*/ 3622862 w 4132385"/>
                <a:gd name="connsiteY10" fmla="*/ 2873266 h 4589770"/>
                <a:gd name="connsiteX11" fmla="*/ 4132385 w 4132385"/>
                <a:gd name="connsiteY11" fmla="*/ 287215 h 4589770"/>
                <a:gd name="connsiteX12" fmla="*/ 3598985 w 4132385"/>
                <a:gd name="connsiteY12" fmla="*/ 99646 h 4589770"/>
                <a:gd name="connsiteX13" fmla="*/ 3089031 w 4132385"/>
                <a:gd name="connsiteY13" fmla="*/ 17585 h 4589770"/>
                <a:gd name="connsiteX14" fmla="*/ 2872154 w 4132385"/>
                <a:gd name="connsiteY14" fmla="*/ 0 h 4589770"/>
                <a:gd name="connsiteX15" fmla="*/ 2672861 w 4132385"/>
                <a:gd name="connsiteY15" fmla="*/ 0 h 4589770"/>
                <a:gd name="connsiteX16" fmla="*/ 2561492 w 4132385"/>
                <a:gd name="connsiteY16" fmla="*/ 29308 h 4589770"/>
                <a:gd name="connsiteX17" fmla="*/ 1957754 w 4132385"/>
                <a:gd name="connsiteY17" fmla="*/ 410308 h 4589770"/>
                <a:gd name="connsiteX18" fmla="*/ 1776046 w 4132385"/>
                <a:gd name="connsiteY18" fmla="*/ 539262 h 4589770"/>
                <a:gd name="connsiteX19" fmla="*/ 1611923 w 4132385"/>
                <a:gd name="connsiteY19" fmla="*/ 580292 h 4589770"/>
                <a:gd name="connsiteX20" fmla="*/ 1471246 w 4132385"/>
                <a:gd name="connsiteY20" fmla="*/ 709246 h 4589770"/>
                <a:gd name="connsiteX21" fmla="*/ 1436077 w 4132385"/>
                <a:gd name="connsiteY21" fmla="*/ 820615 h 4589770"/>
                <a:gd name="connsiteX22" fmla="*/ 1336431 w 4132385"/>
                <a:gd name="connsiteY22" fmla="*/ 931985 h 4589770"/>
                <a:gd name="connsiteX23" fmla="*/ 1266092 w 4132385"/>
                <a:gd name="connsiteY23" fmla="*/ 1060939 h 4589770"/>
                <a:gd name="connsiteX24" fmla="*/ 1019908 w 4132385"/>
                <a:gd name="connsiteY24" fmla="*/ 1225062 h 4589770"/>
                <a:gd name="connsiteX25" fmla="*/ 738554 w 4132385"/>
                <a:gd name="connsiteY25" fmla="*/ 1154723 h 4589770"/>
                <a:gd name="connsiteX26" fmla="*/ 550985 w 4132385"/>
                <a:gd name="connsiteY26" fmla="*/ 1143000 h 4589770"/>
                <a:gd name="connsiteX27" fmla="*/ 381000 w 4132385"/>
                <a:gd name="connsiteY27" fmla="*/ 1043354 h 4589770"/>
                <a:gd name="connsiteX28" fmla="*/ 363415 w 4132385"/>
                <a:gd name="connsiteY28" fmla="*/ 973015 h 4589770"/>
                <a:gd name="connsiteX29" fmla="*/ 304800 w 4132385"/>
                <a:gd name="connsiteY29" fmla="*/ 937846 h 4589770"/>
                <a:gd name="connsiteX30" fmla="*/ 252046 w 4132385"/>
                <a:gd name="connsiteY30" fmla="*/ 1154723 h 4589770"/>
                <a:gd name="connsiteX31" fmla="*/ 275492 w 4132385"/>
                <a:gd name="connsiteY31" fmla="*/ 1201615 h 4589770"/>
                <a:gd name="connsiteX32" fmla="*/ 205154 w 4132385"/>
                <a:gd name="connsiteY32" fmla="*/ 1289539 h 4589770"/>
                <a:gd name="connsiteX33" fmla="*/ 205154 w 4132385"/>
                <a:gd name="connsiteY33" fmla="*/ 1524000 h 4589770"/>
                <a:gd name="connsiteX34" fmla="*/ 246185 w 4132385"/>
                <a:gd name="connsiteY34" fmla="*/ 1617785 h 4589770"/>
                <a:gd name="connsiteX35" fmla="*/ 146538 w 4132385"/>
                <a:gd name="connsiteY35" fmla="*/ 1817077 h 4589770"/>
                <a:gd name="connsiteX36" fmla="*/ 29308 w 4132385"/>
                <a:gd name="connsiteY36" fmla="*/ 1910862 h 4589770"/>
                <a:gd name="connsiteX37" fmla="*/ 0 w 4132385"/>
                <a:gd name="connsiteY37" fmla="*/ 2121877 h 4589770"/>
                <a:gd name="connsiteX38" fmla="*/ 1707583 w 4132385"/>
                <a:gd name="connsiteY38" fmla="*/ 2910307 h 4589770"/>
                <a:gd name="connsiteX39" fmla="*/ 1643102 w 4132385"/>
                <a:gd name="connsiteY39" fmla="*/ 2675716 h 4589770"/>
                <a:gd name="connsiteX40" fmla="*/ 1533080 w 4132385"/>
                <a:gd name="connsiteY40" fmla="*/ 2498096 h 4589770"/>
                <a:gd name="connsiteX0" fmla="*/ 1533080 w 3740096"/>
                <a:gd name="connsiteY0" fmla="*/ 2498096 h 4589770"/>
                <a:gd name="connsiteX1" fmla="*/ 3141785 w 3740096"/>
                <a:gd name="connsiteY1" fmla="*/ 2514600 h 4589770"/>
                <a:gd name="connsiteX2" fmla="*/ 2540704 w 3740096"/>
                <a:gd name="connsiteY2" fmla="*/ 4589770 h 4589770"/>
                <a:gd name="connsiteX3" fmla="*/ 2811693 w 3740096"/>
                <a:gd name="connsiteY3" fmla="*/ 4249054 h 4589770"/>
                <a:gd name="connsiteX4" fmla="*/ 2995661 w 3740096"/>
                <a:gd name="connsiteY4" fmla="*/ 4173369 h 4589770"/>
                <a:gd name="connsiteX5" fmla="*/ 3142645 w 3740096"/>
                <a:gd name="connsiteY5" fmla="*/ 4081642 h 4589770"/>
                <a:gd name="connsiteX6" fmla="*/ 3331570 w 3740096"/>
                <a:gd name="connsiteY6" fmla="*/ 3864765 h 4589770"/>
                <a:gd name="connsiteX7" fmla="*/ 3496150 w 3740096"/>
                <a:gd name="connsiteY7" fmla="*/ 3571122 h 4589770"/>
                <a:gd name="connsiteX8" fmla="*/ 3474055 w 3740096"/>
                <a:gd name="connsiteY8" fmla="*/ 3210098 h 4589770"/>
                <a:gd name="connsiteX9" fmla="*/ 3516441 w 3740096"/>
                <a:gd name="connsiteY9" fmla="*/ 2995381 h 4589770"/>
                <a:gd name="connsiteX10" fmla="*/ 3622862 w 3740096"/>
                <a:gd name="connsiteY10" fmla="*/ 2873266 h 4589770"/>
                <a:gd name="connsiteX11" fmla="*/ 3740096 w 3740096"/>
                <a:gd name="connsiteY11" fmla="*/ 2657649 h 4589770"/>
                <a:gd name="connsiteX12" fmla="*/ 3598985 w 3740096"/>
                <a:gd name="connsiteY12" fmla="*/ 99646 h 4589770"/>
                <a:gd name="connsiteX13" fmla="*/ 3089031 w 3740096"/>
                <a:gd name="connsiteY13" fmla="*/ 17585 h 4589770"/>
                <a:gd name="connsiteX14" fmla="*/ 2872154 w 3740096"/>
                <a:gd name="connsiteY14" fmla="*/ 0 h 4589770"/>
                <a:gd name="connsiteX15" fmla="*/ 2672861 w 3740096"/>
                <a:gd name="connsiteY15" fmla="*/ 0 h 4589770"/>
                <a:gd name="connsiteX16" fmla="*/ 2561492 w 3740096"/>
                <a:gd name="connsiteY16" fmla="*/ 29308 h 4589770"/>
                <a:gd name="connsiteX17" fmla="*/ 1957754 w 3740096"/>
                <a:gd name="connsiteY17" fmla="*/ 410308 h 4589770"/>
                <a:gd name="connsiteX18" fmla="*/ 1776046 w 3740096"/>
                <a:gd name="connsiteY18" fmla="*/ 539262 h 4589770"/>
                <a:gd name="connsiteX19" fmla="*/ 1611923 w 3740096"/>
                <a:gd name="connsiteY19" fmla="*/ 580292 h 4589770"/>
                <a:gd name="connsiteX20" fmla="*/ 1471246 w 3740096"/>
                <a:gd name="connsiteY20" fmla="*/ 709246 h 4589770"/>
                <a:gd name="connsiteX21" fmla="*/ 1436077 w 3740096"/>
                <a:gd name="connsiteY21" fmla="*/ 820615 h 4589770"/>
                <a:gd name="connsiteX22" fmla="*/ 1336431 w 3740096"/>
                <a:gd name="connsiteY22" fmla="*/ 931985 h 4589770"/>
                <a:gd name="connsiteX23" fmla="*/ 1266092 w 3740096"/>
                <a:gd name="connsiteY23" fmla="*/ 1060939 h 4589770"/>
                <a:gd name="connsiteX24" fmla="*/ 1019908 w 3740096"/>
                <a:gd name="connsiteY24" fmla="*/ 1225062 h 4589770"/>
                <a:gd name="connsiteX25" fmla="*/ 738554 w 3740096"/>
                <a:gd name="connsiteY25" fmla="*/ 1154723 h 4589770"/>
                <a:gd name="connsiteX26" fmla="*/ 550985 w 3740096"/>
                <a:gd name="connsiteY26" fmla="*/ 1143000 h 4589770"/>
                <a:gd name="connsiteX27" fmla="*/ 381000 w 3740096"/>
                <a:gd name="connsiteY27" fmla="*/ 1043354 h 4589770"/>
                <a:gd name="connsiteX28" fmla="*/ 363415 w 3740096"/>
                <a:gd name="connsiteY28" fmla="*/ 973015 h 4589770"/>
                <a:gd name="connsiteX29" fmla="*/ 304800 w 3740096"/>
                <a:gd name="connsiteY29" fmla="*/ 937846 h 4589770"/>
                <a:gd name="connsiteX30" fmla="*/ 252046 w 3740096"/>
                <a:gd name="connsiteY30" fmla="*/ 1154723 h 4589770"/>
                <a:gd name="connsiteX31" fmla="*/ 275492 w 3740096"/>
                <a:gd name="connsiteY31" fmla="*/ 1201615 h 4589770"/>
                <a:gd name="connsiteX32" fmla="*/ 205154 w 3740096"/>
                <a:gd name="connsiteY32" fmla="*/ 1289539 h 4589770"/>
                <a:gd name="connsiteX33" fmla="*/ 205154 w 3740096"/>
                <a:gd name="connsiteY33" fmla="*/ 1524000 h 4589770"/>
                <a:gd name="connsiteX34" fmla="*/ 246185 w 3740096"/>
                <a:gd name="connsiteY34" fmla="*/ 1617785 h 4589770"/>
                <a:gd name="connsiteX35" fmla="*/ 146538 w 3740096"/>
                <a:gd name="connsiteY35" fmla="*/ 1817077 h 4589770"/>
                <a:gd name="connsiteX36" fmla="*/ 29308 w 3740096"/>
                <a:gd name="connsiteY36" fmla="*/ 1910862 h 4589770"/>
                <a:gd name="connsiteX37" fmla="*/ 0 w 3740096"/>
                <a:gd name="connsiteY37" fmla="*/ 2121877 h 4589770"/>
                <a:gd name="connsiteX38" fmla="*/ 1707583 w 3740096"/>
                <a:gd name="connsiteY38" fmla="*/ 2910307 h 4589770"/>
                <a:gd name="connsiteX39" fmla="*/ 1643102 w 3740096"/>
                <a:gd name="connsiteY39" fmla="*/ 2675716 h 4589770"/>
                <a:gd name="connsiteX40" fmla="*/ 1533080 w 3740096"/>
                <a:gd name="connsiteY40" fmla="*/ 2498096 h 4589770"/>
                <a:gd name="connsiteX0" fmla="*/ 1533080 w 3740096"/>
                <a:gd name="connsiteY0" fmla="*/ 2498096 h 4589770"/>
                <a:gd name="connsiteX1" fmla="*/ 3141785 w 3740096"/>
                <a:gd name="connsiteY1" fmla="*/ 2514600 h 4589770"/>
                <a:gd name="connsiteX2" fmla="*/ 2540704 w 3740096"/>
                <a:gd name="connsiteY2" fmla="*/ 4589770 h 4589770"/>
                <a:gd name="connsiteX3" fmla="*/ 2811693 w 3740096"/>
                <a:gd name="connsiteY3" fmla="*/ 4249054 h 4589770"/>
                <a:gd name="connsiteX4" fmla="*/ 2995661 w 3740096"/>
                <a:gd name="connsiteY4" fmla="*/ 4173369 h 4589770"/>
                <a:gd name="connsiteX5" fmla="*/ 3142645 w 3740096"/>
                <a:gd name="connsiteY5" fmla="*/ 4081642 h 4589770"/>
                <a:gd name="connsiteX6" fmla="*/ 3331570 w 3740096"/>
                <a:gd name="connsiteY6" fmla="*/ 3864765 h 4589770"/>
                <a:gd name="connsiteX7" fmla="*/ 3496150 w 3740096"/>
                <a:gd name="connsiteY7" fmla="*/ 3571122 h 4589770"/>
                <a:gd name="connsiteX8" fmla="*/ 3474055 w 3740096"/>
                <a:gd name="connsiteY8" fmla="*/ 3210098 h 4589770"/>
                <a:gd name="connsiteX9" fmla="*/ 3516441 w 3740096"/>
                <a:gd name="connsiteY9" fmla="*/ 2995381 h 4589770"/>
                <a:gd name="connsiteX10" fmla="*/ 3622862 w 3740096"/>
                <a:gd name="connsiteY10" fmla="*/ 2873266 h 4589770"/>
                <a:gd name="connsiteX11" fmla="*/ 3740096 w 3740096"/>
                <a:gd name="connsiteY11" fmla="*/ 2657649 h 4589770"/>
                <a:gd name="connsiteX12" fmla="*/ 3497531 w 3740096"/>
                <a:gd name="connsiteY12" fmla="*/ 2723104 h 4589770"/>
                <a:gd name="connsiteX13" fmla="*/ 3089031 w 3740096"/>
                <a:gd name="connsiteY13" fmla="*/ 17585 h 4589770"/>
                <a:gd name="connsiteX14" fmla="*/ 2872154 w 3740096"/>
                <a:gd name="connsiteY14" fmla="*/ 0 h 4589770"/>
                <a:gd name="connsiteX15" fmla="*/ 2672861 w 3740096"/>
                <a:gd name="connsiteY15" fmla="*/ 0 h 4589770"/>
                <a:gd name="connsiteX16" fmla="*/ 2561492 w 3740096"/>
                <a:gd name="connsiteY16" fmla="*/ 29308 h 4589770"/>
                <a:gd name="connsiteX17" fmla="*/ 1957754 w 3740096"/>
                <a:gd name="connsiteY17" fmla="*/ 410308 h 4589770"/>
                <a:gd name="connsiteX18" fmla="*/ 1776046 w 3740096"/>
                <a:gd name="connsiteY18" fmla="*/ 539262 h 4589770"/>
                <a:gd name="connsiteX19" fmla="*/ 1611923 w 3740096"/>
                <a:gd name="connsiteY19" fmla="*/ 580292 h 4589770"/>
                <a:gd name="connsiteX20" fmla="*/ 1471246 w 3740096"/>
                <a:gd name="connsiteY20" fmla="*/ 709246 h 4589770"/>
                <a:gd name="connsiteX21" fmla="*/ 1436077 w 3740096"/>
                <a:gd name="connsiteY21" fmla="*/ 820615 h 4589770"/>
                <a:gd name="connsiteX22" fmla="*/ 1336431 w 3740096"/>
                <a:gd name="connsiteY22" fmla="*/ 931985 h 4589770"/>
                <a:gd name="connsiteX23" fmla="*/ 1266092 w 3740096"/>
                <a:gd name="connsiteY23" fmla="*/ 1060939 h 4589770"/>
                <a:gd name="connsiteX24" fmla="*/ 1019908 w 3740096"/>
                <a:gd name="connsiteY24" fmla="*/ 1225062 h 4589770"/>
                <a:gd name="connsiteX25" fmla="*/ 738554 w 3740096"/>
                <a:gd name="connsiteY25" fmla="*/ 1154723 h 4589770"/>
                <a:gd name="connsiteX26" fmla="*/ 550985 w 3740096"/>
                <a:gd name="connsiteY26" fmla="*/ 1143000 h 4589770"/>
                <a:gd name="connsiteX27" fmla="*/ 381000 w 3740096"/>
                <a:gd name="connsiteY27" fmla="*/ 1043354 h 4589770"/>
                <a:gd name="connsiteX28" fmla="*/ 363415 w 3740096"/>
                <a:gd name="connsiteY28" fmla="*/ 973015 h 4589770"/>
                <a:gd name="connsiteX29" fmla="*/ 304800 w 3740096"/>
                <a:gd name="connsiteY29" fmla="*/ 937846 h 4589770"/>
                <a:gd name="connsiteX30" fmla="*/ 252046 w 3740096"/>
                <a:gd name="connsiteY30" fmla="*/ 1154723 h 4589770"/>
                <a:gd name="connsiteX31" fmla="*/ 275492 w 3740096"/>
                <a:gd name="connsiteY31" fmla="*/ 1201615 h 4589770"/>
                <a:gd name="connsiteX32" fmla="*/ 205154 w 3740096"/>
                <a:gd name="connsiteY32" fmla="*/ 1289539 h 4589770"/>
                <a:gd name="connsiteX33" fmla="*/ 205154 w 3740096"/>
                <a:gd name="connsiteY33" fmla="*/ 1524000 h 4589770"/>
                <a:gd name="connsiteX34" fmla="*/ 246185 w 3740096"/>
                <a:gd name="connsiteY34" fmla="*/ 1617785 h 4589770"/>
                <a:gd name="connsiteX35" fmla="*/ 146538 w 3740096"/>
                <a:gd name="connsiteY35" fmla="*/ 1817077 h 4589770"/>
                <a:gd name="connsiteX36" fmla="*/ 29308 w 3740096"/>
                <a:gd name="connsiteY36" fmla="*/ 1910862 h 4589770"/>
                <a:gd name="connsiteX37" fmla="*/ 0 w 3740096"/>
                <a:gd name="connsiteY37" fmla="*/ 2121877 h 4589770"/>
                <a:gd name="connsiteX38" fmla="*/ 1707583 w 3740096"/>
                <a:gd name="connsiteY38" fmla="*/ 2910307 h 4589770"/>
                <a:gd name="connsiteX39" fmla="*/ 1643102 w 3740096"/>
                <a:gd name="connsiteY39" fmla="*/ 2675716 h 4589770"/>
                <a:gd name="connsiteX40" fmla="*/ 1533080 w 3740096"/>
                <a:gd name="connsiteY40" fmla="*/ 2498096 h 4589770"/>
                <a:gd name="connsiteX0" fmla="*/ 1533080 w 3665696"/>
                <a:gd name="connsiteY0" fmla="*/ 2498096 h 4589770"/>
                <a:gd name="connsiteX1" fmla="*/ 3141785 w 3665696"/>
                <a:gd name="connsiteY1" fmla="*/ 2514600 h 4589770"/>
                <a:gd name="connsiteX2" fmla="*/ 2540704 w 3665696"/>
                <a:gd name="connsiteY2" fmla="*/ 4589770 h 4589770"/>
                <a:gd name="connsiteX3" fmla="*/ 2811693 w 3665696"/>
                <a:gd name="connsiteY3" fmla="*/ 4249054 h 4589770"/>
                <a:gd name="connsiteX4" fmla="*/ 2995661 w 3665696"/>
                <a:gd name="connsiteY4" fmla="*/ 4173369 h 4589770"/>
                <a:gd name="connsiteX5" fmla="*/ 3142645 w 3665696"/>
                <a:gd name="connsiteY5" fmla="*/ 4081642 h 4589770"/>
                <a:gd name="connsiteX6" fmla="*/ 3331570 w 3665696"/>
                <a:gd name="connsiteY6" fmla="*/ 3864765 h 4589770"/>
                <a:gd name="connsiteX7" fmla="*/ 3496150 w 3665696"/>
                <a:gd name="connsiteY7" fmla="*/ 3571122 h 4589770"/>
                <a:gd name="connsiteX8" fmla="*/ 3474055 w 3665696"/>
                <a:gd name="connsiteY8" fmla="*/ 3210098 h 4589770"/>
                <a:gd name="connsiteX9" fmla="*/ 3516441 w 3665696"/>
                <a:gd name="connsiteY9" fmla="*/ 2995381 h 4589770"/>
                <a:gd name="connsiteX10" fmla="*/ 3622862 w 3665696"/>
                <a:gd name="connsiteY10" fmla="*/ 2873266 h 4589770"/>
                <a:gd name="connsiteX11" fmla="*/ 3665696 w 3665696"/>
                <a:gd name="connsiteY11" fmla="*/ 2817454 h 4589770"/>
                <a:gd name="connsiteX12" fmla="*/ 3497531 w 3665696"/>
                <a:gd name="connsiteY12" fmla="*/ 2723104 h 4589770"/>
                <a:gd name="connsiteX13" fmla="*/ 3089031 w 3665696"/>
                <a:gd name="connsiteY13" fmla="*/ 17585 h 4589770"/>
                <a:gd name="connsiteX14" fmla="*/ 2872154 w 3665696"/>
                <a:gd name="connsiteY14" fmla="*/ 0 h 4589770"/>
                <a:gd name="connsiteX15" fmla="*/ 2672861 w 3665696"/>
                <a:gd name="connsiteY15" fmla="*/ 0 h 4589770"/>
                <a:gd name="connsiteX16" fmla="*/ 2561492 w 3665696"/>
                <a:gd name="connsiteY16" fmla="*/ 29308 h 4589770"/>
                <a:gd name="connsiteX17" fmla="*/ 1957754 w 3665696"/>
                <a:gd name="connsiteY17" fmla="*/ 410308 h 4589770"/>
                <a:gd name="connsiteX18" fmla="*/ 1776046 w 3665696"/>
                <a:gd name="connsiteY18" fmla="*/ 539262 h 4589770"/>
                <a:gd name="connsiteX19" fmla="*/ 1611923 w 3665696"/>
                <a:gd name="connsiteY19" fmla="*/ 580292 h 4589770"/>
                <a:gd name="connsiteX20" fmla="*/ 1471246 w 3665696"/>
                <a:gd name="connsiteY20" fmla="*/ 709246 h 4589770"/>
                <a:gd name="connsiteX21" fmla="*/ 1436077 w 3665696"/>
                <a:gd name="connsiteY21" fmla="*/ 820615 h 4589770"/>
                <a:gd name="connsiteX22" fmla="*/ 1336431 w 3665696"/>
                <a:gd name="connsiteY22" fmla="*/ 931985 h 4589770"/>
                <a:gd name="connsiteX23" fmla="*/ 1266092 w 3665696"/>
                <a:gd name="connsiteY23" fmla="*/ 1060939 h 4589770"/>
                <a:gd name="connsiteX24" fmla="*/ 1019908 w 3665696"/>
                <a:gd name="connsiteY24" fmla="*/ 1225062 h 4589770"/>
                <a:gd name="connsiteX25" fmla="*/ 738554 w 3665696"/>
                <a:gd name="connsiteY25" fmla="*/ 1154723 h 4589770"/>
                <a:gd name="connsiteX26" fmla="*/ 550985 w 3665696"/>
                <a:gd name="connsiteY26" fmla="*/ 1143000 h 4589770"/>
                <a:gd name="connsiteX27" fmla="*/ 381000 w 3665696"/>
                <a:gd name="connsiteY27" fmla="*/ 1043354 h 4589770"/>
                <a:gd name="connsiteX28" fmla="*/ 363415 w 3665696"/>
                <a:gd name="connsiteY28" fmla="*/ 973015 h 4589770"/>
                <a:gd name="connsiteX29" fmla="*/ 304800 w 3665696"/>
                <a:gd name="connsiteY29" fmla="*/ 937846 h 4589770"/>
                <a:gd name="connsiteX30" fmla="*/ 252046 w 3665696"/>
                <a:gd name="connsiteY30" fmla="*/ 1154723 h 4589770"/>
                <a:gd name="connsiteX31" fmla="*/ 275492 w 3665696"/>
                <a:gd name="connsiteY31" fmla="*/ 1201615 h 4589770"/>
                <a:gd name="connsiteX32" fmla="*/ 205154 w 3665696"/>
                <a:gd name="connsiteY32" fmla="*/ 1289539 h 4589770"/>
                <a:gd name="connsiteX33" fmla="*/ 205154 w 3665696"/>
                <a:gd name="connsiteY33" fmla="*/ 1524000 h 4589770"/>
                <a:gd name="connsiteX34" fmla="*/ 246185 w 3665696"/>
                <a:gd name="connsiteY34" fmla="*/ 1617785 h 4589770"/>
                <a:gd name="connsiteX35" fmla="*/ 146538 w 3665696"/>
                <a:gd name="connsiteY35" fmla="*/ 1817077 h 4589770"/>
                <a:gd name="connsiteX36" fmla="*/ 29308 w 3665696"/>
                <a:gd name="connsiteY36" fmla="*/ 1910862 h 4589770"/>
                <a:gd name="connsiteX37" fmla="*/ 0 w 3665696"/>
                <a:gd name="connsiteY37" fmla="*/ 2121877 h 4589770"/>
                <a:gd name="connsiteX38" fmla="*/ 1707583 w 3665696"/>
                <a:gd name="connsiteY38" fmla="*/ 2910307 h 4589770"/>
                <a:gd name="connsiteX39" fmla="*/ 1643102 w 3665696"/>
                <a:gd name="connsiteY39" fmla="*/ 2675716 h 4589770"/>
                <a:gd name="connsiteX40" fmla="*/ 1533080 w 3665696"/>
                <a:gd name="connsiteY40" fmla="*/ 2498096 h 4589770"/>
                <a:gd name="connsiteX0" fmla="*/ 1533080 w 3665696"/>
                <a:gd name="connsiteY0" fmla="*/ 2498096 h 4589770"/>
                <a:gd name="connsiteX1" fmla="*/ 3141785 w 3665696"/>
                <a:gd name="connsiteY1" fmla="*/ 2514600 h 4589770"/>
                <a:gd name="connsiteX2" fmla="*/ 2540704 w 3665696"/>
                <a:gd name="connsiteY2" fmla="*/ 4589770 h 4589770"/>
                <a:gd name="connsiteX3" fmla="*/ 2811693 w 3665696"/>
                <a:gd name="connsiteY3" fmla="*/ 4249054 h 4589770"/>
                <a:gd name="connsiteX4" fmla="*/ 2995661 w 3665696"/>
                <a:gd name="connsiteY4" fmla="*/ 4173369 h 4589770"/>
                <a:gd name="connsiteX5" fmla="*/ 3142645 w 3665696"/>
                <a:gd name="connsiteY5" fmla="*/ 4081642 h 4589770"/>
                <a:gd name="connsiteX6" fmla="*/ 3331570 w 3665696"/>
                <a:gd name="connsiteY6" fmla="*/ 3864765 h 4589770"/>
                <a:gd name="connsiteX7" fmla="*/ 3496150 w 3665696"/>
                <a:gd name="connsiteY7" fmla="*/ 3571122 h 4589770"/>
                <a:gd name="connsiteX8" fmla="*/ 3474055 w 3665696"/>
                <a:gd name="connsiteY8" fmla="*/ 3210098 h 4589770"/>
                <a:gd name="connsiteX9" fmla="*/ 3516441 w 3665696"/>
                <a:gd name="connsiteY9" fmla="*/ 2995381 h 4589770"/>
                <a:gd name="connsiteX10" fmla="*/ 3622862 w 3665696"/>
                <a:gd name="connsiteY10" fmla="*/ 2873266 h 4589770"/>
                <a:gd name="connsiteX11" fmla="*/ 3665696 w 3665696"/>
                <a:gd name="connsiteY11" fmla="*/ 2817454 h 4589770"/>
                <a:gd name="connsiteX12" fmla="*/ 3497531 w 3665696"/>
                <a:gd name="connsiteY12" fmla="*/ 2723104 h 4589770"/>
                <a:gd name="connsiteX13" fmla="*/ 3149904 w 3665696"/>
                <a:gd name="connsiteY13" fmla="*/ 2487896 h 4589770"/>
                <a:gd name="connsiteX14" fmla="*/ 2872154 w 3665696"/>
                <a:gd name="connsiteY14" fmla="*/ 0 h 4589770"/>
                <a:gd name="connsiteX15" fmla="*/ 2672861 w 3665696"/>
                <a:gd name="connsiteY15" fmla="*/ 0 h 4589770"/>
                <a:gd name="connsiteX16" fmla="*/ 2561492 w 3665696"/>
                <a:gd name="connsiteY16" fmla="*/ 29308 h 4589770"/>
                <a:gd name="connsiteX17" fmla="*/ 1957754 w 3665696"/>
                <a:gd name="connsiteY17" fmla="*/ 410308 h 4589770"/>
                <a:gd name="connsiteX18" fmla="*/ 1776046 w 3665696"/>
                <a:gd name="connsiteY18" fmla="*/ 539262 h 4589770"/>
                <a:gd name="connsiteX19" fmla="*/ 1611923 w 3665696"/>
                <a:gd name="connsiteY19" fmla="*/ 580292 h 4589770"/>
                <a:gd name="connsiteX20" fmla="*/ 1471246 w 3665696"/>
                <a:gd name="connsiteY20" fmla="*/ 709246 h 4589770"/>
                <a:gd name="connsiteX21" fmla="*/ 1436077 w 3665696"/>
                <a:gd name="connsiteY21" fmla="*/ 820615 h 4589770"/>
                <a:gd name="connsiteX22" fmla="*/ 1336431 w 3665696"/>
                <a:gd name="connsiteY22" fmla="*/ 931985 h 4589770"/>
                <a:gd name="connsiteX23" fmla="*/ 1266092 w 3665696"/>
                <a:gd name="connsiteY23" fmla="*/ 1060939 h 4589770"/>
                <a:gd name="connsiteX24" fmla="*/ 1019908 w 3665696"/>
                <a:gd name="connsiteY24" fmla="*/ 1225062 h 4589770"/>
                <a:gd name="connsiteX25" fmla="*/ 738554 w 3665696"/>
                <a:gd name="connsiteY25" fmla="*/ 1154723 h 4589770"/>
                <a:gd name="connsiteX26" fmla="*/ 550985 w 3665696"/>
                <a:gd name="connsiteY26" fmla="*/ 1143000 h 4589770"/>
                <a:gd name="connsiteX27" fmla="*/ 381000 w 3665696"/>
                <a:gd name="connsiteY27" fmla="*/ 1043354 h 4589770"/>
                <a:gd name="connsiteX28" fmla="*/ 363415 w 3665696"/>
                <a:gd name="connsiteY28" fmla="*/ 973015 h 4589770"/>
                <a:gd name="connsiteX29" fmla="*/ 304800 w 3665696"/>
                <a:gd name="connsiteY29" fmla="*/ 937846 h 4589770"/>
                <a:gd name="connsiteX30" fmla="*/ 252046 w 3665696"/>
                <a:gd name="connsiteY30" fmla="*/ 1154723 h 4589770"/>
                <a:gd name="connsiteX31" fmla="*/ 275492 w 3665696"/>
                <a:gd name="connsiteY31" fmla="*/ 1201615 h 4589770"/>
                <a:gd name="connsiteX32" fmla="*/ 205154 w 3665696"/>
                <a:gd name="connsiteY32" fmla="*/ 1289539 h 4589770"/>
                <a:gd name="connsiteX33" fmla="*/ 205154 w 3665696"/>
                <a:gd name="connsiteY33" fmla="*/ 1524000 h 4589770"/>
                <a:gd name="connsiteX34" fmla="*/ 246185 w 3665696"/>
                <a:gd name="connsiteY34" fmla="*/ 1617785 h 4589770"/>
                <a:gd name="connsiteX35" fmla="*/ 146538 w 3665696"/>
                <a:gd name="connsiteY35" fmla="*/ 1817077 h 4589770"/>
                <a:gd name="connsiteX36" fmla="*/ 29308 w 3665696"/>
                <a:gd name="connsiteY36" fmla="*/ 1910862 h 4589770"/>
                <a:gd name="connsiteX37" fmla="*/ 0 w 3665696"/>
                <a:gd name="connsiteY37" fmla="*/ 2121877 h 4589770"/>
                <a:gd name="connsiteX38" fmla="*/ 1707583 w 3665696"/>
                <a:gd name="connsiteY38" fmla="*/ 2910307 h 4589770"/>
                <a:gd name="connsiteX39" fmla="*/ 1643102 w 3665696"/>
                <a:gd name="connsiteY39" fmla="*/ 2675716 h 4589770"/>
                <a:gd name="connsiteX40" fmla="*/ 1533080 w 3665696"/>
                <a:gd name="connsiteY40" fmla="*/ 2498096 h 4589770"/>
                <a:gd name="connsiteX0" fmla="*/ 1533080 w 3665696"/>
                <a:gd name="connsiteY0" fmla="*/ 2498096 h 4589770"/>
                <a:gd name="connsiteX1" fmla="*/ 3141785 w 3665696"/>
                <a:gd name="connsiteY1" fmla="*/ 2514600 h 4589770"/>
                <a:gd name="connsiteX2" fmla="*/ 2540704 w 3665696"/>
                <a:gd name="connsiteY2" fmla="*/ 4589770 h 4589770"/>
                <a:gd name="connsiteX3" fmla="*/ 2811693 w 3665696"/>
                <a:gd name="connsiteY3" fmla="*/ 4249054 h 4589770"/>
                <a:gd name="connsiteX4" fmla="*/ 2995661 w 3665696"/>
                <a:gd name="connsiteY4" fmla="*/ 4173369 h 4589770"/>
                <a:gd name="connsiteX5" fmla="*/ 3142645 w 3665696"/>
                <a:gd name="connsiteY5" fmla="*/ 4081642 h 4589770"/>
                <a:gd name="connsiteX6" fmla="*/ 3331570 w 3665696"/>
                <a:gd name="connsiteY6" fmla="*/ 3864765 h 4589770"/>
                <a:gd name="connsiteX7" fmla="*/ 3496150 w 3665696"/>
                <a:gd name="connsiteY7" fmla="*/ 3571122 h 4589770"/>
                <a:gd name="connsiteX8" fmla="*/ 3474055 w 3665696"/>
                <a:gd name="connsiteY8" fmla="*/ 3210098 h 4589770"/>
                <a:gd name="connsiteX9" fmla="*/ 3516441 w 3665696"/>
                <a:gd name="connsiteY9" fmla="*/ 2995381 h 4589770"/>
                <a:gd name="connsiteX10" fmla="*/ 3622862 w 3665696"/>
                <a:gd name="connsiteY10" fmla="*/ 2873266 h 4589770"/>
                <a:gd name="connsiteX11" fmla="*/ 3665696 w 3665696"/>
                <a:gd name="connsiteY11" fmla="*/ 2817454 h 4589770"/>
                <a:gd name="connsiteX12" fmla="*/ 3497531 w 3665696"/>
                <a:gd name="connsiteY12" fmla="*/ 2723104 h 4589770"/>
                <a:gd name="connsiteX13" fmla="*/ 3149904 w 3665696"/>
                <a:gd name="connsiteY13" fmla="*/ 2487896 h 4589770"/>
                <a:gd name="connsiteX14" fmla="*/ 2872154 w 3665696"/>
                <a:gd name="connsiteY14" fmla="*/ 0 h 4589770"/>
                <a:gd name="connsiteX15" fmla="*/ 2672861 w 3665696"/>
                <a:gd name="connsiteY15" fmla="*/ 0 h 4589770"/>
                <a:gd name="connsiteX16" fmla="*/ 2561492 w 3665696"/>
                <a:gd name="connsiteY16" fmla="*/ 29308 h 4589770"/>
                <a:gd name="connsiteX17" fmla="*/ 1957754 w 3665696"/>
                <a:gd name="connsiteY17" fmla="*/ 410308 h 4589770"/>
                <a:gd name="connsiteX18" fmla="*/ 1776046 w 3665696"/>
                <a:gd name="connsiteY18" fmla="*/ 539262 h 4589770"/>
                <a:gd name="connsiteX19" fmla="*/ 1611923 w 3665696"/>
                <a:gd name="connsiteY19" fmla="*/ 580292 h 4589770"/>
                <a:gd name="connsiteX20" fmla="*/ 1471246 w 3665696"/>
                <a:gd name="connsiteY20" fmla="*/ 709246 h 4589770"/>
                <a:gd name="connsiteX21" fmla="*/ 1436077 w 3665696"/>
                <a:gd name="connsiteY21" fmla="*/ 820615 h 4589770"/>
                <a:gd name="connsiteX22" fmla="*/ 1336431 w 3665696"/>
                <a:gd name="connsiteY22" fmla="*/ 931985 h 4589770"/>
                <a:gd name="connsiteX23" fmla="*/ 1266092 w 3665696"/>
                <a:gd name="connsiteY23" fmla="*/ 1060939 h 4589770"/>
                <a:gd name="connsiteX24" fmla="*/ 1019908 w 3665696"/>
                <a:gd name="connsiteY24" fmla="*/ 1225062 h 4589770"/>
                <a:gd name="connsiteX25" fmla="*/ 738554 w 3665696"/>
                <a:gd name="connsiteY25" fmla="*/ 1154723 h 4589770"/>
                <a:gd name="connsiteX26" fmla="*/ 550985 w 3665696"/>
                <a:gd name="connsiteY26" fmla="*/ 1143000 h 4589770"/>
                <a:gd name="connsiteX27" fmla="*/ 381000 w 3665696"/>
                <a:gd name="connsiteY27" fmla="*/ 1043354 h 4589770"/>
                <a:gd name="connsiteX28" fmla="*/ 363415 w 3665696"/>
                <a:gd name="connsiteY28" fmla="*/ 973015 h 4589770"/>
                <a:gd name="connsiteX29" fmla="*/ 304800 w 3665696"/>
                <a:gd name="connsiteY29" fmla="*/ 937846 h 4589770"/>
                <a:gd name="connsiteX30" fmla="*/ 252046 w 3665696"/>
                <a:gd name="connsiteY30" fmla="*/ 1154723 h 4589770"/>
                <a:gd name="connsiteX31" fmla="*/ 275492 w 3665696"/>
                <a:gd name="connsiteY31" fmla="*/ 1201615 h 4589770"/>
                <a:gd name="connsiteX32" fmla="*/ 205154 w 3665696"/>
                <a:gd name="connsiteY32" fmla="*/ 1289539 h 4589770"/>
                <a:gd name="connsiteX33" fmla="*/ 205154 w 3665696"/>
                <a:gd name="connsiteY33" fmla="*/ 1524000 h 4589770"/>
                <a:gd name="connsiteX34" fmla="*/ 246185 w 3665696"/>
                <a:gd name="connsiteY34" fmla="*/ 1617785 h 4589770"/>
                <a:gd name="connsiteX35" fmla="*/ 146538 w 3665696"/>
                <a:gd name="connsiteY35" fmla="*/ 1817077 h 4589770"/>
                <a:gd name="connsiteX36" fmla="*/ 29308 w 3665696"/>
                <a:gd name="connsiteY36" fmla="*/ 1910862 h 4589770"/>
                <a:gd name="connsiteX37" fmla="*/ 0 w 3665696"/>
                <a:gd name="connsiteY37" fmla="*/ 2121877 h 4589770"/>
                <a:gd name="connsiteX38" fmla="*/ 1643102 w 3665696"/>
                <a:gd name="connsiteY38" fmla="*/ 2675716 h 4589770"/>
                <a:gd name="connsiteX39" fmla="*/ 1533080 w 3665696"/>
                <a:gd name="connsiteY39" fmla="*/ 2498096 h 4589770"/>
                <a:gd name="connsiteX0" fmla="*/ 1533080 w 3665696"/>
                <a:gd name="connsiteY0" fmla="*/ 2498096 h 4589770"/>
                <a:gd name="connsiteX1" fmla="*/ 3141785 w 3665696"/>
                <a:gd name="connsiteY1" fmla="*/ 2514600 h 4589770"/>
                <a:gd name="connsiteX2" fmla="*/ 2540704 w 3665696"/>
                <a:gd name="connsiteY2" fmla="*/ 4589770 h 4589770"/>
                <a:gd name="connsiteX3" fmla="*/ 2811693 w 3665696"/>
                <a:gd name="connsiteY3" fmla="*/ 4249054 h 4589770"/>
                <a:gd name="connsiteX4" fmla="*/ 2995661 w 3665696"/>
                <a:gd name="connsiteY4" fmla="*/ 4173369 h 4589770"/>
                <a:gd name="connsiteX5" fmla="*/ 3142645 w 3665696"/>
                <a:gd name="connsiteY5" fmla="*/ 4081642 h 4589770"/>
                <a:gd name="connsiteX6" fmla="*/ 3331570 w 3665696"/>
                <a:gd name="connsiteY6" fmla="*/ 3864765 h 4589770"/>
                <a:gd name="connsiteX7" fmla="*/ 3496150 w 3665696"/>
                <a:gd name="connsiteY7" fmla="*/ 3571122 h 4589770"/>
                <a:gd name="connsiteX8" fmla="*/ 3474055 w 3665696"/>
                <a:gd name="connsiteY8" fmla="*/ 3210098 h 4589770"/>
                <a:gd name="connsiteX9" fmla="*/ 3516441 w 3665696"/>
                <a:gd name="connsiteY9" fmla="*/ 2995381 h 4589770"/>
                <a:gd name="connsiteX10" fmla="*/ 3622862 w 3665696"/>
                <a:gd name="connsiteY10" fmla="*/ 2873266 h 4589770"/>
                <a:gd name="connsiteX11" fmla="*/ 3665696 w 3665696"/>
                <a:gd name="connsiteY11" fmla="*/ 2817454 h 4589770"/>
                <a:gd name="connsiteX12" fmla="*/ 3497531 w 3665696"/>
                <a:gd name="connsiteY12" fmla="*/ 2723104 h 4589770"/>
                <a:gd name="connsiteX13" fmla="*/ 3149904 w 3665696"/>
                <a:gd name="connsiteY13" fmla="*/ 2487896 h 4589770"/>
                <a:gd name="connsiteX14" fmla="*/ 2872154 w 3665696"/>
                <a:gd name="connsiteY14" fmla="*/ 0 h 4589770"/>
                <a:gd name="connsiteX15" fmla="*/ 2672861 w 3665696"/>
                <a:gd name="connsiteY15" fmla="*/ 0 h 4589770"/>
                <a:gd name="connsiteX16" fmla="*/ 2561492 w 3665696"/>
                <a:gd name="connsiteY16" fmla="*/ 29308 h 4589770"/>
                <a:gd name="connsiteX17" fmla="*/ 1957754 w 3665696"/>
                <a:gd name="connsiteY17" fmla="*/ 410308 h 4589770"/>
                <a:gd name="connsiteX18" fmla="*/ 1776046 w 3665696"/>
                <a:gd name="connsiteY18" fmla="*/ 539262 h 4589770"/>
                <a:gd name="connsiteX19" fmla="*/ 1611923 w 3665696"/>
                <a:gd name="connsiteY19" fmla="*/ 580292 h 4589770"/>
                <a:gd name="connsiteX20" fmla="*/ 1471246 w 3665696"/>
                <a:gd name="connsiteY20" fmla="*/ 709246 h 4589770"/>
                <a:gd name="connsiteX21" fmla="*/ 1436077 w 3665696"/>
                <a:gd name="connsiteY21" fmla="*/ 820615 h 4589770"/>
                <a:gd name="connsiteX22" fmla="*/ 1336431 w 3665696"/>
                <a:gd name="connsiteY22" fmla="*/ 931985 h 4589770"/>
                <a:gd name="connsiteX23" fmla="*/ 1266092 w 3665696"/>
                <a:gd name="connsiteY23" fmla="*/ 1060939 h 4589770"/>
                <a:gd name="connsiteX24" fmla="*/ 1019908 w 3665696"/>
                <a:gd name="connsiteY24" fmla="*/ 1225062 h 4589770"/>
                <a:gd name="connsiteX25" fmla="*/ 738554 w 3665696"/>
                <a:gd name="connsiteY25" fmla="*/ 1154723 h 4589770"/>
                <a:gd name="connsiteX26" fmla="*/ 550985 w 3665696"/>
                <a:gd name="connsiteY26" fmla="*/ 1143000 h 4589770"/>
                <a:gd name="connsiteX27" fmla="*/ 381000 w 3665696"/>
                <a:gd name="connsiteY27" fmla="*/ 1043354 h 4589770"/>
                <a:gd name="connsiteX28" fmla="*/ 363415 w 3665696"/>
                <a:gd name="connsiteY28" fmla="*/ 973015 h 4589770"/>
                <a:gd name="connsiteX29" fmla="*/ 304800 w 3665696"/>
                <a:gd name="connsiteY29" fmla="*/ 937846 h 4589770"/>
                <a:gd name="connsiteX30" fmla="*/ 252046 w 3665696"/>
                <a:gd name="connsiteY30" fmla="*/ 1154723 h 4589770"/>
                <a:gd name="connsiteX31" fmla="*/ 275492 w 3665696"/>
                <a:gd name="connsiteY31" fmla="*/ 1201615 h 4589770"/>
                <a:gd name="connsiteX32" fmla="*/ 205154 w 3665696"/>
                <a:gd name="connsiteY32" fmla="*/ 1289539 h 4589770"/>
                <a:gd name="connsiteX33" fmla="*/ 205154 w 3665696"/>
                <a:gd name="connsiteY33" fmla="*/ 1524000 h 4589770"/>
                <a:gd name="connsiteX34" fmla="*/ 246185 w 3665696"/>
                <a:gd name="connsiteY34" fmla="*/ 1617785 h 4589770"/>
                <a:gd name="connsiteX35" fmla="*/ 146538 w 3665696"/>
                <a:gd name="connsiteY35" fmla="*/ 1817077 h 4589770"/>
                <a:gd name="connsiteX36" fmla="*/ 29308 w 3665696"/>
                <a:gd name="connsiteY36" fmla="*/ 1910862 h 4589770"/>
                <a:gd name="connsiteX37" fmla="*/ 0 w 3665696"/>
                <a:gd name="connsiteY37" fmla="*/ 2121877 h 4589770"/>
                <a:gd name="connsiteX38" fmla="*/ 1533080 w 3665696"/>
                <a:gd name="connsiteY38" fmla="*/ 2498096 h 4589770"/>
                <a:gd name="connsiteX0" fmla="*/ 0 w 3665696"/>
                <a:gd name="connsiteY0" fmla="*/ 2121877 h 4589770"/>
                <a:gd name="connsiteX1" fmla="*/ 3141785 w 3665696"/>
                <a:gd name="connsiteY1" fmla="*/ 2514600 h 4589770"/>
                <a:gd name="connsiteX2" fmla="*/ 2540704 w 3665696"/>
                <a:gd name="connsiteY2" fmla="*/ 4589770 h 4589770"/>
                <a:gd name="connsiteX3" fmla="*/ 2811693 w 3665696"/>
                <a:gd name="connsiteY3" fmla="*/ 4249054 h 4589770"/>
                <a:gd name="connsiteX4" fmla="*/ 2995661 w 3665696"/>
                <a:gd name="connsiteY4" fmla="*/ 4173369 h 4589770"/>
                <a:gd name="connsiteX5" fmla="*/ 3142645 w 3665696"/>
                <a:gd name="connsiteY5" fmla="*/ 4081642 h 4589770"/>
                <a:gd name="connsiteX6" fmla="*/ 3331570 w 3665696"/>
                <a:gd name="connsiteY6" fmla="*/ 3864765 h 4589770"/>
                <a:gd name="connsiteX7" fmla="*/ 3496150 w 3665696"/>
                <a:gd name="connsiteY7" fmla="*/ 3571122 h 4589770"/>
                <a:gd name="connsiteX8" fmla="*/ 3474055 w 3665696"/>
                <a:gd name="connsiteY8" fmla="*/ 3210098 h 4589770"/>
                <a:gd name="connsiteX9" fmla="*/ 3516441 w 3665696"/>
                <a:gd name="connsiteY9" fmla="*/ 2995381 h 4589770"/>
                <a:gd name="connsiteX10" fmla="*/ 3622862 w 3665696"/>
                <a:gd name="connsiteY10" fmla="*/ 2873266 h 4589770"/>
                <a:gd name="connsiteX11" fmla="*/ 3665696 w 3665696"/>
                <a:gd name="connsiteY11" fmla="*/ 2817454 h 4589770"/>
                <a:gd name="connsiteX12" fmla="*/ 3497531 w 3665696"/>
                <a:gd name="connsiteY12" fmla="*/ 2723104 h 4589770"/>
                <a:gd name="connsiteX13" fmla="*/ 3149904 w 3665696"/>
                <a:gd name="connsiteY13" fmla="*/ 2487896 h 4589770"/>
                <a:gd name="connsiteX14" fmla="*/ 2872154 w 3665696"/>
                <a:gd name="connsiteY14" fmla="*/ 0 h 4589770"/>
                <a:gd name="connsiteX15" fmla="*/ 2672861 w 3665696"/>
                <a:gd name="connsiteY15" fmla="*/ 0 h 4589770"/>
                <a:gd name="connsiteX16" fmla="*/ 2561492 w 3665696"/>
                <a:gd name="connsiteY16" fmla="*/ 29308 h 4589770"/>
                <a:gd name="connsiteX17" fmla="*/ 1957754 w 3665696"/>
                <a:gd name="connsiteY17" fmla="*/ 410308 h 4589770"/>
                <a:gd name="connsiteX18" fmla="*/ 1776046 w 3665696"/>
                <a:gd name="connsiteY18" fmla="*/ 539262 h 4589770"/>
                <a:gd name="connsiteX19" fmla="*/ 1611923 w 3665696"/>
                <a:gd name="connsiteY19" fmla="*/ 580292 h 4589770"/>
                <a:gd name="connsiteX20" fmla="*/ 1471246 w 3665696"/>
                <a:gd name="connsiteY20" fmla="*/ 709246 h 4589770"/>
                <a:gd name="connsiteX21" fmla="*/ 1436077 w 3665696"/>
                <a:gd name="connsiteY21" fmla="*/ 820615 h 4589770"/>
                <a:gd name="connsiteX22" fmla="*/ 1336431 w 3665696"/>
                <a:gd name="connsiteY22" fmla="*/ 931985 h 4589770"/>
                <a:gd name="connsiteX23" fmla="*/ 1266092 w 3665696"/>
                <a:gd name="connsiteY23" fmla="*/ 1060939 h 4589770"/>
                <a:gd name="connsiteX24" fmla="*/ 1019908 w 3665696"/>
                <a:gd name="connsiteY24" fmla="*/ 1225062 h 4589770"/>
                <a:gd name="connsiteX25" fmla="*/ 738554 w 3665696"/>
                <a:gd name="connsiteY25" fmla="*/ 1154723 h 4589770"/>
                <a:gd name="connsiteX26" fmla="*/ 550985 w 3665696"/>
                <a:gd name="connsiteY26" fmla="*/ 1143000 h 4589770"/>
                <a:gd name="connsiteX27" fmla="*/ 381000 w 3665696"/>
                <a:gd name="connsiteY27" fmla="*/ 1043354 h 4589770"/>
                <a:gd name="connsiteX28" fmla="*/ 363415 w 3665696"/>
                <a:gd name="connsiteY28" fmla="*/ 973015 h 4589770"/>
                <a:gd name="connsiteX29" fmla="*/ 304800 w 3665696"/>
                <a:gd name="connsiteY29" fmla="*/ 937846 h 4589770"/>
                <a:gd name="connsiteX30" fmla="*/ 252046 w 3665696"/>
                <a:gd name="connsiteY30" fmla="*/ 1154723 h 4589770"/>
                <a:gd name="connsiteX31" fmla="*/ 275492 w 3665696"/>
                <a:gd name="connsiteY31" fmla="*/ 1201615 h 4589770"/>
                <a:gd name="connsiteX32" fmla="*/ 205154 w 3665696"/>
                <a:gd name="connsiteY32" fmla="*/ 1289539 h 4589770"/>
                <a:gd name="connsiteX33" fmla="*/ 205154 w 3665696"/>
                <a:gd name="connsiteY33" fmla="*/ 1524000 h 4589770"/>
                <a:gd name="connsiteX34" fmla="*/ 246185 w 3665696"/>
                <a:gd name="connsiteY34" fmla="*/ 1617785 h 4589770"/>
                <a:gd name="connsiteX35" fmla="*/ 146538 w 3665696"/>
                <a:gd name="connsiteY35" fmla="*/ 1817077 h 4589770"/>
                <a:gd name="connsiteX36" fmla="*/ 29308 w 3665696"/>
                <a:gd name="connsiteY36" fmla="*/ 1910862 h 4589770"/>
                <a:gd name="connsiteX37" fmla="*/ 0 w 3665696"/>
                <a:gd name="connsiteY37" fmla="*/ 2121877 h 4589770"/>
                <a:gd name="connsiteX0" fmla="*/ 0 w 3665696"/>
                <a:gd name="connsiteY0" fmla="*/ 2121877 h 4589770"/>
                <a:gd name="connsiteX1" fmla="*/ 3141785 w 3665696"/>
                <a:gd name="connsiteY1" fmla="*/ 2514600 h 4589770"/>
                <a:gd name="connsiteX2" fmla="*/ 2540704 w 3665696"/>
                <a:gd name="connsiteY2" fmla="*/ 4589770 h 4589770"/>
                <a:gd name="connsiteX3" fmla="*/ 2811693 w 3665696"/>
                <a:gd name="connsiteY3" fmla="*/ 4249054 h 4589770"/>
                <a:gd name="connsiteX4" fmla="*/ 2995661 w 3665696"/>
                <a:gd name="connsiteY4" fmla="*/ 4173369 h 4589770"/>
                <a:gd name="connsiteX5" fmla="*/ 3142645 w 3665696"/>
                <a:gd name="connsiteY5" fmla="*/ 4081642 h 4589770"/>
                <a:gd name="connsiteX6" fmla="*/ 3331570 w 3665696"/>
                <a:gd name="connsiteY6" fmla="*/ 3864765 h 4589770"/>
                <a:gd name="connsiteX7" fmla="*/ 3496150 w 3665696"/>
                <a:gd name="connsiteY7" fmla="*/ 3571122 h 4589770"/>
                <a:gd name="connsiteX8" fmla="*/ 3474055 w 3665696"/>
                <a:gd name="connsiteY8" fmla="*/ 3210098 h 4589770"/>
                <a:gd name="connsiteX9" fmla="*/ 3516441 w 3665696"/>
                <a:gd name="connsiteY9" fmla="*/ 2995381 h 4589770"/>
                <a:gd name="connsiteX10" fmla="*/ 3622862 w 3665696"/>
                <a:gd name="connsiteY10" fmla="*/ 2873266 h 4589770"/>
                <a:gd name="connsiteX11" fmla="*/ 3665696 w 3665696"/>
                <a:gd name="connsiteY11" fmla="*/ 2817454 h 4589770"/>
                <a:gd name="connsiteX12" fmla="*/ 3497531 w 3665696"/>
                <a:gd name="connsiteY12" fmla="*/ 2723104 h 4589770"/>
                <a:gd name="connsiteX13" fmla="*/ 3258123 w 3665696"/>
                <a:gd name="connsiteY13" fmla="*/ 2101702 h 4589770"/>
                <a:gd name="connsiteX14" fmla="*/ 2872154 w 3665696"/>
                <a:gd name="connsiteY14" fmla="*/ 0 h 4589770"/>
                <a:gd name="connsiteX15" fmla="*/ 2672861 w 3665696"/>
                <a:gd name="connsiteY15" fmla="*/ 0 h 4589770"/>
                <a:gd name="connsiteX16" fmla="*/ 2561492 w 3665696"/>
                <a:gd name="connsiteY16" fmla="*/ 29308 h 4589770"/>
                <a:gd name="connsiteX17" fmla="*/ 1957754 w 3665696"/>
                <a:gd name="connsiteY17" fmla="*/ 410308 h 4589770"/>
                <a:gd name="connsiteX18" fmla="*/ 1776046 w 3665696"/>
                <a:gd name="connsiteY18" fmla="*/ 539262 h 4589770"/>
                <a:gd name="connsiteX19" fmla="*/ 1611923 w 3665696"/>
                <a:gd name="connsiteY19" fmla="*/ 580292 h 4589770"/>
                <a:gd name="connsiteX20" fmla="*/ 1471246 w 3665696"/>
                <a:gd name="connsiteY20" fmla="*/ 709246 h 4589770"/>
                <a:gd name="connsiteX21" fmla="*/ 1436077 w 3665696"/>
                <a:gd name="connsiteY21" fmla="*/ 820615 h 4589770"/>
                <a:gd name="connsiteX22" fmla="*/ 1336431 w 3665696"/>
                <a:gd name="connsiteY22" fmla="*/ 931985 h 4589770"/>
                <a:gd name="connsiteX23" fmla="*/ 1266092 w 3665696"/>
                <a:gd name="connsiteY23" fmla="*/ 1060939 h 4589770"/>
                <a:gd name="connsiteX24" fmla="*/ 1019908 w 3665696"/>
                <a:gd name="connsiteY24" fmla="*/ 1225062 h 4589770"/>
                <a:gd name="connsiteX25" fmla="*/ 738554 w 3665696"/>
                <a:gd name="connsiteY25" fmla="*/ 1154723 h 4589770"/>
                <a:gd name="connsiteX26" fmla="*/ 550985 w 3665696"/>
                <a:gd name="connsiteY26" fmla="*/ 1143000 h 4589770"/>
                <a:gd name="connsiteX27" fmla="*/ 381000 w 3665696"/>
                <a:gd name="connsiteY27" fmla="*/ 1043354 h 4589770"/>
                <a:gd name="connsiteX28" fmla="*/ 363415 w 3665696"/>
                <a:gd name="connsiteY28" fmla="*/ 973015 h 4589770"/>
                <a:gd name="connsiteX29" fmla="*/ 304800 w 3665696"/>
                <a:gd name="connsiteY29" fmla="*/ 937846 h 4589770"/>
                <a:gd name="connsiteX30" fmla="*/ 252046 w 3665696"/>
                <a:gd name="connsiteY30" fmla="*/ 1154723 h 4589770"/>
                <a:gd name="connsiteX31" fmla="*/ 275492 w 3665696"/>
                <a:gd name="connsiteY31" fmla="*/ 1201615 h 4589770"/>
                <a:gd name="connsiteX32" fmla="*/ 205154 w 3665696"/>
                <a:gd name="connsiteY32" fmla="*/ 1289539 h 4589770"/>
                <a:gd name="connsiteX33" fmla="*/ 205154 w 3665696"/>
                <a:gd name="connsiteY33" fmla="*/ 1524000 h 4589770"/>
                <a:gd name="connsiteX34" fmla="*/ 246185 w 3665696"/>
                <a:gd name="connsiteY34" fmla="*/ 1617785 h 4589770"/>
                <a:gd name="connsiteX35" fmla="*/ 146538 w 3665696"/>
                <a:gd name="connsiteY35" fmla="*/ 1817077 h 4589770"/>
                <a:gd name="connsiteX36" fmla="*/ 29308 w 3665696"/>
                <a:gd name="connsiteY36" fmla="*/ 1910862 h 4589770"/>
                <a:gd name="connsiteX37" fmla="*/ 0 w 3665696"/>
                <a:gd name="connsiteY37" fmla="*/ 2121877 h 4589770"/>
                <a:gd name="connsiteX0" fmla="*/ 0 w 3665696"/>
                <a:gd name="connsiteY0" fmla="*/ 2121877 h 4589770"/>
                <a:gd name="connsiteX1" fmla="*/ 2343680 w 3665696"/>
                <a:gd name="connsiteY1" fmla="*/ 4372327 h 4589770"/>
                <a:gd name="connsiteX2" fmla="*/ 2540704 w 3665696"/>
                <a:gd name="connsiteY2" fmla="*/ 4589770 h 4589770"/>
                <a:gd name="connsiteX3" fmla="*/ 2811693 w 3665696"/>
                <a:gd name="connsiteY3" fmla="*/ 4249054 h 4589770"/>
                <a:gd name="connsiteX4" fmla="*/ 2995661 w 3665696"/>
                <a:gd name="connsiteY4" fmla="*/ 4173369 h 4589770"/>
                <a:gd name="connsiteX5" fmla="*/ 3142645 w 3665696"/>
                <a:gd name="connsiteY5" fmla="*/ 4081642 h 4589770"/>
                <a:gd name="connsiteX6" fmla="*/ 3331570 w 3665696"/>
                <a:gd name="connsiteY6" fmla="*/ 3864765 h 4589770"/>
                <a:gd name="connsiteX7" fmla="*/ 3496150 w 3665696"/>
                <a:gd name="connsiteY7" fmla="*/ 3571122 h 4589770"/>
                <a:gd name="connsiteX8" fmla="*/ 3474055 w 3665696"/>
                <a:gd name="connsiteY8" fmla="*/ 3210098 h 4589770"/>
                <a:gd name="connsiteX9" fmla="*/ 3516441 w 3665696"/>
                <a:gd name="connsiteY9" fmla="*/ 2995381 h 4589770"/>
                <a:gd name="connsiteX10" fmla="*/ 3622862 w 3665696"/>
                <a:gd name="connsiteY10" fmla="*/ 2873266 h 4589770"/>
                <a:gd name="connsiteX11" fmla="*/ 3665696 w 3665696"/>
                <a:gd name="connsiteY11" fmla="*/ 2817454 h 4589770"/>
                <a:gd name="connsiteX12" fmla="*/ 3497531 w 3665696"/>
                <a:gd name="connsiteY12" fmla="*/ 2723104 h 4589770"/>
                <a:gd name="connsiteX13" fmla="*/ 3258123 w 3665696"/>
                <a:gd name="connsiteY13" fmla="*/ 2101702 h 4589770"/>
                <a:gd name="connsiteX14" fmla="*/ 2872154 w 3665696"/>
                <a:gd name="connsiteY14" fmla="*/ 0 h 4589770"/>
                <a:gd name="connsiteX15" fmla="*/ 2672861 w 3665696"/>
                <a:gd name="connsiteY15" fmla="*/ 0 h 4589770"/>
                <a:gd name="connsiteX16" fmla="*/ 2561492 w 3665696"/>
                <a:gd name="connsiteY16" fmla="*/ 29308 h 4589770"/>
                <a:gd name="connsiteX17" fmla="*/ 1957754 w 3665696"/>
                <a:gd name="connsiteY17" fmla="*/ 410308 h 4589770"/>
                <a:gd name="connsiteX18" fmla="*/ 1776046 w 3665696"/>
                <a:gd name="connsiteY18" fmla="*/ 539262 h 4589770"/>
                <a:gd name="connsiteX19" fmla="*/ 1611923 w 3665696"/>
                <a:gd name="connsiteY19" fmla="*/ 580292 h 4589770"/>
                <a:gd name="connsiteX20" fmla="*/ 1471246 w 3665696"/>
                <a:gd name="connsiteY20" fmla="*/ 709246 h 4589770"/>
                <a:gd name="connsiteX21" fmla="*/ 1436077 w 3665696"/>
                <a:gd name="connsiteY21" fmla="*/ 820615 h 4589770"/>
                <a:gd name="connsiteX22" fmla="*/ 1336431 w 3665696"/>
                <a:gd name="connsiteY22" fmla="*/ 931985 h 4589770"/>
                <a:gd name="connsiteX23" fmla="*/ 1266092 w 3665696"/>
                <a:gd name="connsiteY23" fmla="*/ 1060939 h 4589770"/>
                <a:gd name="connsiteX24" fmla="*/ 1019908 w 3665696"/>
                <a:gd name="connsiteY24" fmla="*/ 1225062 h 4589770"/>
                <a:gd name="connsiteX25" fmla="*/ 738554 w 3665696"/>
                <a:gd name="connsiteY25" fmla="*/ 1154723 h 4589770"/>
                <a:gd name="connsiteX26" fmla="*/ 550985 w 3665696"/>
                <a:gd name="connsiteY26" fmla="*/ 1143000 h 4589770"/>
                <a:gd name="connsiteX27" fmla="*/ 381000 w 3665696"/>
                <a:gd name="connsiteY27" fmla="*/ 1043354 h 4589770"/>
                <a:gd name="connsiteX28" fmla="*/ 363415 w 3665696"/>
                <a:gd name="connsiteY28" fmla="*/ 973015 h 4589770"/>
                <a:gd name="connsiteX29" fmla="*/ 304800 w 3665696"/>
                <a:gd name="connsiteY29" fmla="*/ 937846 h 4589770"/>
                <a:gd name="connsiteX30" fmla="*/ 252046 w 3665696"/>
                <a:gd name="connsiteY30" fmla="*/ 1154723 h 4589770"/>
                <a:gd name="connsiteX31" fmla="*/ 275492 w 3665696"/>
                <a:gd name="connsiteY31" fmla="*/ 1201615 h 4589770"/>
                <a:gd name="connsiteX32" fmla="*/ 205154 w 3665696"/>
                <a:gd name="connsiteY32" fmla="*/ 1289539 h 4589770"/>
                <a:gd name="connsiteX33" fmla="*/ 205154 w 3665696"/>
                <a:gd name="connsiteY33" fmla="*/ 1524000 h 4589770"/>
                <a:gd name="connsiteX34" fmla="*/ 246185 w 3665696"/>
                <a:gd name="connsiteY34" fmla="*/ 1617785 h 4589770"/>
                <a:gd name="connsiteX35" fmla="*/ 146538 w 3665696"/>
                <a:gd name="connsiteY35" fmla="*/ 1817077 h 4589770"/>
                <a:gd name="connsiteX36" fmla="*/ 29308 w 3665696"/>
                <a:gd name="connsiteY36" fmla="*/ 1910862 h 4589770"/>
                <a:gd name="connsiteX37" fmla="*/ 0 w 3665696"/>
                <a:gd name="connsiteY37" fmla="*/ 2121877 h 4589770"/>
                <a:gd name="connsiteX0" fmla="*/ 0 w 3665696"/>
                <a:gd name="connsiteY0" fmla="*/ 2121877 h 4589770"/>
                <a:gd name="connsiteX1" fmla="*/ 2343680 w 3665696"/>
                <a:gd name="connsiteY1" fmla="*/ 4372327 h 4589770"/>
                <a:gd name="connsiteX2" fmla="*/ 2540704 w 3665696"/>
                <a:gd name="connsiteY2" fmla="*/ 4589770 h 4589770"/>
                <a:gd name="connsiteX3" fmla="*/ 2811693 w 3665696"/>
                <a:gd name="connsiteY3" fmla="*/ 4249054 h 4589770"/>
                <a:gd name="connsiteX4" fmla="*/ 2995661 w 3665696"/>
                <a:gd name="connsiteY4" fmla="*/ 4173369 h 4589770"/>
                <a:gd name="connsiteX5" fmla="*/ 3142645 w 3665696"/>
                <a:gd name="connsiteY5" fmla="*/ 4081642 h 4589770"/>
                <a:gd name="connsiteX6" fmla="*/ 3331570 w 3665696"/>
                <a:gd name="connsiteY6" fmla="*/ 3864765 h 4589770"/>
                <a:gd name="connsiteX7" fmla="*/ 3496150 w 3665696"/>
                <a:gd name="connsiteY7" fmla="*/ 3571122 h 4589770"/>
                <a:gd name="connsiteX8" fmla="*/ 3474055 w 3665696"/>
                <a:gd name="connsiteY8" fmla="*/ 3210098 h 4589770"/>
                <a:gd name="connsiteX9" fmla="*/ 3516441 w 3665696"/>
                <a:gd name="connsiteY9" fmla="*/ 2995381 h 4589770"/>
                <a:gd name="connsiteX10" fmla="*/ 3622862 w 3665696"/>
                <a:gd name="connsiteY10" fmla="*/ 2873266 h 4589770"/>
                <a:gd name="connsiteX11" fmla="*/ 3665696 w 3665696"/>
                <a:gd name="connsiteY11" fmla="*/ 2817454 h 4589770"/>
                <a:gd name="connsiteX12" fmla="*/ 3497531 w 3665696"/>
                <a:gd name="connsiteY12" fmla="*/ 2723104 h 4589770"/>
                <a:gd name="connsiteX13" fmla="*/ 3183723 w 3665696"/>
                <a:gd name="connsiteY13" fmla="*/ 2501213 h 4589770"/>
                <a:gd name="connsiteX14" fmla="*/ 2872154 w 3665696"/>
                <a:gd name="connsiteY14" fmla="*/ 0 h 4589770"/>
                <a:gd name="connsiteX15" fmla="*/ 2672861 w 3665696"/>
                <a:gd name="connsiteY15" fmla="*/ 0 h 4589770"/>
                <a:gd name="connsiteX16" fmla="*/ 2561492 w 3665696"/>
                <a:gd name="connsiteY16" fmla="*/ 29308 h 4589770"/>
                <a:gd name="connsiteX17" fmla="*/ 1957754 w 3665696"/>
                <a:gd name="connsiteY17" fmla="*/ 410308 h 4589770"/>
                <a:gd name="connsiteX18" fmla="*/ 1776046 w 3665696"/>
                <a:gd name="connsiteY18" fmla="*/ 539262 h 4589770"/>
                <a:gd name="connsiteX19" fmla="*/ 1611923 w 3665696"/>
                <a:gd name="connsiteY19" fmla="*/ 580292 h 4589770"/>
                <a:gd name="connsiteX20" fmla="*/ 1471246 w 3665696"/>
                <a:gd name="connsiteY20" fmla="*/ 709246 h 4589770"/>
                <a:gd name="connsiteX21" fmla="*/ 1436077 w 3665696"/>
                <a:gd name="connsiteY21" fmla="*/ 820615 h 4589770"/>
                <a:gd name="connsiteX22" fmla="*/ 1336431 w 3665696"/>
                <a:gd name="connsiteY22" fmla="*/ 931985 h 4589770"/>
                <a:gd name="connsiteX23" fmla="*/ 1266092 w 3665696"/>
                <a:gd name="connsiteY23" fmla="*/ 1060939 h 4589770"/>
                <a:gd name="connsiteX24" fmla="*/ 1019908 w 3665696"/>
                <a:gd name="connsiteY24" fmla="*/ 1225062 h 4589770"/>
                <a:gd name="connsiteX25" fmla="*/ 738554 w 3665696"/>
                <a:gd name="connsiteY25" fmla="*/ 1154723 h 4589770"/>
                <a:gd name="connsiteX26" fmla="*/ 550985 w 3665696"/>
                <a:gd name="connsiteY26" fmla="*/ 1143000 h 4589770"/>
                <a:gd name="connsiteX27" fmla="*/ 381000 w 3665696"/>
                <a:gd name="connsiteY27" fmla="*/ 1043354 h 4589770"/>
                <a:gd name="connsiteX28" fmla="*/ 363415 w 3665696"/>
                <a:gd name="connsiteY28" fmla="*/ 973015 h 4589770"/>
                <a:gd name="connsiteX29" fmla="*/ 304800 w 3665696"/>
                <a:gd name="connsiteY29" fmla="*/ 937846 h 4589770"/>
                <a:gd name="connsiteX30" fmla="*/ 252046 w 3665696"/>
                <a:gd name="connsiteY30" fmla="*/ 1154723 h 4589770"/>
                <a:gd name="connsiteX31" fmla="*/ 275492 w 3665696"/>
                <a:gd name="connsiteY31" fmla="*/ 1201615 h 4589770"/>
                <a:gd name="connsiteX32" fmla="*/ 205154 w 3665696"/>
                <a:gd name="connsiteY32" fmla="*/ 1289539 h 4589770"/>
                <a:gd name="connsiteX33" fmla="*/ 205154 w 3665696"/>
                <a:gd name="connsiteY33" fmla="*/ 1524000 h 4589770"/>
                <a:gd name="connsiteX34" fmla="*/ 246185 w 3665696"/>
                <a:gd name="connsiteY34" fmla="*/ 1617785 h 4589770"/>
                <a:gd name="connsiteX35" fmla="*/ 146538 w 3665696"/>
                <a:gd name="connsiteY35" fmla="*/ 1817077 h 4589770"/>
                <a:gd name="connsiteX36" fmla="*/ 29308 w 3665696"/>
                <a:gd name="connsiteY36" fmla="*/ 1910862 h 4589770"/>
                <a:gd name="connsiteX37" fmla="*/ 0 w 3665696"/>
                <a:gd name="connsiteY37" fmla="*/ 2121877 h 4589770"/>
                <a:gd name="connsiteX0" fmla="*/ 0 w 3665696"/>
                <a:gd name="connsiteY0" fmla="*/ 2121877 h 4589770"/>
                <a:gd name="connsiteX1" fmla="*/ 2343680 w 3665696"/>
                <a:gd name="connsiteY1" fmla="*/ 4372327 h 4589770"/>
                <a:gd name="connsiteX2" fmla="*/ 2540704 w 3665696"/>
                <a:gd name="connsiteY2" fmla="*/ 4589770 h 4589770"/>
                <a:gd name="connsiteX3" fmla="*/ 2811693 w 3665696"/>
                <a:gd name="connsiteY3" fmla="*/ 4249054 h 4589770"/>
                <a:gd name="connsiteX4" fmla="*/ 2995661 w 3665696"/>
                <a:gd name="connsiteY4" fmla="*/ 4173369 h 4589770"/>
                <a:gd name="connsiteX5" fmla="*/ 3142645 w 3665696"/>
                <a:gd name="connsiteY5" fmla="*/ 4081642 h 4589770"/>
                <a:gd name="connsiteX6" fmla="*/ 3331570 w 3665696"/>
                <a:gd name="connsiteY6" fmla="*/ 3864765 h 4589770"/>
                <a:gd name="connsiteX7" fmla="*/ 3496150 w 3665696"/>
                <a:gd name="connsiteY7" fmla="*/ 3571122 h 4589770"/>
                <a:gd name="connsiteX8" fmla="*/ 3474055 w 3665696"/>
                <a:gd name="connsiteY8" fmla="*/ 3210098 h 4589770"/>
                <a:gd name="connsiteX9" fmla="*/ 3516441 w 3665696"/>
                <a:gd name="connsiteY9" fmla="*/ 2995381 h 4589770"/>
                <a:gd name="connsiteX10" fmla="*/ 3622862 w 3665696"/>
                <a:gd name="connsiteY10" fmla="*/ 2873266 h 4589770"/>
                <a:gd name="connsiteX11" fmla="*/ 3665696 w 3665696"/>
                <a:gd name="connsiteY11" fmla="*/ 2817454 h 4589770"/>
                <a:gd name="connsiteX12" fmla="*/ 3497531 w 3665696"/>
                <a:gd name="connsiteY12" fmla="*/ 2723104 h 4589770"/>
                <a:gd name="connsiteX13" fmla="*/ 3183723 w 3665696"/>
                <a:gd name="connsiteY13" fmla="*/ 2501213 h 4589770"/>
                <a:gd name="connsiteX14" fmla="*/ 1560015 w 3665696"/>
                <a:gd name="connsiteY14" fmla="*/ 2503603 h 4589770"/>
                <a:gd name="connsiteX15" fmla="*/ 2672861 w 3665696"/>
                <a:gd name="connsiteY15" fmla="*/ 0 h 4589770"/>
                <a:gd name="connsiteX16" fmla="*/ 2561492 w 3665696"/>
                <a:gd name="connsiteY16" fmla="*/ 29308 h 4589770"/>
                <a:gd name="connsiteX17" fmla="*/ 1957754 w 3665696"/>
                <a:gd name="connsiteY17" fmla="*/ 410308 h 4589770"/>
                <a:gd name="connsiteX18" fmla="*/ 1776046 w 3665696"/>
                <a:gd name="connsiteY18" fmla="*/ 539262 h 4589770"/>
                <a:gd name="connsiteX19" fmla="*/ 1611923 w 3665696"/>
                <a:gd name="connsiteY19" fmla="*/ 580292 h 4589770"/>
                <a:gd name="connsiteX20" fmla="*/ 1471246 w 3665696"/>
                <a:gd name="connsiteY20" fmla="*/ 709246 h 4589770"/>
                <a:gd name="connsiteX21" fmla="*/ 1436077 w 3665696"/>
                <a:gd name="connsiteY21" fmla="*/ 820615 h 4589770"/>
                <a:gd name="connsiteX22" fmla="*/ 1336431 w 3665696"/>
                <a:gd name="connsiteY22" fmla="*/ 931985 h 4589770"/>
                <a:gd name="connsiteX23" fmla="*/ 1266092 w 3665696"/>
                <a:gd name="connsiteY23" fmla="*/ 1060939 h 4589770"/>
                <a:gd name="connsiteX24" fmla="*/ 1019908 w 3665696"/>
                <a:gd name="connsiteY24" fmla="*/ 1225062 h 4589770"/>
                <a:gd name="connsiteX25" fmla="*/ 738554 w 3665696"/>
                <a:gd name="connsiteY25" fmla="*/ 1154723 h 4589770"/>
                <a:gd name="connsiteX26" fmla="*/ 550985 w 3665696"/>
                <a:gd name="connsiteY26" fmla="*/ 1143000 h 4589770"/>
                <a:gd name="connsiteX27" fmla="*/ 381000 w 3665696"/>
                <a:gd name="connsiteY27" fmla="*/ 1043354 h 4589770"/>
                <a:gd name="connsiteX28" fmla="*/ 363415 w 3665696"/>
                <a:gd name="connsiteY28" fmla="*/ 973015 h 4589770"/>
                <a:gd name="connsiteX29" fmla="*/ 304800 w 3665696"/>
                <a:gd name="connsiteY29" fmla="*/ 937846 h 4589770"/>
                <a:gd name="connsiteX30" fmla="*/ 252046 w 3665696"/>
                <a:gd name="connsiteY30" fmla="*/ 1154723 h 4589770"/>
                <a:gd name="connsiteX31" fmla="*/ 275492 w 3665696"/>
                <a:gd name="connsiteY31" fmla="*/ 1201615 h 4589770"/>
                <a:gd name="connsiteX32" fmla="*/ 205154 w 3665696"/>
                <a:gd name="connsiteY32" fmla="*/ 1289539 h 4589770"/>
                <a:gd name="connsiteX33" fmla="*/ 205154 w 3665696"/>
                <a:gd name="connsiteY33" fmla="*/ 1524000 h 4589770"/>
                <a:gd name="connsiteX34" fmla="*/ 246185 w 3665696"/>
                <a:gd name="connsiteY34" fmla="*/ 1617785 h 4589770"/>
                <a:gd name="connsiteX35" fmla="*/ 146538 w 3665696"/>
                <a:gd name="connsiteY35" fmla="*/ 1817077 h 4589770"/>
                <a:gd name="connsiteX36" fmla="*/ 29308 w 3665696"/>
                <a:gd name="connsiteY36" fmla="*/ 1910862 h 4589770"/>
                <a:gd name="connsiteX37" fmla="*/ 0 w 3665696"/>
                <a:gd name="connsiteY37" fmla="*/ 2121877 h 4589770"/>
                <a:gd name="connsiteX0" fmla="*/ 0 w 3665696"/>
                <a:gd name="connsiteY0" fmla="*/ 2092569 h 4560462"/>
                <a:gd name="connsiteX1" fmla="*/ 2343680 w 3665696"/>
                <a:gd name="connsiteY1" fmla="*/ 4343019 h 4560462"/>
                <a:gd name="connsiteX2" fmla="*/ 2540704 w 3665696"/>
                <a:gd name="connsiteY2" fmla="*/ 4560462 h 4560462"/>
                <a:gd name="connsiteX3" fmla="*/ 2811693 w 3665696"/>
                <a:gd name="connsiteY3" fmla="*/ 4219746 h 4560462"/>
                <a:gd name="connsiteX4" fmla="*/ 2995661 w 3665696"/>
                <a:gd name="connsiteY4" fmla="*/ 4144061 h 4560462"/>
                <a:gd name="connsiteX5" fmla="*/ 3142645 w 3665696"/>
                <a:gd name="connsiteY5" fmla="*/ 4052334 h 4560462"/>
                <a:gd name="connsiteX6" fmla="*/ 3331570 w 3665696"/>
                <a:gd name="connsiteY6" fmla="*/ 3835457 h 4560462"/>
                <a:gd name="connsiteX7" fmla="*/ 3496150 w 3665696"/>
                <a:gd name="connsiteY7" fmla="*/ 3541814 h 4560462"/>
                <a:gd name="connsiteX8" fmla="*/ 3474055 w 3665696"/>
                <a:gd name="connsiteY8" fmla="*/ 3180790 h 4560462"/>
                <a:gd name="connsiteX9" fmla="*/ 3516441 w 3665696"/>
                <a:gd name="connsiteY9" fmla="*/ 2966073 h 4560462"/>
                <a:gd name="connsiteX10" fmla="*/ 3622862 w 3665696"/>
                <a:gd name="connsiteY10" fmla="*/ 2843958 h 4560462"/>
                <a:gd name="connsiteX11" fmla="*/ 3665696 w 3665696"/>
                <a:gd name="connsiteY11" fmla="*/ 2788146 h 4560462"/>
                <a:gd name="connsiteX12" fmla="*/ 3497531 w 3665696"/>
                <a:gd name="connsiteY12" fmla="*/ 2693796 h 4560462"/>
                <a:gd name="connsiteX13" fmla="*/ 3183723 w 3665696"/>
                <a:gd name="connsiteY13" fmla="*/ 2471905 h 4560462"/>
                <a:gd name="connsiteX14" fmla="*/ 1560015 w 3665696"/>
                <a:gd name="connsiteY14" fmla="*/ 2474295 h 4560462"/>
                <a:gd name="connsiteX15" fmla="*/ 1644793 w 3665696"/>
                <a:gd name="connsiteY15" fmla="*/ 2647417 h 4560462"/>
                <a:gd name="connsiteX16" fmla="*/ 2561492 w 3665696"/>
                <a:gd name="connsiteY16" fmla="*/ 0 h 4560462"/>
                <a:gd name="connsiteX17" fmla="*/ 1957754 w 3665696"/>
                <a:gd name="connsiteY17" fmla="*/ 381000 h 4560462"/>
                <a:gd name="connsiteX18" fmla="*/ 1776046 w 3665696"/>
                <a:gd name="connsiteY18" fmla="*/ 509954 h 4560462"/>
                <a:gd name="connsiteX19" fmla="*/ 1611923 w 3665696"/>
                <a:gd name="connsiteY19" fmla="*/ 550984 h 4560462"/>
                <a:gd name="connsiteX20" fmla="*/ 1471246 w 3665696"/>
                <a:gd name="connsiteY20" fmla="*/ 679938 h 4560462"/>
                <a:gd name="connsiteX21" fmla="*/ 1436077 w 3665696"/>
                <a:gd name="connsiteY21" fmla="*/ 791307 h 4560462"/>
                <a:gd name="connsiteX22" fmla="*/ 1336431 w 3665696"/>
                <a:gd name="connsiteY22" fmla="*/ 902677 h 4560462"/>
                <a:gd name="connsiteX23" fmla="*/ 1266092 w 3665696"/>
                <a:gd name="connsiteY23" fmla="*/ 1031631 h 4560462"/>
                <a:gd name="connsiteX24" fmla="*/ 1019908 w 3665696"/>
                <a:gd name="connsiteY24" fmla="*/ 1195754 h 4560462"/>
                <a:gd name="connsiteX25" fmla="*/ 738554 w 3665696"/>
                <a:gd name="connsiteY25" fmla="*/ 1125415 h 4560462"/>
                <a:gd name="connsiteX26" fmla="*/ 550985 w 3665696"/>
                <a:gd name="connsiteY26" fmla="*/ 1113692 h 4560462"/>
                <a:gd name="connsiteX27" fmla="*/ 381000 w 3665696"/>
                <a:gd name="connsiteY27" fmla="*/ 1014046 h 4560462"/>
                <a:gd name="connsiteX28" fmla="*/ 363415 w 3665696"/>
                <a:gd name="connsiteY28" fmla="*/ 943707 h 4560462"/>
                <a:gd name="connsiteX29" fmla="*/ 304800 w 3665696"/>
                <a:gd name="connsiteY29" fmla="*/ 908538 h 4560462"/>
                <a:gd name="connsiteX30" fmla="*/ 252046 w 3665696"/>
                <a:gd name="connsiteY30" fmla="*/ 1125415 h 4560462"/>
                <a:gd name="connsiteX31" fmla="*/ 275492 w 3665696"/>
                <a:gd name="connsiteY31" fmla="*/ 1172307 h 4560462"/>
                <a:gd name="connsiteX32" fmla="*/ 205154 w 3665696"/>
                <a:gd name="connsiteY32" fmla="*/ 1260231 h 4560462"/>
                <a:gd name="connsiteX33" fmla="*/ 205154 w 3665696"/>
                <a:gd name="connsiteY33" fmla="*/ 1494692 h 4560462"/>
                <a:gd name="connsiteX34" fmla="*/ 246185 w 3665696"/>
                <a:gd name="connsiteY34" fmla="*/ 1588477 h 4560462"/>
                <a:gd name="connsiteX35" fmla="*/ 146538 w 3665696"/>
                <a:gd name="connsiteY35" fmla="*/ 1787769 h 4560462"/>
                <a:gd name="connsiteX36" fmla="*/ 29308 w 3665696"/>
                <a:gd name="connsiteY36" fmla="*/ 1881554 h 4560462"/>
                <a:gd name="connsiteX37" fmla="*/ 0 w 3665696"/>
                <a:gd name="connsiteY37" fmla="*/ 2092569 h 4560462"/>
                <a:gd name="connsiteX0" fmla="*/ 0 w 3665696"/>
                <a:gd name="connsiteY0" fmla="*/ 1711569 h 4179462"/>
                <a:gd name="connsiteX1" fmla="*/ 2343680 w 3665696"/>
                <a:gd name="connsiteY1" fmla="*/ 3962019 h 4179462"/>
                <a:gd name="connsiteX2" fmla="*/ 2540704 w 3665696"/>
                <a:gd name="connsiteY2" fmla="*/ 4179462 h 4179462"/>
                <a:gd name="connsiteX3" fmla="*/ 2811693 w 3665696"/>
                <a:gd name="connsiteY3" fmla="*/ 3838746 h 4179462"/>
                <a:gd name="connsiteX4" fmla="*/ 2995661 w 3665696"/>
                <a:gd name="connsiteY4" fmla="*/ 3763061 h 4179462"/>
                <a:gd name="connsiteX5" fmla="*/ 3142645 w 3665696"/>
                <a:gd name="connsiteY5" fmla="*/ 3671334 h 4179462"/>
                <a:gd name="connsiteX6" fmla="*/ 3331570 w 3665696"/>
                <a:gd name="connsiteY6" fmla="*/ 3454457 h 4179462"/>
                <a:gd name="connsiteX7" fmla="*/ 3496150 w 3665696"/>
                <a:gd name="connsiteY7" fmla="*/ 3160814 h 4179462"/>
                <a:gd name="connsiteX8" fmla="*/ 3474055 w 3665696"/>
                <a:gd name="connsiteY8" fmla="*/ 2799790 h 4179462"/>
                <a:gd name="connsiteX9" fmla="*/ 3516441 w 3665696"/>
                <a:gd name="connsiteY9" fmla="*/ 2585073 h 4179462"/>
                <a:gd name="connsiteX10" fmla="*/ 3622862 w 3665696"/>
                <a:gd name="connsiteY10" fmla="*/ 2462958 h 4179462"/>
                <a:gd name="connsiteX11" fmla="*/ 3665696 w 3665696"/>
                <a:gd name="connsiteY11" fmla="*/ 2407146 h 4179462"/>
                <a:gd name="connsiteX12" fmla="*/ 3497531 w 3665696"/>
                <a:gd name="connsiteY12" fmla="*/ 2312796 h 4179462"/>
                <a:gd name="connsiteX13" fmla="*/ 3183723 w 3665696"/>
                <a:gd name="connsiteY13" fmla="*/ 2090905 h 4179462"/>
                <a:gd name="connsiteX14" fmla="*/ 1560015 w 3665696"/>
                <a:gd name="connsiteY14" fmla="*/ 2093295 h 4179462"/>
                <a:gd name="connsiteX15" fmla="*/ 1644793 w 3665696"/>
                <a:gd name="connsiteY15" fmla="*/ 2266417 h 4179462"/>
                <a:gd name="connsiteX16" fmla="*/ 1709278 w 3665696"/>
                <a:gd name="connsiteY16" fmla="*/ 2488822 h 4179462"/>
                <a:gd name="connsiteX17" fmla="*/ 1957754 w 3665696"/>
                <a:gd name="connsiteY17" fmla="*/ 0 h 4179462"/>
                <a:gd name="connsiteX18" fmla="*/ 1776046 w 3665696"/>
                <a:gd name="connsiteY18" fmla="*/ 128954 h 4179462"/>
                <a:gd name="connsiteX19" fmla="*/ 1611923 w 3665696"/>
                <a:gd name="connsiteY19" fmla="*/ 169984 h 4179462"/>
                <a:gd name="connsiteX20" fmla="*/ 1471246 w 3665696"/>
                <a:gd name="connsiteY20" fmla="*/ 298938 h 4179462"/>
                <a:gd name="connsiteX21" fmla="*/ 1436077 w 3665696"/>
                <a:gd name="connsiteY21" fmla="*/ 410307 h 4179462"/>
                <a:gd name="connsiteX22" fmla="*/ 1336431 w 3665696"/>
                <a:gd name="connsiteY22" fmla="*/ 521677 h 4179462"/>
                <a:gd name="connsiteX23" fmla="*/ 1266092 w 3665696"/>
                <a:gd name="connsiteY23" fmla="*/ 650631 h 4179462"/>
                <a:gd name="connsiteX24" fmla="*/ 1019908 w 3665696"/>
                <a:gd name="connsiteY24" fmla="*/ 814754 h 4179462"/>
                <a:gd name="connsiteX25" fmla="*/ 738554 w 3665696"/>
                <a:gd name="connsiteY25" fmla="*/ 744415 h 4179462"/>
                <a:gd name="connsiteX26" fmla="*/ 550985 w 3665696"/>
                <a:gd name="connsiteY26" fmla="*/ 732692 h 4179462"/>
                <a:gd name="connsiteX27" fmla="*/ 381000 w 3665696"/>
                <a:gd name="connsiteY27" fmla="*/ 633046 h 4179462"/>
                <a:gd name="connsiteX28" fmla="*/ 363415 w 3665696"/>
                <a:gd name="connsiteY28" fmla="*/ 562707 h 4179462"/>
                <a:gd name="connsiteX29" fmla="*/ 304800 w 3665696"/>
                <a:gd name="connsiteY29" fmla="*/ 527538 h 4179462"/>
                <a:gd name="connsiteX30" fmla="*/ 252046 w 3665696"/>
                <a:gd name="connsiteY30" fmla="*/ 744415 h 4179462"/>
                <a:gd name="connsiteX31" fmla="*/ 275492 w 3665696"/>
                <a:gd name="connsiteY31" fmla="*/ 791307 h 4179462"/>
                <a:gd name="connsiteX32" fmla="*/ 205154 w 3665696"/>
                <a:gd name="connsiteY32" fmla="*/ 879231 h 4179462"/>
                <a:gd name="connsiteX33" fmla="*/ 205154 w 3665696"/>
                <a:gd name="connsiteY33" fmla="*/ 1113692 h 4179462"/>
                <a:gd name="connsiteX34" fmla="*/ 246185 w 3665696"/>
                <a:gd name="connsiteY34" fmla="*/ 1207477 h 4179462"/>
                <a:gd name="connsiteX35" fmla="*/ 146538 w 3665696"/>
                <a:gd name="connsiteY35" fmla="*/ 1406769 h 4179462"/>
                <a:gd name="connsiteX36" fmla="*/ 29308 w 3665696"/>
                <a:gd name="connsiteY36" fmla="*/ 1500554 h 4179462"/>
                <a:gd name="connsiteX37" fmla="*/ 0 w 3665696"/>
                <a:gd name="connsiteY37" fmla="*/ 1711569 h 4179462"/>
                <a:gd name="connsiteX0" fmla="*/ 0 w 3665696"/>
                <a:gd name="connsiteY0" fmla="*/ 1582615 h 4050508"/>
                <a:gd name="connsiteX1" fmla="*/ 2343680 w 3665696"/>
                <a:gd name="connsiteY1" fmla="*/ 3833065 h 4050508"/>
                <a:gd name="connsiteX2" fmla="*/ 2540704 w 3665696"/>
                <a:gd name="connsiteY2" fmla="*/ 4050508 h 4050508"/>
                <a:gd name="connsiteX3" fmla="*/ 2811693 w 3665696"/>
                <a:gd name="connsiteY3" fmla="*/ 3709792 h 4050508"/>
                <a:gd name="connsiteX4" fmla="*/ 2995661 w 3665696"/>
                <a:gd name="connsiteY4" fmla="*/ 3634107 h 4050508"/>
                <a:gd name="connsiteX5" fmla="*/ 3142645 w 3665696"/>
                <a:gd name="connsiteY5" fmla="*/ 3542380 h 4050508"/>
                <a:gd name="connsiteX6" fmla="*/ 3331570 w 3665696"/>
                <a:gd name="connsiteY6" fmla="*/ 3325503 h 4050508"/>
                <a:gd name="connsiteX7" fmla="*/ 3496150 w 3665696"/>
                <a:gd name="connsiteY7" fmla="*/ 3031860 h 4050508"/>
                <a:gd name="connsiteX8" fmla="*/ 3474055 w 3665696"/>
                <a:gd name="connsiteY8" fmla="*/ 2670836 h 4050508"/>
                <a:gd name="connsiteX9" fmla="*/ 3516441 w 3665696"/>
                <a:gd name="connsiteY9" fmla="*/ 2456119 h 4050508"/>
                <a:gd name="connsiteX10" fmla="*/ 3622862 w 3665696"/>
                <a:gd name="connsiteY10" fmla="*/ 2334004 h 4050508"/>
                <a:gd name="connsiteX11" fmla="*/ 3665696 w 3665696"/>
                <a:gd name="connsiteY11" fmla="*/ 2278192 h 4050508"/>
                <a:gd name="connsiteX12" fmla="*/ 3497531 w 3665696"/>
                <a:gd name="connsiteY12" fmla="*/ 2183842 h 4050508"/>
                <a:gd name="connsiteX13" fmla="*/ 3183723 w 3665696"/>
                <a:gd name="connsiteY13" fmla="*/ 1961951 h 4050508"/>
                <a:gd name="connsiteX14" fmla="*/ 1560015 w 3665696"/>
                <a:gd name="connsiteY14" fmla="*/ 1964341 h 4050508"/>
                <a:gd name="connsiteX15" fmla="*/ 1644793 w 3665696"/>
                <a:gd name="connsiteY15" fmla="*/ 2137463 h 4050508"/>
                <a:gd name="connsiteX16" fmla="*/ 1709278 w 3665696"/>
                <a:gd name="connsiteY16" fmla="*/ 2359868 h 4050508"/>
                <a:gd name="connsiteX17" fmla="*/ 1673683 w 3665696"/>
                <a:gd name="connsiteY17" fmla="*/ 2561088 h 4050508"/>
                <a:gd name="connsiteX18" fmla="*/ 1776046 w 3665696"/>
                <a:gd name="connsiteY18" fmla="*/ 0 h 4050508"/>
                <a:gd name="connsiteX19" fmla="*/ 1611923 w 3665696"/>
                <a:gd name="connsiteY19" fmla="*/ 41030 h 4050508"/>
                <a:gd name="connsiteX20" fmla="*/ 1471246 w 3665696"/>
                <a:gd name="connsiteY20" fmla="*/ 169984 h 4050508"/>
                <a:gd name="connsiteX21" fmla="*/ 1436077 w 3665696"/>
                <a:gd name="connsiteY21" fmla="*/ 281353 h 4050508"/>
                <a:gd name="connsiteX22" fmla="*/ 1336431 w 3665696"/>
                <a:gd name="connsiteY22" fmla="*/ 392723 h 4050508"/>
                <a:gd name="connsiteX23" fmla="*/ 1266092 w 3665696"/>
                <a:gd name="connsiteY23" fmla="*/ 521677 h 4050508"/>
                <a:gd name="connsiteX24" fmla="*/ 1019908 w 3665696"/>
                <a:gd name="connsiteY24" fmla="*/ 685800 h 4050508"/>
                <a:gd name="connsiteX25" fmla="*/ 738554 w 3665696"/>
                <a:gd name="connsiteY25" fmla="*/ 615461 h 4050508"/>
                <a:gd name="connsiteX26" fmla="*/ 550985 w 3665696"/>
                <a:gd name="connsiteY26" fmla="*/ 603738 h 4050508"/>
                <a:gd name="connsiteX27" fmla="*/ 381000 w 3665696"/>
                <a:gd name="connsiteY27" fmla="*/ 504092 h 4050508"/>
                <a:gd name="connsiteX28" fmla="*/ 363415 w 3665696"/>
                <a:gd name="connsiteY28" fmla="*/ 433753 h 4050508"/>
                <a:gd name="connsiteX29" fmla="*/ 304800 w 3665696"/>
                <a:gd name="connsiteY29" fmla="*/ 398584 h 4050508"/>
                <a:gd name="connsiteX30" fmla="*/ 252046 w 3665696"/>
                <a:gd name="connsiteY30" fmla="*/ 615461 h 4050508"/>
                <a:gd name="connsiteX31" fmla="*/ 275492 w 3665696"/>
                <a:gd name="connsiteY31" fmla="*/ 662353 h 4050508"/>
                <a:gd name="connsiteX32" fmla="*/ 205154 w 3665696"/>
                <a:gd name="connsiteY32" fmla="*/ 750277 h 4050508"/>
                <a:gd name="connsiteX33" fmla="*/ 205154 w 3665696"/>
                <a:gd name="connsiteY33" fmla="*/ 984738 h 4050508"/>
                <a:gd name="connsiteX34" fmla="*/ 246185 w 3665696"/>
                <a:gd name="connsiteY34" fmla="*/ 1078523 h 4050508"/>
                <a:gd name="connsiteX35" fmla="*/ 146538 w 3665696"/>
                <a:gd name="connsiteY35" fmla="*/ 1277815 h 4050508"/>
                <a:gd name="connsiteX36" fmla="*/ 29308 w 3665696"/>
                <a:gd name="connsiteY36" fmla="*/ 1371600 h 4050508"/>
                <a:gd name="connsiteX37" fmla="*/ 0 w 3665696"/>
                <a:gd name="connsiteY37" fmla="*/ 1582615 h 4050508"/>
                <a:gd name="connsiteX0" fmla="*/ 0 w 3665696"/>
                <a:gd name="connsiteY0" fmla="*/ 1541585 h 4009478"/>
                <a:gd name="connsiteX1" fmla="*/ 2343680 w 3665696"/>
                <a:gd name="connsiteY1" fmla="*/ 3792035 h 4009478"/>
                <a:gd name="connsiteX2" fmla="*/ 2540704 w 3665696"/>
                <a:gd name="connsiteY2" fmla="*/ 4009478 h 4009478"/>
                <a:gd name="connsiteX3" fmla="*/ 2811693 w 3665696"/>
                <a:gd name="connsiteY3" fmla="*/ 3668762 h 4009478"/>
                <a:gd name="connsiteX4" fmla="*/ 2995661 w 3665696"/>
                <a:gd name="connsiteY4" fmla="*/ 3593077 h 4009478"/>
                <a:gd name="connsiteX5" fmla="*/ 3142645 w 3665696"/>
                <a:gd name="connsiteY5" fmla="*/ 3501350 h 4009478"/>
                <a:gd name="connsiteX6" fmla="*/ 3331570 w 3665696"/>
                <a:gd name="connsiteY6" fmla="*/ 3284473 h 4009478"/>
                <a:gd name="connsiteX7" fmla="*/ 3496150 w 3665696"/>
                <a:gd name="connsiteY7" fmla="*/ 2990830 h 4009478"/>
                <a:gd name="connsiteX8" fmla="*/ 3474055 w 3665696"/>
                <a:gd name="connsiteY8" fmla="*/ 2629806 h 4009478"/>
                <a:gd name="connsiteX9" fmla="*/ 3516441 w 3665696"/>
                <a:gd name="connsiteY9" fmla="*/ 2415089 h 4009478"/>
                <a:gd name="connsiteX10" fmla="*/ 3622862 w 3665696"/>
                <a:gd name="connsiteY10" fmla="*/ 2292974 h 4009478"/>
                <a:gd name="connsiteX11" fmla="*/ 3665696 w 3665696"/>
                <a:gd name="connsiteY11" fmla="*/ 2237162 h 4009478"/>
                <a:gd name="connsiteX12" fmla="*/ 3497531 w 3665696"/>
                <a:gd name="connsiteY12" fmla="*/ 2142812 h 4009478"/>
                <a:gd name="connsiteX13" fmla="*/ 3183723 w 3665696"/>
                <a:gd name="connsiteY13" fmla="*/ 1920921 h 4009478"/>
                <a:gd name="connsiteX14" fmla="*/ 1560015 w 3665696"/>
                <a:gd name="connsiteY14" fmla="*/ 1923311 h 4009478"/>
                <a:gd name="connsiteX15" fmla="*/ 1644793 w 3665696"/>
                <a:gd name="connsiteY15" fmla="*/ 2096433 h 4009478"/>
                <a:gd name="connsiteX16" fmla="*/ 1709278 w 3665696"/>
                <a:gd name="connsiteY16" fmla="*/ 2318838 h 4009478"/>
                <a:gd name="connsiteX17" fmla="*/ 1673683 w 3665696"/>
                <a:gd name="connsiteY17" fmla="*/ 2520058 h 4009478"/>
                <a:gd name="connsiteX18" fmla="*/ 1667828 w 3665696"/>
                <a:gd name="connsiteY18" fmla="*/ 2795500 h 4009478"/>
                <a:gd name="connsiteX19" fmla="*/ 1611923 w 3665696"/>
                <a:gd name="connsiteY19" fmla="*/ 0 h 4009478"/>
                <a:gd name="connsiteX20" fmla="*/ 1471246 w 3665696"/>
                <a:gd name="connsiteY20" fmla="*/ 128954 h 4009478"/>
                <a:gd name="connsiteX21" fmla="*/ 1436077 w 3665696"/>
                <a:gd name="connsiteY21" fmla="*/ 240323 h 4009478"/>
                <a:gd name="connsiteX22" fmla="*/ 1336431 w 3665696"/>
                <a:gd name="connsiteY22" fmla="*/ 351693 h 4009478"/>
                <a:gd name="connsiteX23" fmla="*/ 1266092 w 3665696"/>
                <a:gd name="connsiteY23" fmla="*/ 480647 h 4009478"/>
                <a:gd name="connsiteX24" fmla="*/ 1019908 w 3665696"/>
                <a:gd name="connsiteY24" fmla="*/ 644770 h 4009478"/>
                <a:gd name="connsiteX25" fmla="*/ 738554 w 3665696"/>
                <a:gd name="connsiteY25" fmla="*/ 574431 h 4009478"/>
                <a:gd name="connsiteX26" fmla="*/ 550985 w 3665696"/>
                <a:gd name="connsiteY26" fmla="*/ 562708 h 4009478"/>
                <a:gd name="connsiteX27" fmla="*/ 381000 w 3665696"/>
                <a:gd name="connsiteY27" fmla="*/ 463062 h 4009478"/>
                <a:gd name="connsiteX28" fmla="*/ 363415 w 3665696"/>
                <a:gd name="connsiteY28" fmla="*/ 392723 h 4009478"/>
                <a:gd name="connsiteX29" fmla="*/ 304800 w 3665696"/>
                <a:gd name="connsiteY29" fmla="*/ 357554 h 4009478"/>
                <a:gd name="connsiteX30" fmla="*/ 252046 w 3665696"/>
                <a:gd name="connsiteY30" fmla="*/ 574431 h 4009478"/>
                <a:gd name="connsiteX31" fmla="*/ 275492 w 3665696"/>
                <a:gd name="connsiteY31" fmla="*/ 621323 h 4009478"/>
                <a:gd name="connsiteX32" fmla="*/ 205154 w 3665696"/>
                <a:gd name="connsiteY32" fmla="*/ 709247 h 4009478"/>
                <a:gd name="connsiteX33" fmla="*/ 205154 w 3665696"/>
                <a:gd name="connsiteY33" fmla="*/ 943708 h 4009478"/>
                <a:gd name="connsiteX34" fmla="*/ 246185 w 3665696"/>
                <a:gd name="connsiteY34" fmla="*/ 1037493 h 4009478"/>
                <a:gd name="connsiteX35" fmla="*/ 146538 w 3665696"/>
                <a:gd name="connsiteY35" fmla="*/ 1236785 h 4009478"/>
                <a:gd name="connsiteX36" fmla="*/ 29308 w 3665696"/>
                <a:gd name="connsiteY36" fmla="*/ 1330570 h 4009478"/>
                <a:gd name="connsiteX37" fmla="*/ 0 w 3665696"/>
                <a:gd name="connsiteY37" fmla="*/ 1541585 h 4009478"/>
                <a:gd name="connsiteX0" fmla="*/ 0 w 3665696"/>
                <a:gd name="connsiteY0" fmla="*/ 1412631 h 3880524"/>
                <a:gd name="connsiteX1" fmla="*/ 2343680 w 3665696"/>
                <a:gd name="connsiteY1" fmla="*/ 3663081 h 3880524"/>
                <a:gd name="connsiteX2" fmla="*/ 2540704 w 3665696"/>
                <a:gd name="connsiteY2" fmla="*/ 3880524 h 3880524"/>
                <a:gd name="connsiteX3" fmla="*/ 2811693 w 3665696"/>
                <a:gd name="connsiteY3" fmla="*/ 3539808 h 3880524"/>
                <a:gd name="connsiteX4" fmla="*/ 2995661 w 3665696"/>
                <a:gd name="connsiteY4" fmla="*/ 3464123 h 3880524"/>
                <a:gd name="connsiteX5" fmla="*/ 3142645 w 3665696"/>
                <a:gd name="connsiteY5" fmla="*/ 3372396 h 3880524"/>
                <a:gd name="connsiteX6" fmla="*/ 3331570 w 3665696"/>
                <a:gd name="connsiteY6" fmla="*/ 3155519 h 3880524"/>
                <a:gd name="connsiteX7" fmla="*/ 3496150 w 3665696"/>
                <a:gd name="connsiteY7" fmla="*/ 2861876 h 3880524"/>
                <a:gd name="connsiteX8" fmla="*/ 3474055 w 3665696"/>
                <a:gd name="connsiteY8" fmla="*/ 2500852 h 3880524"/>
                <a:gd name="connsiteX9" fmla="*/ 3516441 w 3665696"/>
                <a:gd name="connsiteY9" fmla="*/ 2286135 h 3880524"/>
                <a:gd name="connsiteX10" fmla="*/ 3622862 w 3665696"/>
                <a:gd name="connsiteY10" fmla="*/ 2164020 h 3880524"/>
                <a:gd name="connsiteX11" fmla="*/ 3665696 w 3665696"/>
                <a:gd name="connsiteY11" fmla="*/ 2108208 h 3880524"/>
                <a:gd name="connsiteX12" fmla="*/ 3497531 w 3665696"/>
                <a:gd name="connsiteY12" fmla="*/ 2013858 h 3880524"/>
                <a:gd name="connsiteX13" fmla="*/ 3183723 w 3665696"/>
                <a:gd name="connsiteY13" fmla="*/ 1791967 h 3880524"/>
                <a:gd name="connsiteX14" fmla="*/ 1560015 w 3665696"/>
                <a:gd name="connsiteY14" fmla="*/ 1794357 h 3880524"/>
                <a:gd name="connsiteX15" fmla="*/ 1644793 w 3665696"/>
                <a:gd name="connsiteY15" fmla="*/ 1967479 h 3880524"/>
                <a:gd name="connsiteX16" fmla="*/ 1709278 w 3665696"/>
                <a:gd name="connsiteY16" fmla="*/ 2189884 h 3880524"/>
                <a:gd name="connsiteX17" fmla="*/ 1673683 w 3665696"/>
                <a:gd name="connsiteY17" fmla="*/ 2391104 h 3880524"/>
                <a:gd name="connsiteX18" fmla="*/ 1667828 w 3665696"/>
                <a:gd name="connsiteY18" fmla="*/ 2666546 h 3880524"/>
                <a:gd name="connsiteX19" fmla="*/ 1557813 w 3665696"/>
                <a:gd name="connsiteY19" fmla="*/ 2814112 h 3880524"/>
                <a:gd name="connsiteX20" fmla="*/ 1471246 w 3665696"/>
                <a:gd name="connsiteY20" fmla="*/ 0 h 3880524"/>
                <a:gd name="connsiteX21" fmla="*/ 1436077 w 3665696"/>
                <a:gd name="connsiteY21" fmla="*/ 111369 h 3880524"/>
                <a:gd name="connsiteX22" fmla="*/ 1336431 w 3665696"/>
                <a:gd name="connsiteY22" fmla="*/ 222739 h 3880524"/>
                <a:gd name="connsiteX23" fmla="*/ 1266092 w 3665696"/>
                <a:gd name="connsiteY23" fmla="*/ 351693 h 3880524"/>
                <a:gd name="connsiteX24" fmla="*/ 1019908 w 3665696"/>
                <a:gd name="connsiteY24" fmla="*/ 515816 h 3880524"/>
                <a:gd name="connsiteX25" fmla="*/ 738554 w 3665696"/>
                <a:gd name="connsiteY25" fmla="*/ 445477 h 3880524"/>
                <a:gd name="connsiteX26" fmla="*/ 550985 w 3665696"/>
                <a:gd name="connsiteY26" fmla="*/ 433754 h 3880524"/>
                <a:gd name="connsiteX27" fmla="*/ 381000 w 3665696"/>
                <a:gd name="connsiteY27" fmla="*/ 334108 h 3880524"/>
                <a:gd name="connsiteX28" fmla="*/ 363415 w 3665696"/>
                <a:gd name="connsiteY28" fmla="*/ 263769 h 3880524"/>
                <a:gd name="connsiteX29" fmla="*/ 304800 w 3665696"/>
                <a:gd name="connsiteY29" fmla="*/ 228600 h 3880524"/>
                <a:gd name="connsiteX30" fmla="*/ 252046 w 3665696"/>
                <a:gd name="connsiteY30" fmla="*/ 445477 h 3880524"/>
                <a:gd name="connsiteX31" fmla="*/ 275492 w 3665696"/>
                <a:gd name="connsiteY31" fmla="*/ 492369 h 3880524"/>
                <a:gd name="connsiteX32" fmla="*/ 205154 w 3665696"/>
                <a:gd name="connsiteY32" fmla="*/ 580293 h 3880524"/>
                <a:gd name="connsiteX33" fmla="*/ 205154 w 3665696"/>
                <a:gd name="connsiteY33" fmla="*/ 814754 h 3880524"/>
                <a:gd name="connsiteX34" fmla="*/ 246185 w 3665696"/>
                <a:gd name="connsiteY34" fmla="*/ 908539 h 3880524"/>
                <a:gd name="connsiteX35" fmla="*/ 146538 w 3665696"/>
                <a:gd name="connsiteY35" fmla="*/ 1107831 h 3880524"/>
                <a:gd name="connsiteX36" fmla="*/ 29308 w 3665696"/>
                <a:gd name="connsiteY36" fmla="*/ 1201616 h 3880524"/>
                <a:gd name="connsiteX37" fmla="*/ 0 w 3665696"/>
                <a:gd name="connsiteY37" fmla="*/ 1412631 h 3880524"/>
                <a:gd name="connsiteX0" fmla="*/ 0 w 3665696"/>
                <a:gd name="connsiteY0" fmla="*/ 1301262 h 3769155"/>
                <a:gd name="connsiteX1" fmla="*/ 2343680 w 3665696"/>
                <a:gd name="connsiteY1" fmla="*/ 3551712 h 3769155"/>
                <a:gd name="connsiteX2" fmla="*/ 2540704 w 3665696"/>
                <a:gd name="connsiteY2" fmla="*/ 3769155 h 3769155"/>
                <a:gd name="connsiteX3" fmla="*/ 2811693 w 3665696"/>
                <a:gd name="connsiteY3" fmla="*/ 3428439 h 3769155"/>
                <a:gd name="connsiteX4" fmla="*/ 2995661 w 3665696"/>
                <a:gd name="connsiteY4" fmla="*/ 3352754 h 3769155"/>
                <a:gd name="connsiteX5" fmla="*/ 3142645 w 3665696"/>
                <a:gd name="connsiteY5" fmla="*/ 3261027 h 3769155"/>
                <a:gd name="connsiteX6" fmla="*/ 3331570 w 3665696"/>
                <a:gd name="connsiteY6" fmla="*/ 3044150 h 3769155"/>
                <a:gd name="connsiteX7" fmla="*/ 3496150 w 3665696"/>
                <a:gd name="connsiteY7" fmla="*/ 2750507 h 3769155"/>
                <a:gd name="connsiteX8" fmla="*/ 3474055 w 3665696"/>
                <a:gd name="connsiteY8" fmla="*/ 2389483 h 3769155"/>
                <a:gd name="connsiteX9" fmla="*/ 3516441 w 3665696"/>
                <a:gd name="connsiteY9" fmla="*/ 2174766 h 3769155"/>
                <a:gd name="connsiteX10" fmla="*/ 3622862 w 3665696"/>
                <a:gd name="connsiteY10" fmla="*/ 2052651 h 3769155"/>
                <a:gd name="connsiteX11" fmla="*/ 3665696 w 3665696"/>
                <a:gd name="connsiteY11" fmla="*/ 1996839 h 3769155"/>
                <a:gd name="connsiteX12" fmla="*/ 3497531 w 3665696"/>
                <a:gd name="connsiteY12" fmla="*/ 1902489 h 3769155"/>
                <a:gd name="connsiteX13" fmla="*/ 3183723 w 3665696"/>
                <a:gd name="connsiteY13" fmla="*/ 1680598 h 3769155"/>
                <a:gd name="connsiteX14" fmla="*/ 1560015 w 3665696"/>
                <a:gd name="connsiteY14" fmla="*/ 1682988 h 3769155"/>
                <a:gd name="connsiteX15" fmla="*/ 1644793 w 3665696"/>
                <a:gd name="connsiteY15" fmla="*/ 1856110 h 3769155"/>
                <a:gd name="connsiteX16" fmla="*/ 1709278 w 3665696"/>
                <a:gd name="connsiteY16" fmla="*/ 2078515 h 3769155"/>
                <a:gd name="connsiteX17" fmla="*/ 1673683 w 3665696"/>
                <a:gd name="connsiteY17" fmla="*/ 2279735 h 3769155"/>
                <a:gd name="connsiteX18" fmla="*/ 1667828 w 3665696"/>
                <a:gd name="connsiteY18" fmla="*/ 2555177 h 3769155"/>
                <a:gd name="connsiteX19" fmla="*/ 1557813 w 3665696"/>
                <a:gd name="connsiteY19" fmla="*/ 2702743 h 3769155"/>
                <a:gd name="connsiteX20" fmla="*/ 1809426 w 3665696"/>
                <a:gd name="connsiteY20" fmla="*/ 2745137 h 3769155"/>
                <a:gd name="connsiteX21" fmla="*/ 1436077 w 3665696"/>
                <a:gd name="connsiteY21" fmla="*/ 0 h 3769155"/>
                <a:gd name="connsiteX22" fmla="*/ 1336431 w 3665696"/>
                <a:gd name="connsiteY22" fmla="*/ 111370 h 3769155"/>
                <a:gd name="connsiteX23" fmla="*/ 1266092 w 3665696"/>
                <a:gd name="connsiteY23" fmla="*/ 240324 h 3769155"/>
                <a:gd name="connsiteX24" fmla="*/ 1019908 w 3665696"/>
                <a:gd name="connsiteY24" fmla="*/ 404447 h 3769155"/>
                <a:gd name="connsiteX25" fmla="*/ 738554 w 3665696"/>
                <a:gd name="connsiteY25" fmla="*/ 334108 h 3769155"/>
                <a:gd name="connsiteX26" fmla="*/ 550985 w 3665696"/>
                <a:gd name="connsiteY26" fmla="*/ 322385 h 3769155"/>
                <a:gd name="connsiteX27" fmla="*/ 381000 w 3665696"/>
                <a:gd name="connsiteY27" fmla="*/ 222739 h 3769155"/>
                <a:gd name="connsiteX28" fmla="*/ 363415 w 3665696"/>
                <a:gd name="connsiteY28" fmla="*/ 152400 h 3769155"/>
                <a:gd name="connsiteX29" fmla="*/ 304800 w 3665696"/>
                <a:gd name="connsiteY29" fmla="*/ 117231 h 3769155"/>
                <a:gd name="connsiteX30" fmla="*/ 252046 w 3665696"/>
                <a:gd name="connsiteY30" fmla="*/ 334108 h 3769155"/>
                <a:gd name="connsiteX31" fmla="*/ 275492 w 3665696"/>
                <a:gd name="connsiteY31" fmla="*/ 381000 h 3769155"/>
                <a:gd name="connsiteX32" fmla="*/ 205154 w 3665696"/>
                <a:gd name="connsiteY32" fmla="*/ 468924 h 3769155"/>
                <a:gd name="connsiteX33" fmla="*/ 205154 w 3665696"/>
                <a:gd name="connsiteY33" fmla="*/ 703385 h 3769155"/>
                <a:gd name="connsiteX34" fmla="*/ 246185 w 3665696"/>
                <a:gd name="connsiteY34" fmla="*/ 797170 h 3769155"/>
                <a:gd name="connsiteX35" fmla="*/ 146538 w 3665696"/>
                <a:gd name="connsiteY35" fmla="*/ 996462 h 3769155"/>
                <a:gd name="connsiteX36" fmla="*/ 29308 w 3665696"/>
                <a:gd name="connsiteY36" fmla="*/ 1090247 h 3769155"/>
                <a:gd name="connsiteX37" fmla="*/ 0 w 3665696"/>
                <a:gd name="connsiteY37" fmla="*/ 1301262 h 3769155"/>
                <a:gd name="connsiteX0" fmla="*/ 0 w 3665696"/>
                <a:gd name="connsiteY0" fmla="*/ 1189892 h 3657785"/>
                <a:gd name="connsiteX1" fmla="*/ 2343680 w 3665696"/>
                <a:gd name="connsiteY1" fmla="*/ 3440342 h 3657785"/>
                <a:gd name="connsiteX2" fmla="*/ 2540704 w 3665696"/>
                <a:gd name="connsiteY2" fmla="*/ 3657785 h 3657785"/>
                <a:gd name="connsiteX3" fmla="*/ 2811693 w 3665696"/>
                <a:gd name="connsiteY3" fmla="*/ 3317069 h 3657785"/>
                <a:gd name="connsiteX4" fmla="*/ 2995661 w 3665696"/>
                <a:gd name="connsiteY4" fmla="*/ 3241384 h 3657785"/>
                <a:gd name="connsiteX5" fmla="*/ 3142645 w 3665696"/>
                <a:gd name="connsiteY5" fmla="*/ 3149657 h 3657785"/>
                <a:gd name="connsiteX6" fmla="*/ 3331570 w 3665696"/>
                <a:gd name="connsiteY6" fmla="*/ 2932780 h 3657785"/>
                <a:gd name="connsiteX7" fmla="*/ 3496150 w 3665696"/>
                <a:gd name="connsiteY7" fmla="*/ 2639137 h 3657785"/>
                <a:gd name="connsiteX8" fmla="*/ 3474055 w 3665696"/>
                <a:gd name="connsiteY8" fmla="*/ 2278113 h 3657785"/>
                <a:gd name="connsiteX9" fmla="*/ 3516441 w 3665696"/>
                <a:gd name="connsiteY9" fmla="*/ 2063396 h 3657785"/>
                <a:gd name="connsiteX10" fmla="*/ 3622862 w 3665696"/>
                <a:gd name="connsiteY10" fmla="*/ 1941281 h 3657785"/>
                <a:gd name="connsiteX11" fmla="*/ 3665696 w 3665696"/>
                <a:gd name="connsiteY11" fmla="*/ 1885469 h 3657785"/>
                <a:gd name="connsiteX12" fmla="*/ 3497531 w 3665696"/>
                <a:gd name="connsiteY12" fmla="*/ 1791119 h 3657785"/>
                <a:gd name="connsiteX13" fmla="*/ 3183723 w 3665696"/>
                <a:gd name="connsiteY13" fmla="*/ 1569228 h 3657785"/>
                <a:gd name="connsiteX14" fmla="*/ 1560015 w 3665696"/>
                <a:gd name="connsiteY14" fmla="*/ 1571618 h 3657785"/>
                <a:gd name="connsiteX15" fmla="*/ 1644793 w 3665696"/>
                <a:gd name="connsiteY15" fmla="*/ 1744740 h 3657785"/>
                <a:gd name="connsiteX16" fmla="*/ 1709278 w 3665696"/>
                <a:gd name="connsiteY16" fmla="*/ 1967145 h 3657785"/>
                <a:gd name="connsiteX17" fmla="*/ 1673683 w 3665696"/>
                <a:gd name="connsiteY17" fmla="*/ 2168365 h 3657785"/>
                <a:gd name="connsiteX18" fmla="*/ 1667828 w 3665696"/>
                <a:gd name="connsiteY18" fmla="*/ 2443807 h 3657785"/>
                <a:gd name="connsiteX19" fmla="*/ 1557813 w 3665696"/>
                <a:gd name="connsiteY19" fmla="*/ 2591373 h 3657785"/>
                <a:gd name="connsiteX20" fmla="*/ 1809426 w 3665696"/>
                <a:gd name="connsiteY20" fmla="*/ 2633767 h 3657785"/>
                <a:gd name="connsiteX21" fmla="*/ 1855420 w 3665696"/>
                <a:gd name="connsiteY21" fmla="*/ 2831696 h 3657785"/>
                <a:gd name="connsiteX22" fmla="*/ 1336431 w 3665696"/>
                <a:gd name="connsiteY22" fmla="*/ 0 h 3657785"/>
                <a:gd name="connsiteX23" fmla="*/ 1266092 w 3665696"/>
                <a:gd name="connsiteY23" fmla="*/ 128954 h 3657785"/>
                <a:gd name="connsiteX24" fmla="*/ 1019908 w 3665696"/>
                <a:gd name="connsiteY24" fmla="*/ 293077 h 3657785"/>
                <a:gd name="connsiteX25" fmla="*/ 738554 w 3665696"/>
                <a:gd name="connsiteY25" fmla="*/ 222738 h 3657785"/>
                <a:gd name="connsiteX26" fmla="*/ 550985 w 3665696"/>
                <a:gd name="connsiteY26" fmla="*/ 211015 h 3657785"/>
                <a:gd name="connsiteX27" fmla="*/ 381000 w 3665696"/>
                <a:gd name="connsiteY27" fmla="*/ 111369 h 3657785"/>
                <a:gd name="connsiteX28" fmla="*/ 363415 w 3665696"/>
                <a:gd name="connsiteY28" fmla="*/ 41030 h 3657785"/>
                <a:gd name="connsiteX29" fmla="*/ 304800 w 3665696"/>
                <a:gd name="connsiteY29" fmla="*/ 5861 h 3657785"/>
                <a:gd name="connsiteX30" fmla="*/ 252046 w 3665696"/>
                <a:gd name="connsiteY30" fmla="*/ 222738 h 3657785"/>
                <a:gd name="connsiteX31" fmla="*/ 275492 w 3665696"/>
                <a:gd name="connsiteY31" fmla="*/ 269630 h 3657785"/>
                <a:gd name="connsiteX32" fmla="*/ 205154 w 3665696"/>
                <a:gd name="connsiteY32" fmla="*/ 357554 h 3657785"/>
                <a:gd name="connsiteX33" fmla="*/ 205154 w 3665696"/>
                <a:gd name="connsiteY33" fmla="*/ 592015 h 3657785"/>
                <a:gd name="connsiteX34" fmla="*/ 246185 w 3665696"/>
                <a:gd name="connsiteY34" fmla="*/ 685800 h 3657785"/>
                <a:gd name="connsiteX35" fmla="*/ 146538 w 3665696"/>
                <a:gd name="connsiteY35" fmla="*/ 885092 h 3657785"/>
                <a:gd name="connsiteX36" fmla="*/ 29308 w 3665696"/>
                <a:gd name="connsiteY36" fmla="*/ 978877 h 3657785"/>
                <a:gd name="connsiteX37" fmla="*/ 0 w 3665696"/>
                <a:gd name="connsiteY37" fmla="*/ 1189892 h 3657785"/>
                <a:gd name="connsiteX0" fmla="*/ 0 w 3665696"/>
                <a:gd name="connsiteY0" fmla="*/ 1184031 h 3651924"/>
                <a:gd name="connsiteX1" fmla="*/ 2343680 w 3665696"/>
                <a:gd name="connsiteY1" fmla="*/ 3434481 h 3651924"/>
                <a:gd name="connsiteX2" fmla="*/ 2540704 w 3665696"/>
                <a:gd name="connsiteY2" fmla="*/ 3651924 h 3651924"/>
                <a:gd name="connsiteX3" fmla="*/ 2811693 w 3665696"/>
                <a:gd name="connsiteY3" fmla="*/ 3311208 h 3651924"/>
                <a:gd name="connsiteX4" fmla="*/ 2995661 w 3665696"/>
                <a:gd name="connsiteY4" fmla="*/ 3235523 h 3651924"/>
                <a:gd name="connsiteX5" fmla="*/ 3142645 w 3665696"/>
                <a:gd name="connsiteY5" fmla="*/ 3143796 h 3651924"/>
                <a:gd name="connsiteX6" fmla="*/ 3331570 w 3665696"/>
                <a:gd name="connsiteY6" fmla="*/ 2926919 h 3651924"/>
                <a:gd name="connsiteX7" fmla="*/ 3496150 w 3665696"/>
                <a:gd name="connsiteY7" fmla="*/ 2633276 h 3651924"/>
                <a:gd name="connsiteX8" fmla="*/ 3474055 w 3665696"/>
                <a:gd name="connsiteY8" fmla="*/ 2272252 h 3651924"/>
                <a:gd name="connsiteX9" fmla="*/ 3516441 w 3665696"/>
                <a:gd name="connsiteY9" fmla="*/ 2057535 h 3651924"/>
                <a:gd name="connsiteX10" fmla="*/ 3622862 w 3665696"/>
                <a:gd name="connsiteY10" fmla="*/ 1935420 h 3651924"/>
                <a:gd name="connsiteX11" fmla="*/ 3665696 w 3665696"/>
                <a:gd name="connsiteY11" fmla="*/ 1879608 h 3651924"/>
                <a:gd name="connsiteX12" fmla="*/ 3497531 w 3665696"/>
                <a:gd name="connsiteY12" fmla="*/ 1785258 h 3651924"/>
                <a:gd name="connsiteX13" fmla="*/ 3183723 w 3665696"/>
                <a:gd name="connsiteY13" fmla="*/ 1563367 h 3651924"/>
                <a:gd name="connsiteX14" fmla="*/ 1560015 w 3665696"/>
                <a:gd name="connsiteY14" fmla="*/ 1565757 h 3651924"/>
                <a:gd name="connsiteX15" fmla="*/ 1644793 w 3665696"/>
                <a:gd name="connsiteY15" fmla="*/ 1738879 h 3651924"/>
                <a:gd name="connsiteX16" fmla="*/ 1709278 w 3665696"/>
                <a:gd name="connsiteY16" fmla="*/ 1961284 h 3651924"/>
                <a:gd name="connsiteX17" fmla="*/ 1673683 w 3665696"/>
                <a:gd name="connsiteY17" fmla="*/ 2162504 h 3651924"/>
                <a:gd name="connsiteX18" fmla="*/ 1667828 w 3665696"/>
                <a:gd name="connsiteY18" fmla="*/ 2437946 h 3651924"/>
                <a:gd name="connsiteX19" fmla="*/ 1557813 w 3665696"/>
                <a:gd name="connsiteY19" fmla="*/ 2585512 h 3651924"/>
                <a:gd name="connsiteX20" fmla="*/ 1809426 w 3665696"/>
                <a:gd name="connsiteY20" fmla="*/ 2627906 h 3651924"/>
                <a:gd name="connsiteX21" fmla="*/ 1855420 w 3665696"/>
                <a:gd name="connsiteY21" fmla="*/ 2825835 h 3651924"/>
                <a:gd name="connsiteX22" fmla="*/ 2006028 w 3665696"/>
                <a:gd name="connsiteY22" fmla="*/ 3123644 h 3651924"/>
                <a:gd name="connsiteX23" fmla="*/ 1266092 w 3665696"/>
                <a:gd name="connsiteY23" fmla="*/ 123093 h 3651924"/>
                <a:gd name="connsiteX24" fmla="*/ 1019908 w 3665696"/>
                <a:gd name="connsiteY24" fmla="*/ 287216 h 3651924"/>
                <a:gd name="connsiteX25" fmla="*/ 738554 w 3665696"/>
                <a:gd name="connsiteY25" fmla="*/ 216877 h 3651924"/>
                <a:gd name="connsiteX26" fmla="*/ 550985 w 3665696"/>
                <a:gd name="connsiteY26" fmla="*/ 205154 h 3651924"/>
                <a:gd name="connsiteX27" fmla="*/ 381000 w 3665696"/>
                <a:gd name="connsiteY27" fmla="*/ 105508 h 3651924"/>
                <a:gd name="connsiteX28" fmla="*/ 363415 w 3665696"/>
                <a:gd name="connsiteY28" fmla="*/ 35169 h 3651924"/>
                <a:gd name="connsiteX29" fmla="*/ 304800 w 3665696"/>
                <a:gd name="connsiteY29" fmla="*/ 0 h 3651924"/>
                <a:gd name="connsiteX30" fmla="*/ 252046 w 3665696"/>
                <a:gd name="connsiteY30" fmla="*/ 216877 h 3651924"/>
                <a:gd name="connsiteX31" fmla="*/ 275492 w 3665696"/>
                <a:gd name="connsiteY31" fmla="*/ 263769 h 3651924"/>
                <a:gd name="connsiteX32" fmla="*/ 205154 w 3665696"/>
                <a:gd name="connsiteY32" fmla="*/ 351693 h 3651924"/>
                <a:gd name="connsiteX33" fmla="*/ 205154 w 3665696"/>
                <a:gd name="connsiteY33" fmla="*/ 586154 h 3651924"/>
                <a:gd name="connsiteX34" fmla="*/ 246185 w 3665696"/>
                <a:gd name="connsiteY34" fmla="*/ 679939 h 3651924"/>
                <a:gd name="connsiteX35" fmla="*/ 146538 w 3665696"/>
                <a:gd name="connsiteY35" fmla="*/ 879231 h 3651924"/>
                <a:gd name="connsiteX36" fmla="*/ 29308 w 3665696"/>
                <a:gd name="connsiteY36" fmla="*/ 973016 h 3651924"/>
                <a:gd name="connsiteX37" fmla="*/ 0 w 3665696"/>
                <a:gd name="connsiteY37" fmla="*/ 1184031 h 3651924"/>
                <a:gd name="connsiteX0" fmla="*/ 0 w 3665696"/>
                <a:gd name="connsiteY0" fmla="*/ 1184031 h 3651924"/>
                <a:gd name="connsiteX1" fmla="*/ 2343680 w 3665696"/>
                <a:gd name="connsiteY1" fmla="*/ 3434481 h 3651924"/>
                <a:gd name="connsiteX2" fmla="*/ 2540704 w 3665696"/>
                <a:gd name="connsiteY2" fmla="*/ 3651924 h 3651924"/>
                <a:gd name="connsiteX3" fmla="*/ 2811693 w 3665696"/>
                <a:gd name="connsiteY3" fmla="*/ 3311208 h 3651924"/>
                <a:gd name="connsiteX4" fmla="*/ 2995661 w 3665696"/>
                <a:gd name="connsiteY4" fmla="*/ 3235523 h 3651924"/>
                <a:gd name="connsiteX5" fmla="*/ 3142645 w 3665696"/>
                <a:gd name="connsiteY5" fmla="*/ 3143796 h 3651924"/>
                <a:gd name="connsiteX6" fmla="*/ 3331570 w 3665696"/>
                <a:gd name="connsiteY6" fmla="*/ 2926919 h 3651924"/>
                <a:gd name="connsiteX7" fmla="*/ 3496150 w 3665696"/>
                <a:gd name="connsiteY7" fmla="*/ 2633276 h 3651924"/>
                <a:gd name="connsiteX8" fmla="*/ 3474055 w 3665696"/>
                <a:gd name="connsiteY8" fmla="*/ 2272252 h 3651924"/>
                <a:gd name="connsiteX9" fmla="*/ 3516441 w 3665696"/>
                <a:gd name="connsiteY9" fmla="*/ 2057535 h 3651924"/>
                <a:gd name="connsiteX10" fmla="*/ 3622862 w 3665696"/>
                <a:gd name="connsiteY10" fmla="*/ 1935420 h 3651924"/>
                <a:gd name="connsiteX11" fmla="*/ 3665696 w 3665696"/>
                <a:gd name="connsiteY11" fmla="*/ 1879608 h 3651924"/>
                <a:gd name="connsiteX12" fmla="*/ 3497531 w 3665696"/>
                <a:gd name="connsiteY12" fmla="*/ 1785258 h 3651924"/>
                <a:gd name="connsiteX13" fmla="*/ 3183723 w 3665696"/>
                <a:gd name="connsiteY13" fmla="*/ 1563367 h 3651924"/>
                <a:gd name="connsiteX14" fmla="*/ 1560015 w 3665696"/>
                <a:gd name="connsiteY14" fmla="*/ 1565757 h 3651924"/>
                <a:gd name="connsiteX15" fmla="*/ 1644793 w 3665696"/>
                <a:gd name="connsiteY15" fmla="*/ 1738879 h 3651924"/>
                <a:gd name="connsiteX16" fmla="*/ 1709278 w 3665696"/>
                <a:gd name="connsiteY16" fmla="*/ 1961284 h 3651924"/>
                <a:gd name="connsiteX17" fmla="*/ 1673683 w 3665696"/>
                <a:gd name="connsiteY17" fmla="*/ 2162504 h 3651924"/>
                <a:gd name="connsiteX18" fmla="*/ 1667828 w 3665696"/>
                <a:gd name="connsiteY18" fmla="*/ 2437946 h 3651924"/>
                <a:gd name="connsiteX19" fmla="*/ 1557813 w 3665696"/>
                <a:gd name="connsiteY19" fmla="*/ 2585512 h 3651924"/>
                <a:gd name="connsiteX20" fmla="*/ 1809426 w 3665696"/>
                <a:gd name="connsiteY20" fmla="*/ 2627906 h 3651924"/>
                <a:gd name="connsiteX21" fmla="*/ 1855420 w 3665696"/>
                <a:gd name="connsiteY21" fmla="*/ 2825835 h 3651924"/>
                <a:gd name="connsiteX22" fmla="*/ 2006028 w 3665696"/>
                <a:gd name="connsiteY22" fmla="*/ 3123644 h 3651924"/>
                <a:gd name="connsiteX23" fmla="*/ 2212996 w 3665696"/>
                <a:gd name="connsiteY23" fmla="*/ 3312525 h 3651924"/>
                <a:gd name="connsiteX24" fmla="*/ 1019908 w 3665696"/>
                <a:gd name="connsiteY24" fmla="*/ 287216 h 3651924"/>
                <a:gd name="connsiteX25" fmla="*/ 738554 w 3665696"/>
                <a:gd name="connsiteY25" fmla="*/ 216877 h 3651924"/>
                <a:gd name="connsiteX26" fmla="*/ 550985 w 3665696"/>
                <a:gd name="connsiteY26" fmla="*/ 205154 h 3651924"/>
                <a:gd name="connsiteX27" fmla="*/ 381000 w 3665696"/>
                <a:gd name="connsiteY27" fmla="*/ 105508 h 3651924"/>
                <a:gd name="connsiteX28" fmla="*/ 363415 w 3665696"/>
                <a:gd name="connsiteY28" fmla="*/ 35169 h 3651924"/>
                <a:gd name="connsiteX29" fmla="*/ 304800 w 3665696"/>
                <a:gd name="connsiteY29" fmla="*/ 0 h 3651924"/>
                <a:gd name="connsiteX30" fmla="*/ 252046 w 3665696"/>
                <a:gd name="connsiteY30" fmla="*/ 216877 h 3651924"/>
                <a:gd name="connsiteX31" fmla="*/ 275492 w 3665696"/>
                <a:gd name="connsiteY31" fmla="*/ 263769 h 3651924"/>
                <a:gd name="connsiteX32" fmla="*/ 205154 w 3665696"/>
                <a:gd name="connsiteY32" fmla="*/ 351693 h 3651924"/>
                <a:gd name="connsiteX33" fmla="*/ 205154 w 3665696"/>
                <a:gd name="connsiteY33" fmla="*/ 586154 h 3651924"/>
                <a:gd name="connsiteX34" fmla="*/ 246185 w 3665696"/>
                <a:gd name="connsiteY34" fmla="*/ 679939 h 3651924"/>
                <a:gd name="connsiteX35" fmla="*/ 146538 w 3665696"/>
                <a:gd name="connsiteY35" fmla="*/ 879231 h 3651924"/>
                <a:gd name="connsiteX36" fmla="*/ 29308 w 3665696"/>
                <a:gd name="connsiteY36" fmla="*/ 973016 h 3651924"/>
                <a:gd name="connsiteX37" fmla="*/ 0 w 3665696"/>
                <a:gd name="connsiteY37" fmla="*/ 1184031 h 3651924"/>
                <a:gd name="connsiteX0" fmla="*/ 0 w 3665696"/>
                <a:gd name="connsiteY0" fmla="*/ 1184031 h 3651924"/>
                <a:gd name="connsiteX1" fmla="*/ 2343680 w 3665696"/>
                <a:gd name="connsiteY1" fmla="*/ 3434481 h 3651924"/>
                <a:gd name="connsiteX2" fmla="*/ 2540704 w 3665696"/>
                <a:gd name="connsiteY2" fmla="*/ 3651924 h 3651924"/>
                <a:gd name="connsiteX3" fmla="*/ 2811693 w 3665696"/>
                <a:gd name="connsiteY3" fmla="*/ 3311208 h 3651924"/>
                <a:gd name="connsiteX4" fmla="*/ 2995661 w 3665696"/>
                <a:gd name="connsiteY4" fmla="*/ 3235523 h 3651924"/>
                <a:gd name="connsiteX5" fmla="*/ 3142645 w 3665696"/>
                <a:gd name="connsiteY5" fmla="*/ 3143796 h 3651924"/>
                <a:gd name="connsiteX6" fmla="*/ 3331570 w 3665696"/>
                <a:gd name="connsiteY6" fmla="*/ 2926919 h 3651924"/>
                <a:gd name="connsiteX7" fmla="*/ 3496150 w 3665696"/>
                <a:gd name="connsiteY7" fmla="*/ 2633276 h 3651924"/>
                <a:gd name="connsiteX8" fmla="*/ 3474055 w 3665696"/>
                <a:gd name="connsiteY8" fmla="*/ 2272252 h 3651924"/>
                <a:gd name="connsiteX9" fmla="*/ 3516441 w 3665696"/>
                <a:gd name="connsiteY9" fmla="*/ 2057535 h 3651924"/>
                <a:gd name="connsiteX10" fmla="*/ 3622862 w 3665696"/>
                <a:gd name="connsiteY10" fmla="*/ 1935420 h 3651924"/>
                <a:gd name="connsiteX11" fmla="*/ 3665696 w 3665696"/>
                <a:gd name="connsiteY11" fmla="*/ 1879608 h 3651924"/>
                <a:gd name="connsiteX12" fmla="*/ 3497531 w 3665696"/>
                <a:gd name="connsiteY12" fmla="*/ 1785258 h 3651924"/>
                <a:gd name="connsiteX13" fmla="*/ 3183723 w 3665696"/>
                <a:gd name="connsiteY13" fmla="*/ 1563367 h 3651924"/>
                <a:gd name="connsiteX14" fmla="*/ 1560015 w 3665696"/>
                <a:gd name="connsiteY14" fmla="*/ 1565757 h 3651924"/>
                <a:gd name="connsiteX15" fmla="*/ 1644793 w 3665696"/>
                <a:gd name="connsiteY15" fmla="*/ 1738879 h 3651924"/>
                <a:gd name="connsiteX16" fmla="*/ 1709278 w 3665696"/>
                <a:gd name="connsiteY16" fmla="*/ 1961284 h 3651924"/>
                <a:gd name="connsiteX17" fmla="*/ 1673683 w 3665696"/>
                <a:gd name="connsiteY17" fmla="*/ 2162504 h 3651924"/>
                <a:gd name="connsiteX18" fmla="*/ 1667828 w 3665696"/>
                <a:gd name="connsiteY18" fmla="*/ 2437946 h 3651924"/>
                <a:gd name="connsiteX19" fmla="*/ 1557813 w 3665696"/>
                <a:gd name="connsiteY19" fmla="*/ 2585512 h 3651924"/>
                <a:gd name="connsiteX20" fmla="*/ 1809426 w 3665696"/>
                <a:gd name="connsiteY20" fmla="*/ 2627906 h 3651924"/>
                <a:gd name="connsiteX21" fmla="*/ 1855420 w 3665696"/>
                <a:gd name="connsiteY21" fmla="*/ 2825835 h 3651924"/>
                <a:gd name="connsiteX22" fmla="*/ 2006028 w 3665696"/>
                <a:gd name="connsiteY22" fmla="*/ 3123644 h 3651924"/>
                <a:gd name="connsiteX23" fmla="*/ 2212996 w 3665696"/>
                <a:gd name="connsiteY23" fmla="*/ 3312525 h 3651924"/>
                <a:gd name="connsiteX24" fmla="*/ 1019908 w 3665696"/>
                <a:gd name="connsiteY24" fmla="*/ 287216 h 3651924"/>
                <a:gd name="connsiteX25" fmla="*/ 738554 w 3665696"/>
                <a:gd name="connsiteY25" fmla="*/ 216877 h 3651924"/>
                <a:gd name="connsiteX26" fmla="*/ 550985 w 3665696"/>
                <a:gd name="connsiteY26" fmla="*/ 205154 h 3651924"/>
                <a:gd name="connsiteX27" fmla="*/ 381000 w 3665696"/>
                <a:gd name="connsiteY27" fmla="*/ 105508 h 3651924"/>
                <a:gd name="connsiteX28" fmla="*/ 363415 w 3665696"/>
                <a:gd name="connsiteY28" fmla="*/ 35169 h 3651924"/>
                <a:gd name="connsiteX29" fmla="*/ 304800 w 3665696"/>
                <a:gd name="connsiteY29" fmla="*/ 0 h 3651924"/>
                <a:gd name="connsiteX30" fmla="*/ 252046 w 3665696"/>
                <a:gd name="connsiteY30" fmla="*/ 216877 h 3651924"/>
                <a:gd name="connsiteX31" fmla="*/ 275492 w 3665696"/>
                <a:gd name="connsiteY31" fmla="*/ 263769 h 3651924"/>
                <a:gd name="connsiteX32" fmla="*/ 205154 w 3665696"/>
                <a:gd name="connsiteY32" fmla="*/ 351693 h 3651924"/>
                <a:gd name="connsiteX33" fmla="*/ 205154 w 3665696"/>
                <a:gd name="connsiteY33" fmla="*/ 586154 h 3651924"/>
                <a:gd name="connsiteX34" fmla="*/ 146538 w 3665696"/>
                <a:gd name="connsiteY34" fmla="*/ 879231 h 3651924"/>
                <a:gd name="connsiteX35" fmla="*/ 29308 w 3665696"/>
                <a:gd name="connsiteY35" fmla="*/ 973016 h 3651924"/>
                <a:gd name="connsiteX36" fmla="*/ 0 w 3665696"/>
                <a:gd name="connsiteY36" fmla="*/ 1184031 h 3651924"/>
                <a:gd name="connsiteX0" fmla="*/ 0 w 3665696"/>
                <a:gd name="connsiteY0" fmla="*/ 1184031 h 3651924"/>
                <a:gd name="connsiteX1" fmla="*/ 2343680 w 3665696"/>
                <a:gd name="connsiteY1" fmla="*/ 3434481 h 3651924"/>
                <a:gd name="connsiteX2" fmla="*/ 2540704 w 3665696"/>
                <a:gd name="connsiteY2" fmla="*/ 3651924 h 3651924"/>
                <a:gd name="connsiteX3" fmla="*/ 2811693 w 3665696"/>
                <a:gd name="connsiteY3" fmla="*/ 3311208 h 3651924"/>
                <a:gd name="connsiteX4" fmla="*/ 2995661 w 3665696"/>
                <a:gd name="connsiteY4" fmla="*/ 3235523 h 3651924"/>
                <a:gd name="connsiteX5" fmla="*/ 3142645 w 3665696"/>
                <a:gd name="connsiteY5" fmla="*/ 3143796 h 3651924"/>
                <a:gd name="connsiteX6" fmla="*/ 3331570 w 3665696"/>
                <a:gd name="connsiteY6" fmla="*/ 2926919 h 3651924"/>
                <a:gd name="connsiteX7" fmla="*/ 3496150 w 3665696"/>
                <a:gd name="connsiteY7" fmla="*/ 2633276 h 3651924"/>
                <a:gd name="connsiteX8" fmla="*/ 3474055 w 3665696"/>
                <a:gd name="connsiteY8" fmla="*/ 2272252 h 3651924"/>
                <a:gd name="connsiteX9" fmla="*/ 3516441 w 3665696"/>
                <a:gd name="connsiteY9" fmla="*/ 2057535 h 3651924"/>
                <a:gd name="connsiteX10" fmla="*/ 3622862 w 3665696"/>
                <a:gd name="connsiteY10" fmla="*/ 1935420 h 3651924"/>
                <a:gd name="connsiteX11" fmla="*/ 3665696 w 3665696"/>
                <a:gd name="connsiteY11" fmla="*/ 1879608 h 3651924"/>
                <a:gd name="connsiteX12" fmla="*/ 3497531 w 3665696"/>
                <a:gd name="connsiteY12" fmla="*/ 1785258 h 3651924"/>
                <a:gd name="connsiteX13" fmla="*/ 3183723 w 3665696"/>
                <a:gd name="connsiteY13" fmla="*/ 1563367 h 3651924"/>
                <a:gd name="connsiteX14" fmla="*/ 1560015 w 3665696"/>
                <a:gd name="connsiteY14" fmla="*/ 1565757 h 3651924"/>
                <a:gd name="connsiteX15" fmla="*/ 1644793 w 3665696"/>
                <a:gd name="connsiteY15" fmla="*/ 1738879 h 3651924"/>
                <a:gd name="connsiteX16" fmla="*/ 1709278 w 3665696"/>
                <a:gd name="connsiteY16" fmla="*/ 1961284 h 3651924"/>
                <a:gd name="connsiteX17" fmla="*/ 1673683 w 3665696"/>
                <a:gd name="connsiteY17" fmla="*/ 2162504 h 3651924"/>
                <a:gd name="connsiteX18" fmla="*/ 1667828 w 3665696"/>
                <a:gd name="connsiteY18" fmla="*/ 2437946 h 3651924"/>
                <a:gd name="connsiteX19" fmla="*/ 1557813 w 3665696"/>
                <a:gd name="connsiteY19" fmla="*/ 2585512 h 3651924"/>
                <a:gd name="connsiteX20" fmla="*/ 1809426 w 3665696"/>
                <a:gd name="connsiteY20" fmla="*/ 2627906 h 3651924"/>
                <a:gd name="connsiteX21" fmla="*/ 1855420 w 3665696"/>
                <a:gd name="connsiteY21" fmla="*/ 2825835 h 3651924"/>
                <a:gd name="connsiteX22" fmla="*/ 2006028 w 3665696"/>
                <a:gd name="connsiteY22" fmla="*/ 3123644 h 3651924"/>
                <a:gd name="connsiteX23" fmla="*/ 2212996 w 3665696"/>
                <a:gd name="connsiteY23" fmla="*/ 3312525 h 3651924"/>
                <a:gd name="connsiteX24" fmla="*/ 1019908 w 3665696"/>
                <a:gd name="connsiteY24" fmla="*/ 287216 h 3651924"/>
                <a:gd name="connsiteX25" fmla="*/ 738554 w 3665696"/>
                <a:gd name="connsiteY25" fmla="*/ 216877 h 3651924"/>
                <a:gd name="connsiteX26" fmla="*/ 550985 w 3665696"/>
                <a:gd name="connsiteY26" fmla="*/ 205154 h 3651924"/>
                <a:gd name="connsiteX27" fmla="*/ 381000 w 3665696"/>
                <a:gd name="connsiteY27" fmla="*/ 105508 h 3651924"/>
                <a:gd name="connsiteX28" fmla="*/ 363415 w 3665696"/>
                <a:gd name="connsiteY28" fmla="*/ 35169 h 3651924"/>
                <a:gd name="connsiteX29" fmla="*/ 304800 w 3665696"/>
                <a:gd name="connsiteY29" fmla="*/ 0 h 3651924"/>
                <a:gd name="connsiteX30" fmla="*/ 252046 w 3665696"/>
                <a:gd name="connsiteY30" fmla="*/ 216877 h 3651924"/>
                <a:gd name="connsiteX31" fmla="*/ 275492 w 3665696"/>
                <a:gd name="connsiteY31" fmla="*/ 263769 h 3651924"/>
                <a:gd name="connsiteX32" fmla="*/ 205154 w 3665696"/>
                <a:gd name="connsiteY32" fmla="*/ 351693 h 3651924"/>
                <a:gd name="connsiteX33" fmla="*/ 146538 w 3665696"/>
                <a:gd name="connsiteY33" fmla="*/ 879231 h 3651924"/>
                <a:gd name="connsiteX34" fmla="*/ 29308 w 3665696"/>
                <a:gd name="connsiteY34" fmla="*/ 973016 h 3651924"/>
                <a:gd name="connsiteX35" fmla="*/ 0 w 3665696"/>
                <a:gd name="connsiteY35" fmla="*/ 1184031 h 3651924"/>
                <a:gd name="connsiteX0" fmla="*/ 0 w 3665696"/>
                <a:gd name="connsiteY0" fmla="*/ 1184031 h 3651924"/>
                <a:gd name="connsiteX1" fmla="*/ 2343680 w 3665696"/>
                <a:gd name="connsiteY1" fmla="*/ 3434481 h 3651924"/>
                <a:gd name="connsiteX2" fmla="*/ 2540704 w 3665696"/>
                <a:gd name="connsiteY2" fmla="*/ 3651924 h 3651924"/>
                <a:gd name="connsiteX3" fmla="*/ 2811693 w 3665696"/>
                <a:gd name="connsiteY3" fmla="*/ 3311208 h 3651924"/>
                <a:gd name="connsiteX4" fmla="*/ 2995661 w 3665696"/>
                <a:gd name="connsiteY4" fmla="*/ 3235523 h 3651924"/>
                <a:gd name="connsiteX5" fmla="*/ 3142645 w 3665696"/>
                <a:gd name="connsiteY5" fmla="*/ 3143796 h 3651924"/>
                <a:gd name="connsiteX6" fmla="*/ 3331570 w 3665696"/>
                <a:gd name="connsiteY6" fmla="*/ 2926919 h 3651924"/>
                <a:gd name="connsiteX7" fmla="*/ 3496150 w 3665696"/>
                <a:gd name="connsiteY7" fmla="*/ 2633276 h 3651924"/>
                <a:gd name="connsiteX8" fmla="*/ 3474055 w 3665696"/>
                <a:gd name="connsiteY8" fmla="*/ 2272252 h 3651924"/>
                <a:gd name="connsiteX9" fmla="*/ 3516441 w 3665696"/>
                <a:gd name="connsiteY9" fmla="*/ 2057535 h 3651924"/>
                <a:gd name="connsiteX10" fmla="*/ 3622862 w 3665696"/>
                <a:gd name="connsiteY10" fmla="*/ 1935420 h 3651924"/>
                <a:gd name="connsiteX11" fmla="*/ 3665696 w 3665696"/>
                <a:gd name="connsiteY11" fmla="*/ 1879608 h 3651924"/>
                <a:gd name="connsiteX12" fmla="*/ 3497531 w 3665696"/>
                <a:gd name="connsiteY12" fmla="*/ 1785258 h 3651924"/>
                <a:gd name="connsiteX13" fmla="*/ 3183723 w 3665696"/>
                <a:gd name="connsiteY13" fmla="*/ 1563367 h 3651924"/>
                <a:gd name="connsiteX14" fmla="*/ 1560015 w 3665696"/>
                <a:gd name="connsiteY14" fmla="*/ 1565757 h 3651924"/>
                <a:gd name="connsiteX15" fmla="*/ 1644793 w 3665696"/>
                <a:gd name="connsiteY15" fmla="*/ 1738879 h 3651924"/>
                <a:gd name="connsiteX16" fmla="*/ 1709278 w 3665696"/>
                <a:gd name="connsiteY16" fmla="*/ 1961284 h 3651924"/>
                <a:gd name="connsiteX17" fmla="*/ 1673683 w 3665696"/>
                <a:gd name="connsiteY17" fmla="*/ 2162504 h 3651924"/>
                <a:gd name="connsiteX18" fmla="*/ 1667828 w 3665696"/>
                <a:gd name="connsiteY18" fmla="*/ 2437946 h 3651924"/>
                <a:gd name="connsiteX19" fmla="*/ 1557813 w 3665696"/>
                <a:gd name="connsiteY19" fmla="*/ 2585512 h 3651924"/>
                <a:gd name="connsiteX20" fmla="*/ 1809426 w 3665696"/>
                <a:gd name="connsiteY20" fmla="*/ 2627906 h 3651924"/>
                <a:gd name="connsiteX21" fmla="*/ 1855420 w 3665696"/>
                <a:gd name="connsiteY21" fmla="*/ 2825835 h 3651924"/>
                <a:gd name="connsiteX22" fmla="*/ 2006028 w 3665696"/>
                <a:gd name="connsiteY22" fmla="*/ 3123644 h 3651924"/>
                <a:gd name="connsiteX23" fmla="*/ 2212996 w 3665696"/>
                <a:gd name="connsiteY23" fmla="*/ 3312525 h 3651924"/>
                <a:gd name="connsiteX24" fmla="*/ 1019908 w 3665696"/>
                <a:gd name="connsiteY24" fmla="*/ 287216 h 3651924"/>
                <a:gd name="connsiteX25" fmla="*/ 738554 w 3665696"/>
                <a:gd name="connsiteY25" fmla="*/ 216877 h 3651924"/>
                <a:gd name="connsiteX26" fmla="*/ 550985 w 3665696"/>
                <a:gd name="connsiteY26" fmla="*/ 205154 h 3651924"/>
                <a:gd name="connsiteX27" fmla="*/ 381000 w 3665696"/>
                <a:gd name="connsiteY27" fmla="*/ 105508 h 3651924"/>
                <a:gd name="connsiteX28" fmla="*/ 363415 w 3665696"/>
                <a:gd name="connsiteY28" fmla="*/ 35169 h 3651924"/>
                <a:gd name="connsiteX29" fmla="*/ 304800 w 3665696"/>
                <a:gd name="connsiteY29" fmla="*/ 0 h 3651924"/>
                <a:gd name="connsiteX30" fmla="*/ 252046 w 3665696"/>
                <a:gd name="connsiteY30" fmla="*/ 216877 h 3651924"/>
                <a:gd name="connsiteX31" fmla="*/ 275492 w 3665696"/>
                <a:gd name="connsiteY31" fmla="*/ 263769 h 3651924"/>
                <a:gd name="connsiteX32" fmla="*/ 146538 w 3665696"/>
                <a:gd name="connsiteY32" fmla="*/ 879231 h 3651924"/>
                <a:gd name="connsiteX33" fmla="*/ 29308 w 3665696"/>
                <a:gd name="connsiteY33" fmla="*/ 973016 h 3651924"/>
                <a:gd name="connsiteX34" fmla="*/ 0 w 3665696"/>
                <a:gd name="connsiteY34" fmla="*/ 1184031 h 3651924"/>
                <a:gd name="connsiteX0" fmla="*/ 0 w 3665696"/>
                <a:gd name="connsiteY0" fmla="*/ 1184031 h 3651924"/>
                <a:gd name="connsiteX1" fmla="*/ 2343680 w 3665696"/>
                <a:gd name="connsiteY1" fmla="*/ 3434481 h 3651924"/>
                <a:gd name="connsiteX2" fmla="*/ 2540704 w 3665696"/>
                <a:gd name="connsiteY2" fmla="*/ 3651924 h 3651924"/>
                <a:gd name="connsiteX3" fmla="*/ 2811693 w 3665696"/>
                <a:gd name="connsiteY3" fmla="*/ 3311208 h 3651924"/>
                <a:gd name="connsiteX4" fmla="*/ 2995661 w 3665696"/>
                <a:gd name="connsiteY4" fmla="*/ 3235523 h 3651924"/>
                <a:gd name="connsiteX5" fmla="*/ 3142645 w 3665696"/>
                <a:gd name="connsiteY5" fmla="*/ 3143796 h 3651924"/>
                <a:gd name="connsiteX6" fmla="*/ 3331570 w 3665696"/>
                <a:gd name="connsiteY6" fmla="*/ 2926919 h 3651924"/>
                <a:gd name="connsiteX7" fmla="*/ 3496150 w 3665696"/>
                <a:gd name="connsiteY7" fmla="*/ 2633276 h 3651924"/>
                <a:gd name="connsiteX8" fmla="*/ 3474055 w 3665696"/>
                <a:gd name="connsiteY8" fmla="*/ 2272252 h 3651924"/>
                <a:gd name="connsiteX9" fmla="*/ 3516441 w 3665696"/>
                <a:gd name="connsiteY9" fmla="*/ 2057535 h 3651924"/>
                <a:gd name="connsiteX10" fmla="*/ 3622862 w 3665696"/>
                <a:gd name="connsiteY10" fmla="*/ 1935420 h 3651924"/>
                <a:gd name="connsiteX11" fmla="*/ 3665696 w 3665696"/>
                <a:gd name="connsiteY11" fmla="*/ 1879608 h 3651924"/>
                <a:gd name="connsiteX12" fmla="*/ 3497531 w 3665696"/>
                <a:gd name="connsiteY12" fmla="*/ 1785258 h 3651924"/>
                <a:gd name="connsiteX13" fmla="*/ 3183723 w 3665696"/>
                <a:gd name="connsiteY13" fmla="*/ 1563367 h 3651924"/>
                <a:gd name="connsiteX14" fmla="*/ 1560015 w 3665696"/>
                <a:gd name="connsiteY14" fmla="*/ 1565757 h 3651924"/>
                <a:gd name="connsiteX15" fmla="*/ 1644793 w 3665696"/>
                <a:gd name="connsiteY15" fmla="*/ 1738879 h 3651924"/>
                <a:gd name="connsiteX16" fmla="*/ 1709278 w 3665696"/>
                <a:gd name="connsiteY16" fmla="*/ 1961284 h 3651924"/>
                <a:gd name="connsiteX17" fmla="*/ 1673683 w 3665696"/>
                <a:gd name="connsiteY17" fmla="*/ 2162504 h 3651924"/>
                <a:gd name="connsiteX18" fmla="*/ 1667828 w 3665696"/>
                <a:gd name="connsiteY18" fmla="*/ 2437946 h 3651924"/>
                <a:gd name="connsiteX19" fmla="*/ 1557813 w 3665696"/>
                <a:gd name="connsiteY19" fmla="*/ 2585512 h 3651924"/>
                <a:gd name="connsiteX20" fmla="*/ 1809426 w 3665696"/>
                <a:gd name="connsiteY20" fmla="*/ 2627906 h 3651924"/>
                <a:gd name="connsiteX21" fmla="*/ 1855420 w 3665696"/>
                <a:gd name="connsiteY21" fmla="*/ 2825835 h 3651924"/>
                <a:gd name="connsiteX22" fmla="*/ 2006028 w 3665696"/>
                <a:gd name="connsiteY22" fmla="*/ 3123644 h 3651924"/>
                <a:gd name="connsiteX23" fmla="*/ 2212996 w 3665696"/>
                <a:gd name="connsiteY23" fmla="*/ 3312525 h 3651924"/>
                <a:gd name="connsiteX24" fmla="*/ 1019908 w 3665696"/>
                <a:gd name="connsiteY24" fmla="*/ 287216 h 3651924"/>
                <a:gd name="connsiteX25" fmla="*/ 738554 w 3665696"/>
                <a:gd name="connsiteY25" fmla="*/ 216877 h 3651924"/>
                <a:gd name="connsiteX26" fmla="*/ 550985 w 3665696"/>
                <a:gd name="connsiteY26" fmla="*/ 205154 h 3651924"/>
                <a:gd name="connsiteX27" fmla="*/ 381000 w 3665696"/>
                <a:gd name="connsiteY27" fmla="*/ 105508 h 3651924"/>
                <a:gd name="connsiteX28" fmla="*/ 363415 w 3665696"/>
                <a:gd name="connsiteY28" fmla="*/ 35169 h 3651924"/>
                <a:gd name="connsiteX29" fmla="*/ 304800 w 3665696"/>
                <a:gd name="connsiteY29" fmla="*/ 0 h 3651924"/>
                <a:gd name="connsiteX30" fmla="*/ 252046 w 3665696"/>
                <a:gd name="connsiteY30" fmla="*/ 216877 h 3651924"/>
                <a:gd name="connsiteX31" fmla="*/ 146538 w 3665696"/>
                <a:gd name="connsiteY31" fmla="*/ 879231 h 3651924"/>
                <a:gd name="connsiteX32" fmla="*/ 29308 w 3665696"/>
                <a:gd name="connsiteY32" fmla="*/ 973016 h 3651924"/>
                <a:gd name="connsiteX33" fmla="*/ 0 w 3665696"/>
                <a:gd name="connsiteY33" fmla="*/ 1184031 h 3651924"/>
                <a:gd name="connsiteX0" fmla="*/ 0 w 3665696"/>
                <a:gd name="connsiteY0" fmla="*/ 1184031 h 3651924"/>
                <a:gd name="connsiteX1" fmla="*/ 2343680 w 3665696"/>
                <a:gd name="connsiteY1" fmla="*/ 3434481 h 3651924"/>
                <a:gd name="connsiteX2" fmla="*/ 2540704 w 3665696"/>
                <a:gd name="connsiteY2" fmla="*/ 3651924 h 3651924"/>
                <a:gd name="connsiteX3" fmla="*/ 2811693 w 3665696"/>
                <a:gd name="connsiteY3" fmla="*/ 3311208 h 3651924"/>
                <a:gd name="connsiteX4" fmla="*/ 2995661 w 3665696"/>
                <a:gd name="connsiteY4" fmla="*/ 3235523 h 3651924"/>
                <a:gd name="connsiteX5" fmla="*/ 3142645 w 3665696"/>
                <a:gd name="connsiteY5" fmla="*/ 3143796 h 3651924"/>
                <a:gd name="connsiteX6" fmla="*/ 3331570 w 3665696"/>
                <a:gd name="connsiteY6" fmla="*/ 2926919 h 3651924"/>
                <a:gd name="connsiteX7" fmla="*/ 3496150 w 3665696"/>
                <a:gd name="connsiteY7" fmla="*/ 2633276 h 3651924"/>
                <a:gd name="connsiteX8" fmla="*/ 3474055 w 3665696"/>
                <a:gd name="connsiteY8" fmla="*/ 2272252 h 3651924"/>
                <a:gd name="connsiteX9" fmla="*/ 3516441 w 3665696"/>
                <a:gd name="connsiteY9" fmla="*/ 2057535 h 3651924"/>
                <a:gd name="connsiteX10" fmla="*/ 3622862 w 3665696"/>
                <a:gd name="connsiteY10" fmla="*/ 1935420 h 3651924"/>
                <a:gd name="connsiteX11" fmla="*/ 3665696 w 3665696"/>
                <a:gd name="connsiteY11" fmla="*/ 1879608 h 3651924"/>
                <a:gd name="connsiteX12" fmla="*/ 3497531 w 3665696"/>
                <a:gd name="connsiteY12" fmla="*/ 1785258 h 3651924"/>
                <a:gd name="connsiteX13" fmla="*/ 3183723 w 3665696"/>
                <a:gd name="connsiteY13" fmla="*/ 1563367 h 3651924"/>
                <a:gd name="connsiteX14" fmla="*/ 1560015 w 3665696"/>
                <a:gd name="connsiteY14" fmla="*/ 1565757 h 3651924"/>
                <a:gd name="connsiteX15" fmla="*/ 1644793 w 3665696"/>
                <a:gd name="connsiteY15" fmla="*/ 1738879 h 3651924"/>
                <a:gd name="connsiteX16" fmla="*/ 1709278 w 3665696"/>
                <a:gd name="connsiteY16" fmla="*/ 1961284 h 3651924"/>
                <a:gd name="connsiteX17" fmla="*/ 1673683 w 3665696"/>
                <a:gd name="connsiteY17" fmla="*/ 2162504 h 3651924"/>
                <a:gd name="connsiteX18" fmla="*/ 1667828 w 3665696"/>
                <a:gd name="connsiteY18" fmla="*/ 2437946 h 3651924"/>
                <a:gd name="connsiteX19" fmla="*/ 1557813 w 3665696"/>
                <a:gd name="connsiteY19" fmla="*/ 2585512 h 3651924"/>
                <a:gd name="connsiteX20" fmla="*/ 1809426 w 3665696"/>
                <a:gd name="connsiteY20" fmla="*/ 2627906 h 3651924"/>
                <a:gd name="connsiteX21" fmla="*/ 1855420 w 3665696"/>
                <a:gd name="connsiteY21" fmla="*/ 2825835 h 3651924"/>
                <a:gd name="connsiteX22" fmla="*/ 2006028 w 3665696"/>
                <a:gd name="connsiteY22" fmla="*/ 3123644 h 3651924"/>
                <a:gd name="connsiteX23" fmla="*/ 2212996 w 3665696"/>
                <a:gd name="connsiteY23" fmla="*/ 3312525 h 3651924"/>
                <a:gd name="connsiteX24" fmla="*/ 1019908 w 3665696"/>
                <a:gd name="connsiteY24" fmla="*/ 287216 h 3651924"/>
                <a:gd name="connsiteX25" fmla="*/ 738554 w 3665696"/>
                <a:gd name="connsiteY25" fmla="*/ 216877 h 3651924"/>
                <a:gd name="connsiteX26" fmla="*/ 550985 w 3665696"/>
                <a:gd name="connsiteY26" fmla="*/ 205154 h 3651924"/>
                <a:gd name="connsiteX27" fmla="*/ 381000 w 3665696"/>
                <a:gd name="connsiteY27" fmla="*/ 105508 h 3651924"/>
                <a:gd name="connsiteX28" fmla="*/ 363415 w 3665696"/>
                <a:gd name="connsiteY28" fmla="*/ 35169 h 3651924"/>
                <a:gd name="connsiteX29" fmla="*/ 304800 w 3665696"/>
                <a:gd name="connsiteY29" fmla="*/ 0 h 3651924"/>
                <a:gd name="connsiteX30" fmla="*/ 146538 w 3665696"/>
                <a:gd name="connsiteY30" fmla="*/ 879231 h 3651924"/>
                <a:gd name="connsiteX31" fmla="*/ 29308 w 3665696"/>
                <a:gd name="connsiteY31" fmla="*/ 973016 h 3651924"/>
                <a:gd name="connsiteX32" fmla="*/ 0 w 3665696"/>
                <a:gd name="connsiteY32" fmla="*/ 1184031 h 3651924"/>
                <a:gd name="connsiteX0" fmla="*/ 0 w 3665696"/>
                <a:gd name="connsiteY0" fmla="*/ 1204007 h 3671900"/>
                <a:gd name="connsiteX1" fmla="*/ 2343680 w 3665696"/>
                <a:gd name="connsiteY1" fmla="*/ 3454457 h 3671900"/>
                <a:gd name="connsiteX2" fmla="*/ 2540704 w 3665696"/>
                <a:gd name="connsiteY2" fmla="*/ 3671900 h 3671900"/>
                <a:gd name="connsiteX3" fmla="*/ 2811693 w 3665696"/>
                <a:gd name="connsiteY3" fmla="*/ 3331184 h 3671900"/>
                <a:gd name="connsiteX4" fmla="*/ 2995661 w 3665696"/>
                <a:gd name="connsiteY4" fmla="*/ 3255499 h 3671900"/>
                <a:gd name="connsiteX5" fmla="*/ 3142645 w 3665696"/>
                <a:gd name="connsiteY5" fmla="*/ 3163772 h 3671900"/>
                <a:gd name="connsiteX6" fmla="*/ 3331570 w 3665696"/>
                <a:gd name="connsiteY6" fmla="*/ 2946895 h 3671900"/>
                <a:gd name="connsiteX7" fmla="*/ 3496150 w 3665696"/>
                <a:gd name="connsiteY7" fmla="*/ 2653252 h 3671900"/>
                <a:gd name="connsiteX8" fmla="*/ 3474055 w 3665696"/>
                <a:gd name="connsiteY8" fmla="*/ 2292228 h 3671900"/>
                <a:gd name="connsiteX9" fmla="*/ 3516441 w 3665696"/>
                <a:gd name="connsiteY9" fmla="*/ 2077511 h 3671900"/>
                <a:gd name="connsiteX10" fmla="*/ 3622862 w 3665696"/>
                <a:gd name="connsiteY10" fmla="*/ 1955396 h 3671900"/>
                <a:gd name="connsiteX11" fmla="*/ 3665696 w 3665696"/>
                <a:gd name="connsiteY11" fmla="*/ 1899584 h 3671900"/>
                <a:gd name="connsiteX12" fmla="*/ 3497531 w 3665696"/>
                <a:gd name="connsiteY12" fmla="*/ 1805234 h 3671900"/>
                <a:gd name="connsiteX13" fmla="*/ 3183723 w 3665696"/>
                <a:gd name="connsiteY13" fmla="*/ 1583343 h 3671900"/>
                <a:gd name="connsiteX14" fmla="*/ 1560015 w 3665696"/>
                <a:gd name="connsiteY14" fmla="*/ 1585733 h 3671900"/>
                <a:gd name="connsiteX15" fmla="*/ 1644793 w 3665696"/>
                <a:gd name="connsiteY15" fmla="*/ 1758855 h 3671900"/>
                <a:gd name="connsiteX16" fmla="*/ 1709278 w 3665696"/>
                <a:gd name="connsiteY16" fmla="*/ 1981260 h 3671900"/>
                <a:gd name="connsiteX17" fmla="*/ 1673683 w 3665696"/>
                <a:gd name="connsiteY17" fmla="*/ 2182480 h 3671900"/>
                <a:gd name="connsiteX18" fmla="*/ 1667828 w 3665696"/>
                <a:gd name="connsiteY18" fmla="*/ 2457922 h 3671900"/>
                <a:gd name="connsiteX19" fmla="*/ 1557813 w 3665696"/>
                <a:gd name="connsiteY19" fmla="*/ 2605488 h 3671900"/>
                <a:gd name="connsiteX20" fmla="*/ 1809426 w 3665696"/>
                <a:gd name="connsiteY20" fmla="*/ 2647882 h 3671900"/>
                <a:gd name="connsiteX21" fmla="*/ 1855420 w 3665696"/>
                <a:gd name="connsiteY21" fmla="*/ 2845811 h 3671900"/>
                <a:gd name="connsiteX22" fmla="*/ 2006028 w 3665696"/>
                <a:gd name="connsiteY22" fmla="*/ 3143620 h 3671900"/>
                <a:gd name="connsiteX23" fmla="*/ 2212996 w 3665696"/>
                <a:gd name="connsiteY23" fmla="*/ 3332501 h 3671900"/>
                <a:gd name="connsiteX24" fmla="*/ 1019908 w 3665696"/>
                <a:gd name="connsiteY24" fmla="*/ 307192 h 3671900"/>
                <a:gd name="connsiteX25" fmla="*/ 738554 w 3665696"/>
                <a:gd name="connsiteY25" fmla="*/ 236853 h 3671900"/>
                <a:gd name="connsiteX26" fmla="*/ 550985 w 3665696"/>
                <a:gd name="connsiteY26" fmla="*/ 225130 h 3671900"/>
                <a:gd name="connsiteX27" fmla="*/ 381000 w 3665696"/>
                <a:gd name="connsiteY27" fmla="*/ 125484 h 3671900"/>
                <a:gd name="connsiteX28" fmla="*/ 363415 w 3665696"/>
                <a:gd name="connsiteY28" fmla="*/ 55145 h 3671900"/>
                <a:gd name="connsiteX29" fmla="*/ 304800 w 3665696"/>
                <a:gd name="connsiteY29" fmla="*/ 0 h 3671900"/>
                <a:gd name="connsiteX30" fmla="*/ 146538 w 3665696"/>
                <a:gd name="connsiteY30" fmla="*/ 899207 h 3671900"/>
                <a:gd name="connsiteX31" fmla="*/ 29308 w 3665696"/>
                <a:gd name="connsiteY31" fmla="*/ 992992 h 3671900"/>
                <a:gd name="connsiteX32" fmla="*/ 0 w 3665696"/>
                <a:gd name="connsiteY32" fmla="*/ 1204007 h 3671900"/>
                <a:gd name="connsiteX0" fmla="*/ 0 w 3665696"/>
                <a:gd name="connsiteY0" fmla="*/ 1148862 h 3616755"/>
                <a:gd name="connsiteX1" fmla="*/ 2343680 w 3665696"/>
                <a:gd name="connsiteY1" fmla="*/ 3399312 h 3616755"/>
                <a:gd name="connsiteX2" fmla="*/ 2540704 w 3665696"/>
                <a:gd name="connsiteY2" fmla="*/ 3616755 h 3616755"/>
                <a:gd name="connsiteX3" fmla="*/ 2811693 w 3665696"/>
                <a:gd name="connsiteY3" fmla="*/ 3276039 h 3616755"/>
                <a:gd name="connsiteX4" fmla="*/ 2995661 w 3665696"/>
                <a:gd name="connsiteY4" fmla="*/ 3200354 h 3616755"/>
                <a:gd name="connsiteX5" fmla="*/ 3142645 w 3665696"/>
                <a:gd name="connsiteY5" fmla="*/ 3108627 h 3616755"/>
                <a:gd name="connsiteX6" fmla="*/ 3331570 w 3665696"/>
                <a:gd name="connsiteY6" fmla="*/ 2891750 h 3616755"/>
                <a:gd name="connsiteX7" fmla="*/ 3496150 w 3665696"/>
                <a:gd name="connsiteY7" fmla="*/ 2598107 h 3616755"/>
                <a:gd name="connsiteX8" fmla="*/ 3474055 w 3665696"/>
                <a:gd name="connsiteY8" fmla="*/ 2237083 h 3616755"/>
                <a:gd name="connsiteX9" fmla="*/ 3516441 w 3665696"/>
                <a:gd name="connsiteY9" fmla="*/ 2022366 h 3616755"/>
                <a:gd name="connsiteX10" fmla="*/ 3622862 w 3665696"/>
                <a:gd name="connsiteY10" fmla="*/ 1900251 h 3616755"/>
                <a:gd name="connsiteX11" fmla="*/ 3665696 w 3665696"/>
                <a:gd name="connsiteY11" fmla="*/ 1844439 h 3616755"/>
                <a:gd name="connsiteX12" fmla="*/ 3497531 w 3665696"/>
                <a:gd name="connsiteY12" fmla="*/ 1750089 h 3616755"/>
                <a:gd name="connsiteX13" fmla="*/ 3183723 w 3665696"/>
                <a:gd name="connsiteY13" fmla="*/ 1528198 h 3616755"/>
                <a:gd name="connsiteX14" fmla="*/ 1560015 w 3665696"/>
                <a:gd name="connsiteY14" fmla="*/ 1530588 h 3616755"/>
                <a:gd name="connsiteX15" fmla="*/ 1644793 w 3665696"/>
                <a:gd name="connsiteY15" fmla="*/ 1703710 h 3616755"/>
                <a:gd name="connsiteX16" fmla="*/ 1709278 w 3665696"/>
                <a:gd name="connsiteY16" fmla="*/ 1926115 h 3616755"/>
                <a:gd name="connsiteX17" fmla="*/ 1673683 w 3665696"/>
                <a:gd name="connsiteY17" fmla="*/ 2127335 h 3616755"/>
                <a:gd name="connsiteX18" fmla="*/ 1667828 w 3665696"/>
                <a:gd name="connsiteY18" fmla="*/ 2402777 h 3616755"/>
                <a:gd name="connsiteX19" fmla="*/ 1557813 w 3665696"/>
                <a:gd name="connsiteY19" fmla="*/ 2550343 h 3616755"/>
                <a:gd name="connsiteX20" fmla="*/ 1809426 w 3665696"/>
                <a:gd name="connsiteY20" fmla="*/ 2592737 h 3616755"/>
                <a:gd name="connsiteX21" fmla="*/ 1855420 w 3665696"/>
                <a:gd name="connsiteY21" fmla="*/ 2790666 h 3616755"/>
                <a:gd name="connsiteX22" fmla="*/ 2006028 w 3665696"/>
                <a:gd name="connsiteY22" fmla="*/ 3088475 h 3616755"/>
                <a:gd name="connsiteX23" fmla="*/ 2212996 w 3665696"/>
                <a:gd name="connsiteY23" fmla="*/ 3277356 h 3616755"/>
                <a:gd name="connsiteX24" fmla="*/ 1019908 w 3665696"/>
                <a:gd name="connsiteY24" fmla="*/ 252047 h 3616755"/>
                <a:gd name="connsiteX25" fmla="*/ 738554 w 3665696"/>
                <a:gd name="connsiteY25" fmla="*/ 181708 h 3616755"/>
                <a:gd name="connsiteX26" fmla="*/ 550985 w 3665696"/>
                <a:gd name="connsiteY26" fmla="*/ 169985 h 3616755"/>
                <a:gd name="connsiteX27" fmla="*/ 381000 w 3665696"/>
                <a:gd name="connsiteY27" fmla="*/ 70339 h 3616755"/>
                <a:gd name="connsiteX28" fmla="*/ 363415 w 3665696"/>
                <a:gd name="connsiteY28" fmla="*/ 0 h 3616755"/>
                <a:gd name="connsiteX29" fmla="*/ 146538 w 3665696"/>
                <a:gd name="connsiteY29" fmla="*/ 844062 h 3616755"/>
                <a:gd name="connsiteX30" fmla="*/ 29308 w 3665696"/>
                <a:gd name="connsiteY30" fmla="*/ 937847 h 3616755"/>
                <a:gd name="connsiteX31" fmla="*/ 0 w 3665696"/>
                <a:gd name="connsiteY31" fmla="*/ 1148862 h 3616755"/>
                <a:gd name="connsiteX0" fmla="*/ 0 w 3665696"/>
                <a:gd name="connsiteY0" fmla="*/ 1148862 h 3616755"/>
                <a:gd name="connsiteX1" fmla="*/ 2343680 w 3665696"/>
                <a:gd name="connsiteY1" fmla="*/ 3399312 h 3616755"/>
                <a:gd name="connsiteX2" fmla="*/ 2540704 w 3665696"/>
                <a:gd name="connsiteY2" fmla="*/ 3616755 h 3616755"/>
                <a:gd name="connsiteX3" fmla="*/ 2811693 w 3665696"/>
                <a:gd name="connsiteY3" fmla="*/ 3276039 h 3616755"/>
                <a:gd name="connsiteX4" fmla="*/ 2995661 w 3665696"/>
                <a:gd name="connsiteY4" fmla="*/ 3200354 h 3616755"/>
                <a:gd name="connsiteX5" fmla="*/ 3142645 w 3665696"/>
                <a:gd name="connsiteY5" fmla="*/ 3108627 h 3616755"/>
                <a:gd name="connsiteX6" fmla="*/ 3331570 w 3665696"/>
                <a:gd name="connsiteY6" fmla="*/ 2891750 h 3616755"/>
                <a:gd name="connsiteX7" fmla="*/ 3496150 w 3665696"/>
                <a:gd name="connsiteY7" fmla="*/ 2598107 h 3616755"/>
                <a:gd name="connsiteX8" fmla="*/ 3474055 w 3665696"/>
                <a:gd name="connsiteY8" fmla="*/ 2237083 h 3616755"/>
                <a:gd name="connsiteX9" fmla="*/ 3516441 w 3665696"/>
                <a:gd name="connsiteY9" fmla="*/ 2022366 h 3616755"/>
                <a:gd name="connsiteX10" fmla="*/ 3622862 w 3665696"/>
                <a:gd name="connsiteY10" fmla="*/ 1900251 h 3616755"/>
                <a:gd name="connsiteX11" fmla="*/ 3665696 w 3665696"/>
                <a:gd name="connsiteY11" fmla="*/ 1844439 h 3616755"/>
                <a:gd name="connsiteX12" fmla="*/ 3497531 w 3665696"/>
                <a:gd name="connsiteY12" fmla="*/ 1750089 h 3616755"/>
                <a:gd name="connsiteX13" fmla="*/ 3183723 w 3665696"/>
                <a:gd name="connsiteY13" fmla="*/ 1528198 h 3616755"/>
                <a:gd name="connsiteX14" fmla="*/ 1560015 w 3665696"/>
                <a:gd name="connsiteY14" fmla="*/ 1530588 h 3616755"/>
                <a:gd name="connsiteX15" fmla="*/ 1644793 w 3665696"/>
                <a:gd name="connsiteY15" fmla="*/ 1703710 h 3616755"/>
                <a:gd name="connsiteX16" fmla="*/ 1709278 w 3665696"/>
                <a:gd name="connsiteY16" fmla="*/ 1926115 h 3616755"/>
                <a:gd name="connsiteX17" fmla="*/ 1673683 w 3665696"/>
                <a:gd name="connsiteY17" fmla="*/ 2127335 h 3616755"/>
                <a:gd name="connsiteX18" fmla="*/ 1667828 w 3665696"/>
                <a:gd name="connsiteY18" fmla="*/ 2402777 h 3616755"/>
                <a:gd name="connsiteX19" fmla="*/ 1557813 w 3665696"/>
                <a:gd name="connsiteY19" fmla="*/ 2550343 h 3616755"/>
                <a:gd name="connsiteX20" fmla="*/ 1809426 w 3665696"/>
                <a:gd name="connsiteY20" fmla="*/ 2592737 h 3616755"/>
                <a:gd name="connsiteX21" fmla="*/ 1855420 w 3665696"/>
                <a:gd name="connsiteY21" fmla="*/ 2790666 h 3616755"/>
                <a:gd name="connsiteX22" fmla="*/ 2006028 w 3665696"/>
                <a:gd name="connsiteY22" fmla="*/ 3088475 h 3616755"/>
                <a:gd name="connsiteX23" fmla="*/ 2212996 w 3665696"/>
                <a:gd name="connsiteY23" fmla="*/ 3277356 h 3616755"/>
                <a:gd name="connsiteX24" fmla="*/ 1019908 w 3665696"/>
                <a:gd name="connsiteY24" fmla="*/ 252047 h 3616755"/>
                <a:gd name="connsiteX25" fmla="*/ 738554 w 3665696"/>
                <a:gd name="connsiteY25" fmla="*/ 181708 h 3616755"/>
                <a:gd name="connsiteX26" fmla="*/ 550985 w 3665696"/>
                <a:gd name="connsiteY26" fmla="*/ 169985 h 3616755"/>
                <a:gd name="connsiteX27" fmla="*/ 363415 w 3665696"/>
                <a:gd name="connsiteY27" fmla="*/ 0 h 3616755"/>
                <a:gd name="connsiteX28" fmla="*/ 146538 w 3665696"/>
                <a:gd name="connsiteY28" fmla="*/ 844062 h 3616755"/>
                <a:gd name="connsiteX29" fmla="*/ 29308 w 3665696"/>
                <a:gd name="connsiteY29" fmla="*/ 937847 h 3616755"/>
                <a:gd name="connsiteX30" fmla="*/ 0 w 3665696"/>
                <a:gd name="connsiteY30" fmla="*/ 1148862 h 3616755"/>
                <a:gd name="connsiteX0" fmla="*/ 0 w 3665696"/>
                <a:gd name="connsiteY0" fmla="*/ 978877 h 3446770"/>
                <a:gd name="connsiteX1" fmla="*/ 2343680 w 3665696"/>
                <a:gd name="connsiteY1" fmla="*/ 3229327 h 3446770"/>
                <a:gd name="connsiteX2" fmla="*/ 2540704 w 3665696"/>
                <a:gd name="connsiteY2" fmla="*/ 3446770 h 3446770"/>
                <a:gd name="connsiteX3" fmla="*/ 2811693 w 3665696"/>
                <a:gd name="connsiteY3" fmla="*/ 3106054 h 3446770"/>
                <a:gd name="connsiteX4" fmla="*/ 2995661 w 3665696"/>
                <a:gd name="connsiteY4" fmla="*/ 3030369 h 3446770"/>
                <a:gd name="connsiteX5" fmla="*/ 3142645 w 3665696"/>
                <a:gd name="connsiteY5" fmla="*/ 2938642 h 3446770"/>
                <a:gd name="connsiteX6" fmla="*/ 3331570 w 3665696"/>
                <a:gd name="connsiteY6" fmla="*/ 2721765 h 3446770"/>
                <a:gd name="connsiteX7" fmla="*/ 3496150 w 3665696"/>
                <a:gd name="connsiteY7" fmla="*/ 2428122 h 3446770"/>
                <a:gd name="connsiteX8" fmla="*/ 3474055 w 3665696"/>
                <a:gd name="connsiteY8" fmla="*/ 2067098 h 3446770"/>
                <a:gd name="connsiteX9" fmla="*/ 3516441 w 3665696"/>
                <a:gd name="connsiteY9" fmla="*/ 1852381 h 3446770"/>
                <a:gd name="connsiteX10" fmla="*/ 3622862 w 3665696"/>
                <a:gd name="connsiteY10" fmla="*/ 1730266 h 3446770"/>
                <a:gd name="connsiteX11" fmla="*/ 3665696 w 3665696"/>
                <a:gd name="connsiteY11" fmla="*/ 1674454 h 3446770"/>
                <a:gd name="connsiteX12" fmla="*/ 3497531 w 3665696"/>
                <a:gd name="connsiteY12" fmla="*/ 1580104 h 3446770"/>
                <a:gd name="connsiteX13" fmla="*/ 3183723 w 3665696"/>
                <a:gd name="connsiteY13" fmla="*/ 1358213 h 3446770"/>
                <a:gd name="connsiteX14" fmla="*/ 1560015 w 3665696"/>
                <a:gd name="connsiteY14" fmla="*/ 1360603 h 3446770"/>
                <a:gd name="connsiteX15" fmla="*/ 1644793 w 3665696"/>
                <a:gd name="connsiteY15" fmla="*/ 1533725 h 3446770"/>
                <a:gd name="connsiteX16" fmla="*/ 1709278 w 3665696"/>
                <a:gd name="connsiteY16" fmla="*/ 1756130 h 3446770"/>
                <a:gd name="connsiteX17" fmla="*/ 1673683 w 3665696"/>
                <a:gd name="connsiteY17" fmla="*/ 1957350 h 3446770"/>
                <a:gd name="connsiteX18" fmla="*/ 1667828 w 3665696"/>
                <a:gd name="connsiteY18" fmla="*/ 2232792 h 3446770"/>
                <a:gd name="connsiteX19" fmla="*/ 1557813 w 3665696"/>
                <a:gd name="connsiteY19" fmla="*/ 2380358 h 3446770"/>
                <a:gd name="connsiteX20" fmla="*/ 1809426 w 3665696"/>
                <a:gd name="connsiteY20" fmla="*/ 2422752 h 3446770"/>
                <a:gd name="connsiteX21" fmla="*/ 1855420 w 3665696"/>
                <a:gd name="connsiteY21" fmla="*/ 2620681 h 3446770"/>
                <a:gd name="connsiteX22" fmla="*/ 2006028 w 3665696"/>
                <a:gd name="connsiteY22" fmla="*/ 2918490 h 3446770"/>
                <a:gd name="connsiteX23" fmla="*/ 2212996 w 3665696"/>
                <a:gd name="connsiteY23" fmla="*/ 3107371 h 3446770"/>
                <a:gd name="connsiteX24" fmla="*/ 1019908 w 3665696"/>
                <a:gd name="connsiteY24" fmla="*/ 82062 h 3446770"/>
                <a:gd name="connsiteX25" fmla="*/ 738554 w 3665696"/>
                <a:gd name="connsiteY25" fmla="*/ 11723 h 3446770"/>
                <a:gd name="connsiteX26" fmla="*/ 550985 w 3665696"/>
                <a:gd name="connsiteY26" fmla="*/ 0 h 3446770"/>
                <a:gd name="connsiteX27" fmla="*/ 146538 w 3665696"/>
                <a:gd name="connsiteY27" fmla="*/ 674077 h 3446770"/>
                <a:gd name="connsiteX28" fmla="*/ 29308 w 3665696"/>
                <a:gd name="connsiteY28" fmla="*/ 767862 h 3446770"/>
                <a:gd name="connsiteX29" fmla="*/ 0 w 3665696"/>
                <a:gd name="connsiteY29" fmla="*/ 978877 h 3446770"/>
                <a:gd name="connsiteX0" fmla="*/ 0 w 3665696"/>
                <a:gd name="connsiteY0" fmla="*/ 967154 h 3435047"/>
                <a:gd name="connsiteX1" fmla="*/ 2343680 w 3665696"/>
                <a:gd name="connsiteY1" fmla="*/ 3217604 h 3435047"/>
                <a:gd name="connsiteX2" fmla="*/ 2540704 w 3665696"/>
                <a:gd name="connsiteY2" fmla="*/ 3435047 h 3435047"/>
                <a:gd name="connsiteX3" fmla="*/ 2811693 w 3665696"/>
                <a:gd name="connsiteY3" fmla="*/ 3094331 h 3435047"/>
                <a:gd name="connsiteX4" fmla="*/ 2995661 w 3665696"/>
                <a:gd name="connsiteY4" fmla="*/ 3018646 h 3435047"/>
                <a:gd name="connsiteX5" fmla="*/ 3142645 w 3665696"/>
                <a:gd name="connsiteY5" fmla="*/ 2926919 h 3435047"/>
                <a:gd name="connsiteX6" fmla="*/ 3331570 w 3665696"/>
                <a:gd name="connsiteY6" fmla="*/ 2710042 h 3435047"/>
                <a:gd name="connsiteX7" fmla="*/ 3496150 w 3665696"/>
                <a:gd name="connsiteY7" fmla="*/ 2416399 h 3435047"/>
                <a:gd name="connsiteX8" fmla="*/ 3474055 w 3665696"/>
                <a:gd name="connsiteY8" fmla="*/ 2055375 h 3435047"/>
                <a:gd name="connsiteX9" fmla="*/ 3516441 w 3665696"/>
                <a:gd name="connsiteY9" fmla="*/ 1840658 h 3435047"/>
                <a:gd name="connsiteX10" fmla="*/ 3622862 w 3665696"/>
                <a:gd name="connsiteY10" fmla="*/ 1718543 h 3435047"/>
                <a:gd name="connsiteX11" fmla="*/ 3665696 w 3665696"/>
                <a:gd name="connsiteY11" fmla="*/ 1662731 h 3435047"/>
                <a:gd name="connsiteX12" fmla="*/ 3497531 w 3665696"/>
                <a:gd name="connsiteY12" fmla="*/ 1568381 h 3435047"/>
                <a:gd name="connsiteX13" fmla="*/ 3183723 w 3665696"/>
                <a:gd name="connsiteY13" fmla="*/ 1346490 h 3435047"/>
                <a:gd name="connsiteX14" fmla="*/ 1560015 w 3665696"/>
                <a:gd name="connsiteY14" fmla="*/ 1348880 h 3435047"/>
                <a:gd name="connsiteX15" fmla="*/ 1644793 w 3665696"/>
                <a:gd name="connsiteY15" fmla="*/ 1522002 h 3435047"/>
                <a:gd name="connsiteX16" fmla="*/ 1709278 w 3665696"/>
                <a:gd name="connsiteY16" fmla="*/ 1744407 h 3435047"/>
                <a:gd name="connsiteX17" fmla="*/ 1673683 w 3665696"/>
                <a:gd name="connsiteY17" fmla="*/ 1945627 h 3435047"/>
                <a:gd name="connsiteX18" fmla="*/ 1667828 w 3665696"/>
                <a:gd name="connsiteY18" fmla="*/ 2221069 h 3435047"/>
                <a:gd name="connsiteX19" fmla="*/ 1557813 w 3665696"/>
                <a:gd name="connsiteY19" fmla="*/ 2368635 h 3435047"/>
                <a:gd name="connsiteX20" fmla="*/ 1809426 w 3665696"/>
                <a:gd name="connsiteY20" fmla="*/ 2411029 h 3435047"/>
                <a:gd name="connsiteX21" fmla="*/ 1855420 w 3665696"/>
                <a:gd name="connsiteY21" fmla="*/ 2608958 h 3435047"/>
                <a:gd name="connsiteX22" fmla="*/ 2006028 w 3665696"/>
                <a:gd name="connsiteY22" fmla="*/ 2906767 h 3435047"/>
                <a:gd name="connsiteX23" fmla="*/ 2212996 w 3665696"/>
                <a:gd name="connsiteY23" fmla="*/ 3095648 h 3435047"/>
                <a:gd name="connsiteX24" fmla="*/ 1019908 w 3665696"/>
                <a:gd name="connsiteY24" fmla="*/ 70339 h 3435047"/>
                <a:gd name="connsiteX25" fmla="*/ 738554 w 3665696"/>
                <a:gd name="connsiteY25" fmla="*/ 0 h 3435047"/>
                <a:gd name="connsiteX26" fmla="*/ 146538 w 3665696"/>
                <a:gd name="connsiteY26" fmla="*/ 662354 h 3435047"/>
                <a:gd name="connsiteX27" fmla="*/ 29308 w 3665696"/>
                <a:gd name="connsiteY27" fmla="*/ 756139 h 3435047"/>
                <a:gd name="connsiteX28" fmla="*/ 0 w 3665696"/>
                <a:gd name="connsiteY28" fmla="*/ 967154 h 3435047"/>
                <a:gd name="connsiteX0" fmla="*/ 0 w 3665696"/>
                <a:gd name="connsiteY0" fmla="*/ 896815 h 3364708"/>
                <a:gd name="connsiteX1" fmla="*/ 2343680 w 3665696"/>
                <a:gd name="connsiteY1" fmla="*/ 3147265 h 3364708"/>
                <a:gd name="connsiteX2" fmla="*/ 2540704 w 3665696"/>
                <a:gd name="connsiteY2" fmla="*/ 3364708 h 3364708"/>
                <a:gd name="connsiteX3" fmla="*/ 2811693 w 3665696"/>
                <a:gd name="connsiteY3" fmla="*/ 3023992 h 3364708"/>
                <a:gd name="connsiteX4" fmla="*/ 2995661 w 3665696"/>
                <a:gd name="connsiteY4" fmla="*/ 2948307 h 3364708"/>
                <a:gd name="connsiteX5" fmla="*/ 3142645 w 3665696"/>
                <a:gd name="connsiteY5" fmla="*/ 2856580 h 3364708"/>
                <a:gd name="connsiteX6" fmla="*/ 3331570 w 3665696"/>
                <a:gd name="connsiteY6" fmla="*/ 2639703 h 3364708"/>
                <a:gd name="connsiteX7" fmla="*/ 3496150 w 3665696"/>
                <a:gd name="connsiteY7" fmla="*/ 2346060 h 3364708"/>
                <a:gd name="connsiteX8" fmla="*/ 3474055 w 3665696"/>
                <a:gd name="connsiteY8" fmla="*/ 1985036 h 3364708"/>
                <a:gd name="connsiteX9" fmla="*/ 3516441 w 3665696"/>
                <a:gd name="connsiteY9" fmla="*/ 1770319 h 3364708"/>
                <a:gd name="connsiteX10" fmla="*/ 3622862 w 3665696"/>
                <a:gd name="connsiteY10" fmla="*/ 1648204 h 3364708"/>
                <a:gd name="connsiteX11" fmla="*/ 3665696 w 3665696"/>
                <a:gd name="connsiteY11" fmla="*/ 1592392 h 3364708"/>
                <a:gd name="connsiteX12" fmla="*/ 3497531 w 3665696"/>
                <a:gd name="connsiteY12" fmla="*/ 1498042 h 3364708"/>
                <a:gd name="connsiteX13" fmla="*/ 3183723 w 3665696"/>
                <a:gd name="connsiteY13" fmla="*/ 1276151 h 3364708"/>
                <a:gd name="connsiteX14" fmla="*/ 1560015 w 3665696"/>
                <a:gd name="connsiteY14" fmla="*/ 1278541 h 3364708"/>
                <a:gd name="connsiteX15" fmla="*/ 1644793 w 3665696"/>
                <a:gd name="connsiteY15" fmla="*/ 1451663 h 3364708"/>
                <a:gd name="connsiteX16" fmla="*/ 1709278 w 3665696"/>
                <a:gd name="connsiteY16" fmla="*/ 1674068 h 3364708"/>
                <a:gd name="connsiteX17" fmla="*/ 1673683 w 3665696"/>
                <a:gd name="connsiteY17" fmla="*/ 1875288 h 3364708"/>
                <a:gd name="connsiteX18" fmla="*/ 1667828 w 3665696"/>
                <a:gd name="connsiteY18" fmla="*/ 2150730 h 3364708"/>
                <a:gd name="connsiteX19" fmla="*/ 1557813 w 3665696"/>
                <a:gd name="connsiteY19" fmla="*/ 2298296 h 3364708"/>
                <a:gd name="connsiteX20" fmla="*/ 1809426 w 3665696"/>
                <a:gd name="connsiteY20" fmla="*/ 2340690 h 3364708"/>
                <a:gd name="connsiteX21" fmla="*/ 1855420 w 3665696"/>
                <a:gd name="connsiteY21" fmla="*/ 2538619 h 3364708"/>
                <a:gd name="connsiteX22" fmla="*/ 2006028 w 3665696"/>
                <a:gd name="connsiteY22" fmla="*/ 2836428 h 3364708"/>
                <a:gd name="connsiteX23" fmla="*/ 2212996 w 3665696"/>
                <a:gd name="connsiteY23" fmla="*/ 3025309 h 3364708"/>
                <a:gd name="connsiteX24" fmla="*/ 1019908 w 3665696"/>
                <a:gd name="connsiteY24" fmla="*/ 0 h 3364708"/>
                <a:gd name="connsiteX25" fmla="*/ 146538 w 3665696"/>
                <a:gd name="connsiteY25" fmla="*/ 592015 h 3364708"/>
                <a:gd name="connsiteX26" fmla="*/ 29308 w 3665696"/>
                <a:gd name="connsiteY26" fmla="*/ 685800 h 3364708"/>
                <a:gd name="connsiteX27" fmla="*/ 0 w 3665696"/>
                <a:gd name="connsiteY27" fmla="*/ 896815 h 3364708"/>
                <a:gd name="connsiteX0" fmla="*/ 0 w 3665696"/>
                <a:gd name="connsiteY0" fmla="*/ 304800 h 2772693"/>
                <a:gd name="connsiteX1" fmla="*/ 2343680 w 3665696"/>
                <a:gd name="connsiteY1" fmla="*/ 2555250 h 2772693"/>
                <a:gd name="connsiteX2" fmla="*/ 2540704 w 3665696"/>
                <a:gd name="connsiteY2" fmla="*/ 2772693 h 2772693"/>
                <a:gd name="connsiteX3" fmla="*/ 2811693 w 3665696"/>
                <a:gd name="connsiteY3" fmla="*/ 2431977 h 2772693"/>
                <a:gd name="connsiteX4" fmla="*/ 2995661 w 3665696"/>
                <a:gd name="connsiteY4" fmla="*/ 2356292 h 2772693"/>
                <a:gd name="connsiteX5" fmla="*/ 3142645 w 3665696"/>
                <a:gd name="connsiteY5" fmla="*/ 2264565 h 2772693"/>
                <a:gd name="connsiteX6" fmla="*/ 3331570 w 3665696"/>
                <a:gd name="connsiteY6" fmla="*/ 2047688 h 2772693"/>
                <a:gd name="connsiteX7" fmla="*/ 3496150 w 3665696"/>
                <a:gd name="connsiteY7" fmla="*/ 1754045 h 2772693"/>
                <a:gd name="connsiteX8" fmla="*/ 3474055 w 3665696"/>
                <a:gd name="connsiteY8" fmla="*/ 1393021 h 2772693"/>
                <a:gd name="connsiteX9" fmla="*/ 3516441 w 3665696"/>
                <a:gd name="connsiteY9" fmla="*/ 1178304 h 2772693"/>
                <a:gd name="connsiteX10" fmla="*/ 3622862 w 3665696"/>
                <a:gd name="connsiteY10" fmla="*/ 1056189 h 2772693"/>
                <a:gd name="connsiteX11" fmla="*/ 3665696 w 3665696"/>
                <a:gd name="connsiteY11" fmla="*/ 1000377 h 2772693"/>
                <a:gd name="connsiteX12" fmla="*/ 3497531 w 3665696"/>
                <a:gd name="connsiteY12" fmla="*/ 906027 h 2772693"/>
                <a:gd name="connsiteX13" fmla="*/ 3183723 w 3665696"/>
                <a:gd name="connsiteY13" fmla="*/ 684136 h 2772693"/>
                <a:gd name="connsiteX14" fmla="*/ 1560015 w 3665696"/>
                <a:gd name="connsiteY14" fmla="*/ 686526 h 2772693"/>
                <a:gd name="connsiteX15" fmla="*/ 1644793 w 3665696"/>
                <a:gd name="connsiteY15" fmla="*/ 859648 h 2772693"/>
                <a:gd name="connsiteX16" fmla="*/ 1709278 w 3665696"/>
                <a:gd name="connsiteY16" fmla="*/ 1082053 h 2772693"/>
                <a:gd name="connsiteX17" fmla="*/ 1673683 w 3665696"/>
                <a:gd name="connsiteY17" fmla="*/ 1283273 h 2772693"/>
                <a:gd name="connsiteX18" fmla="*/ 1667828 w 3665696"/>
                <a:gd name="connsiteY18" fmla="*/ 1558715 h 2772693"/>
                <a:gd name="connsiteX19" fmla="*/ 1557813 w 3665696"/>
                <a:gd name="connsiteY19" fmla="*/ 1706281 h 2772693"/>
                <a:gd name="connsiteX20" fmla="*/ 1809426 w 3665696"/>
                <a:gd name="connsiteY20" fmla="*/ 1748675 h 2772693"/>
                <a:gd name="connsiteX21" fmla="*/ 1855420 w 3665696"/>
                <a:gd name="connsiteY21" fmla="*/ 1946604 h 2772693"/>
                <a:gd name="connsiteX22" fmla="*/ 2006028 w 3665696"/>
                <a:gd name="connsiteY22" fmla="*/ 2244413 h 2772693"/>
                <a:gd name="connsiteX23" fmla="*/ 2212996 w 3665696"/>
                <a:gd name="connsiteY23" fmla="*/ 2433294 h 2772693"/>
                <a:gd name="connsiteX24" fmla="*/ 146538 w 3665696"/>
                <a:gd name="connsiteY24" fmla="*/ 0 h 2772693"/>
                <a:gd name="connsiteX25" fmla="*/ 29308 w 3665696"/>
                <a:gd name="connsiteY25" fmla="*/ 93785 h 2772693"/>
                <a:gd name="connsiteX26" fmla="*/ 0 w 3665696"/>
                <a:gd name="connsiteY26" fmla="*/ 304800 h 2772693"/>
                <a:gd name="connsiteX0" fmla="*/ 0 w 3665696"/>
                <a:gd name="connsiteY0" fmla="*/ 211015 h 2678908"/>
                <a:gd name="connsiteX1" fmla="*/ 2343680 w 3665696"/>
                <a:gd name="connsiteY1" fmla="*/ 2461465 h 2678908"/>
                <a:gd name="connsiteX2" fmla="*/ 2540704 w 3665696"/>
                <a:gd name="connsiteY2" fmla="*/ 2678908 h 2678908"/>
                <a:gd name="connsiteX3" fmla="*/ 2811693 w 3665696"/>
                <a:gd name="connsiteY3" fmla="*/ 2338192 h 2678908"/>
                <a:gd name="connsiteX4" fmla="*/ 2995661 w 3665696"/>
                <a:gd name="connsiteY4" fmla="*/ 2262507 h 2678908"/>
                <a:gd name="connsiteX5" fmla="*/ 3142645 w 3665696"/>
                <a:gd name="connsiteY5" fmla="*/ 2170780 h 2678908"/>
                <a:gd name="connsiteX6" fmla="*/ 3331570 w 3665696"/>
                <a:gd name="connsiteY6" fmla="*/ 1953903 h 2678908"/>
                <a:gd name="connsiteX7" fmla="*/ 3496150 w 3665696"/>
                <a:gd name="connsiteY7" fmla="*/ 1660260 h 2678908"/>
                <a:gd name="connsiteX8" fmla="*/ 3474055 w 3665696"/>
                <a:gd name="connsiteY8" fmla="*/ 1299236 h 2678908"/>
                <a:gd name="connsiteX9" fmla="*/ 3516441 w 3665696"/>
                <a:gd name="connsiteY9" fmla="*/ 1084519 h 2678908"/>
                <a:gd name="connsiteX10" fmla="*/ 3622862 w 3665696"/>
                <a:gd name="connsiteY10" fmla="*/ 962404 h 2678908"/>
                <a:gd name="connsiteX11" fmla="*/ 3665696 w 3665696"/>
                <a:gd name="connsiteY11" fmla="*/ 906592 h 2678908"/>
                <a:gd name="connsiteX12" fmla="*/ 3497531 w 3665696"/>
                <a:gd name="connsiteY12" fmla="*/ 812242 h 2678908"/>
                <a:gd name="connsiteX13" fmla="*/ 3183723 w 3665696"/>
                <a:gd name="connsiteY13" fmla="*/ 590351 h 2678908"/>
                <a:gd name="connsiteX14" fmla="*/ 1560015 w 3665696"/>
                <a:gd name="connsiteY14" fmla="*/ 592741 h 2678908"/>
                <a:gd name="connsiteX15" fmla="*/ 1644793 w 3665696"/>
                <a:gd name="connsiteY15" fmla="*/ 765863 h 2678908"/>
                <a:gd name="connsiteX16" fmla="*/ 1709278 w 3665696"/>
                <a:gd name="connsiteY16" fmla="*/ 988268 h 2678908"/>
                <a:gd name="connsiteX17" fmla="*/ 1673683 w 3665696"/>
                <a:gd name="connsiteY17" fmla="*/ 1189488 h 2678908"/>
                <a:gd name="connsiteX18" fmla="*/ 1667828 w 3665696"/>
                <a:gd name="connsiteY18" fmla="*/ 1464930 h 2678908"/>
                <a:gd name="connsiteX19" fmla="*/ 1557813 w 3665696"/>
                <a:gd name="connsiteY19" fmla="*/ 1612496 h 2678908"/>
                <a:gd name="connsiteX20" fmla="*/ 1809426 w 3665696"/>
                <a:gd name="connsiteY20" fmla="*/ 1654890 h 2678908"/>
                <a:gd name="connsiteX21" fmla="*/ 1855420 w 3665696"/>
                <a:gd name="connsiteY21" fmla="*/ 1852819 h 2678908"/>
                <a:gd name="connsiteX22" fmla="*/ 2006028 w 3665696"/>
                <a:gd name="connsiteY22" fmla="*/ 2150628 h 2678908"/>
                <a:gd name="connsiteX23" fmla="*/ 2212996 w 3665696"/>
                <a:gd name="connsiteY23" fmla="*/ 2339509 h 2678908"/>
                <a:gd name="connsiteX24" fmla="*/ 29308 w 3665696"/>
                <a:gd name="connsiteY24" fmla="*/ 0 h 2678908"/>
                <a:gd name="connsiteX25" fmla="*/ 0 w 3665696"/>
                <a:gd name="connsiteY25" fmla="*/ 211015 h 2678908"/>
                <a:gd name="connsiteX0" fmla="*/ 29308 w 3665696"/>
                <a:gd name="connsiteY0" fmla="*/ 0 h 2678908"/>
                <a:gd name="connsiteX1" fmla="*/ 0 w 3665696"/>
                <a:gd name="connsiteY1" fmla="*/ 211015 h 2678908"/>
                <a:gd name="connsiteX2" fmla="*/ 2343680 w 3665696"/>
                <a:gd name="connsiteY2" fmla="*/ 2461465 h 2678908"/>
                <a:gd name="connsiteX3" fmla="*/ 2540704 w 3665696"/>
                <a:gd name="connsiteY3" fmla="*/ 2678908 h 2678908"/>
                <a:gd name="connsiteX4" fmla="*/ 2811693 w 3665696"/>
                <a:gd name="connsiteY4" fmla="*/ 2338192 h 2678908"/>
                <a:gd name="connsiteX5" fmla="*/ 2995661 w 3665696"/>
                <a:gd name="connsiteY5" fmla="*/ 2262507 h 2678908"/>
                <a:gd name="connsiteX6" fmla="*/ 3142645 w 3665696"/>
                <a:gd name="connsiteY6" fmla="*/ 2170780 h 2678908"/>
                <a:gd name="connsiteX7" fmla="*/ 3331570 w 3665696"/>
                <a:gd name="connsiteY7" fmla="*/ 1953903 h 2678908"/>
                <a:gd name="connsiteX8" fmla="*/ 3496150 w 3665696"/>
                <a:gd name="connsiteY8" fmla="*/ 1660260 h 2678908"/>
                <a:gd name="connsiteX9" fmla="*/ 3474055 w 3665696"/>
                <a:gd name="connsiteY9" fmla="*/ 1299236 h 2678908"/>
                <a:gd name="connsiteX10" fmla="*/ 3516441 w 3665696"/>
                <a:gd name="connsiteY10" fmla="*/ 1084519 h 2678908"/>
                <a:gd name="connsiteX11" fmla="*/ 3622862 w 3665696"/>
                <a:gd name="connsiteY11" fmla="*/ 962404 h 2678908"/>
                <a:gd name="connsiteX12" fmla="*/ 3665696 w 3665696"/>
                <a:gd name="connsiteY12" fmla="*/ 906592 h 2678908"/>
                <a:gd name="connsiteX13" fmla="*/ 3497531 w 3665696"/>
                <a:gd name="connsiteY13" fmla="*/ 812242 h 2678908"/>
                <a:gd name="connsiteX14" fmla="*/ 3183723 w 3665696"/>
                <a:gd name="connsiteY14" fmla="*/ 590351 h 2678908"/>
                <a:gd name="connsiteX15" fmla="*/ 1560015 w 3665696"/>
                <a:gd name="connsiteY15" fmla="*/ 592741 h 2678908"/>
                <a:gd name="connsiteX16" fmla="*/ 1644793 w 3665696"/>
                <a:gd name="connsiteY16" fmla="*/ 765863 h 2678908"/>
                <a:gd name="connsiteX17" fmla="*/ 1709278 w 3665696"/>
                <a:gd name="connsiteY17" fmla="*/ 988268 h 2678908"/>
                <a:gd name="connsiteX18" fmla="*/ 1673683 w 3665696"/>
                <a:gd name="connsiteY18" fmla="*/ 1189488 h 2678908"/>
                <a:gd name="connsiteX19" fmla="*/ 1667828 w 3665696"/>
                <a:gd name="connsiteY19" fmla="*/ 1464930 h 2678908"/>
                <a:gd name="connsiteX20" fmla="*/ 1557813 w 3665696"/>
                <a:gd name="connsiteY20" fmla="*/ 1612496 h 2678908"/>
                <a:gd name="connsiteX21" fmla="*/ 1809426 w 3665696"/>
                <a:gd name="connsiteY21" fmla="*/ 1654890 h 2678908"/>
                <a:gd name="connsiteX22" fmla="*/ 1855420 w 3665696"/>
                <a:gd name="connsiteY22" fmla="*/ 1852819 h 2678908"/>
                <a:gd name="connsiteX23" fmla="*/ 2006028 w 3665696"/>
                <a:gd name="connsiteY23" fmla="*/ 2150628 h 2678908"/>
                <a:gd name="connsiteX24" fmla="*/ 2212996 w 3665696"/>
                <a:gd name="connsiteY24" fmla="*/ 2339509 h 2678908"/>
                <a:gd name="connsiteX25" fmla="*/ 118588 w 3665696"/>
                <a:gd name="connsiteY25" fmla="*/ 87892 h 2678908"/>
                <a:gd name="connsiteX0" fmla="*/ 0 w 3665696"/>
                <a:gd name="connsiteY0" fmla="*/ 123123 h 2591016"/>
                <a:gd name="connsiteX1" fmla="*/ 2343680 w 3665696"/>
                <a:gd name="connsiteY1" fmla="*/ 2373573 h 2591016"/>
                <a:gd name="connsiteX2" fmla="*/ 2540704 w 3665696"/>
                <a:gd name="connsiteY2" fmla="*/ 2591016 h 2591016"/>
                <a:gd name="connsiteX3" fmla="*/ 2811693 w 3665696"/>
                <a:gd name="connsiteY3" fmla="*/ 2250300 h 2591016"/>
                <a:gd name="connsiteX4" fmla="*/ 2995661 w 3665696"/>
                <a:gd name="connsiteY4" fmla="*/ 2174615 h 2591016"/>
                <a:gd name="connsiteX5" fmla="*/ 3142645 w 3665696"/>
                <a:gd name="connsiteY5" fmla="*/ 2082888 h 2591016"/>
                <a:gd name="connsiteX6" fmla="*/ 3331570 w 3665696"/>
                <a:gd name="connsiteY6" fmla="*/ 1866011 h 2591016"/>
                <a:gd name="connsiteX7" fmla="*/ 3496150 w 3665696"/>
                <a:gd name="connsiteY7" fmla="*/ 1572368 h 2591016"/>
                <a:gd name="connsiteX8" fmla="*/ 3474055 w 3665696"/>
                <a:gd name="connsiteY8" fmla="*/ 1211344 h 2591016"/>
                <a:gd name="connsiteX9" fmla="*/ 3516441 w 3665696"/>
                <a:gd name="connsiteY9" fmla="*/ 996627 h 2591016"/>
                <a:gd name="connsiteX10" fmla="*/ 3622862 w 3665696"/>
                <a:gd name="connsiteY10" fmla="*/ 874512 h 2591016"/>
                <a:gd name="connsiteX11" fmla="*/ 3665696 w 3665696"/>
                <a:gd name="connsiteY11" fmla="*/ 818700 h 2591016"/>
                <a:gd name="connsiteX12" fmla="*/ 3497531 w 3665696"/>
                <a:gd name="connsiteY12" fmla="*/ 724350 h 2591016"/>
                <a:gd name="connsiteX13" fmla="*/ 3183723 w 3665696"/>
                <a:gd name="connsiteY13" fmla="*/ 502459 h 2591016"/>
                <a:gd name="connsiteX14" fmla="*/ 1560015 w 3665696"/>
                <a:gd name="connsiteY14" fmla="*/ 504849 h 2591016"/>
                <a:gd name="connsiteX15" fmla="*/ 1644793 w 3665696"/>
                <a:gd name="connsiteY15" fmla="*/ 677971 h 2591016"/>
                <a:gd name="connsiteX16" fmla="*/ 1709278 w 3665696"/>
                <a:gd name="connsiteY16" fmla="*/ 900376 h 2591016"/>
                <a:gd name="connsiteX17" fmla="*/ 1673683 w 3665696"/>
                <a:gd name="connsiteY17" fmla="*/ 1101596 h 2591016"/>
                <a:gd name="connsiteX18" fmla="*/ 1667828 w 3665696"/>
                <a:gd name="connsiteY18" fmla="*/ 1377038 h 2591016"/>
                <a:gd name="connsiteX19" fmla="*/ 1557813 w 3665696"/>
                <a:gd name="connsiteY19" fmla="*/ 1524604 h 2591016"/>
                <a:gd name="connsiteX20" fmla="*/ 1809426 w 3665696"/>
                <a:gd name="connsiteY20" fmla="*/ 1566998 h 2591016"/>
                <a:gd name="connsiteX21" fmla="*/ 1855420 w 3665696"/>
                <a:gd name="connsiteY21" fmla="*/ 1764927 h 2591016"/>
                <a:gd name="connsiteX22" fmla="*/ 2006028 w 3665696"/>
                <a:gd name="connsiteY22" fmla="*/ 2062736 h 2591016"/>
                <a:gd name="connsiteX23" fmla="*/ 2212996 w 3665696"/>
                <a:gd name="connsiteY23" fmla="*/ 2251617 h 2591016"/>
                <a:gd name="connsiteX24" fmla="*/ 118588 w 3665696"/>
                <a:gd name="connsiteY24" fmla="*/ 0 h 2591016"/>
                <a:gd name="connsiteX0" fmla="*/ 0 w 3665696"/>
                <a:gd name="connsiteY0" fmla="*/ 0 h 2467893"/>
                <a:gd name="connsiteX1" fmla="*/ 2343680 w 3665696"/>
                <a:gd name="connsiteY1" fmla="*/ 2250450 h 2467893"/>
                <a:gd name="connsiteX2" fmla="*/ 2540704 w 3665696"/>
                <a:gd name="connsiteY2" fmla="*/ 2467893 h 2467893"/>
                <a:gd name="connsiteX3" fmla="*/ 2811693 w 3665696"/>
                <a:gd name="connsiteY3" fmla="*/ 2127177 h 2467893"/>
                <a:gd name="connsiteX4" fmla="*/ 2995661 w 3665696"/>
                <a:gd name="connsiteY4" fmla="*/ 2051492 h 2467893"/>
                <a:gd name="connsiteX5" fmla="*/ 3142645 w 3665696"/>
                <a:gd name="connsiteY5" fmla="*/ 1959765 h 2467893"/>
                <a:gd name="connsiteX6" fmla="*/ 3331570 w 3665696"/>
                <a:gd name="connsiteY6" fmla="*/ 1742888 h 2467893"/>
                <a:gd name="connsiteX7" fmla="*/ 3496150 w 3665696"/>
                <a:gd name="connsiteY7" fmla="*/ 1449245 h 2467893"/>
                <a:gd name="connsiteX8" fmla="*/ 3474055 w 3665696"/>
                <a:gd name="connsiteY8" fmla="*/ 1088221 h 2467893"/>
                <a:gd name="connsiteX9" fmla="*/ 3516441 w 3665696"/>
                <a:gd name="connsiteY9" fmla="*/ 873504 h 2467893"/>
                <a:gd name="connsiteX10" fmla="*/ 3622862 w 3665696"/>
                <a:gd name="connsiteY10" fmla="*/ 751389 h 2467893"/>
                <a:gd name="connsiteX11" fmla="*/ 3665696 w 3665696"/>
                <a:gd name="connsiteY11" fmla="*/ 695577 h 2467893"/>
                <a:gd name="connsiteX12" fmla="*/ 3497531 w 3665696"/>
                <a:gd name="connsiteY12" fmla="*/ 601227 h 2467893"/>
                <a:gd name="connsiteX13" fmla="*/ 3183723 w 3665696"/>
                <a:gd name="connsiteY13" fmla="*/ 379336 h 2467893"/>
                <a:gd name="connsiteX14" fmla="*/ 1560015 w 3665696"/>
                <a:gd name="connsiteY14" fmla="*/ 381726 h 2467893"/>
                <a:gd name="connsiteX15" fmla="*/ 1644793 w 3665696"/>
                <a:gd name="connsiteY15" fmla="*/ 554848 h 2467893"/>
                <a:gd name="connsiteX16" fmla="*/ 1709278 w 3665696"/>
                <a:gd name="connsiteY16" fmla="*/ 777253 h 2467893"/>
                <a:gd name="connsiteX17" fmla="*/ 1673683 w 3665696"/>
                <a:gd name="connsiteY17" fmla="*/ 978473 h 2467893"/>
                <a:gd name="connsiteX18" fmla="*/ 1667828 w 3665696"/>
                <a:gd name="connsiteY18" fmla="*/ 1253915 h 2467893"/>
                <a:gd name="connsiteX19" fmla="*/ 1557813 w 3665696"/>
                <a:gd name="connsiteY19" fmla="*/ 1401481 h 2467893"/>
                <a:gd name="connsiteX20" fmla="*/ 1809426 w 3665696"/>
                <a:gd name="connsiteY20" fmla="*/ 1443875 h 2467893"/>
                <a:gd name="connsiteX21" fmla="*/ 1855420 w 3665696"/>
                <a:gd name="connsiteY21" fmla="*/ 1641804 h 2467893"/>
                <a:gd name="connsiteX22" fmla="*/ 2006028 w 3665696"/>
                <a:gd name="connsiteY22" fmla="*/ 1939613 h 2467893"/>
                <a:gd name="connsiteX23" fmla="*/ 2212996 w 3665696"/>
                <a:gd name="connsiteY23" fmla="*/ 2128494 h 2467893"/>
                <a:gd name="connsiteX0" fmla="*/ 785867 w 2107883"/>
                <a:gd name="connsiteY0" fmla="*/ 1871114 h 2088557"/>
                <a:gd name="connsiteX1" fmla="*/ 982891 w 2107883"/>
                <a:gd name="connsiteY1" fmla="*/ 2088557 h 2088557"/>
                <a:gd name="connsiteX2" fmla="*/ 1253880 w 2107883"/>
                <a:gd name="connsiteY2" fmla="*/ 1747841 h 2088557"/>
                <a:gd name="connsiteX3" fmla="*/ 1437848 w 2107883"/>
                <a:gd name="connsiteY3" fmla="*/ 1672156 h 2088557"/>
                <a:gd name="connsiteX4" fmla="*/ 1584832 w 2107883"/>
                <a:gd name="connsiteY4" fmla="*/ 1580429 h 2088557"/>
                <a:gd name="connsiteX5" fmla="*/ 1773757 w 2107883"/>
                <a:gd name="connsiteY5" fmla="*/ 1363552 h 2088557"/>
                <a:gd name="connsiteX6" fmla="*/ 1938337 w 2107883"/>
                <a:gd name="connsiteY6" fmla="*/ 1069909 h 2088557"/>
                <a:gd name="connsiteX7" fmla="*/ 1916242 w 2107883"/>
                <a:gd name="connsiteY7" fmla="*/ 708885 h 2088557"/>
                <a:gd name="connsiteX8" fmla="*/ 1958628 w 2107883"/>
                <a:gd name="connsiteY8" fmla="*/ 494168 h 2088557"/>
                <a:gd name="connsiteX9" fmla="*/ 2065049 w 2107883"/>
                <a:gd name="connsiteY9" fmla="*/ 372053 h 2088557"/>
                <a:gd name="connsiteX10" fmla="*/ 2107883 w 2107883"/>
                <a:gd name="connsiteY10" fmla="*/ 316241 h 2088557"/>
                <a:gd name="connsiteX11" fmla="*/ 1939718 w 2107883"/>
                <a:gd name="connsiteY11" fmla="*/ 221891 h 2088557"/>
                <a:gd name="connsiteX12" fmla="*/ 1625910 w 2107883"/>
                <a:gd name="connsiteY12" fmla="*/ 0 h 2088557"/>
                <a:gd name="connsiteX13" fmla="*/ 2202 w 2107883"/>
                <a:gd name="connsiteY13" fmla="*/ 2390 h 2088557"/>
                <a:gd name="connsiteX14" fmla="*/ 86980 w 2107883"/>
                <a:gd name="connsiteY14" fmla="*/ 175512 h 2088557"/>
                <a:gd name="connsiteX15" fmla="*/ 151465 w 2107883"/>
                <a:gd name="connsiteY15" fmla="*/ 397917 h 2088557"/>
                <a:gd name="connsiteX16" fmla="*/ 115870 w 2107883"/>
                <a:gd name="connsiteY16" fmla="*/ 599137 h 2088557"/>
                <a:gd name="connsiteX17" fmla="*/ 110015 w 2107883"/>
                <a:gd name="connsiteY17" fmla="*/ 874579 h 2088557"/>
                <a:gd name="connsiteX18" fmla="*/ 0 w 2107883"/>
                <a:gd name="connsiteY18" fmla="*/ 1022145 h 2088557"/>
                <a:gd name="connsiteX19" fmla="*/ 251613 w 2107883"/>
                <a:gd name="connsiteY19" fmla="*/ 1064539 h 2088557"/>
                <a:gd name="connsiteX20" fmla="*/ 297607 w 2107883"/>
                <a:gd name="connsiteY20" fmla="*/ 1262468 h 2088557"/>
                <a:gd name="connsiteX21" fmla="*/ 448215 w 2107883"/>
                <a:gd name="connsiteY21" fmla="*/ 1560277 h 2088557"/>
                <a:gd name="connsiteX22" fmla="*/ 655183 w 2107883"/>
                <a:gd name="connsiteY22" fmla="*/ 1749158 h 2088557"/>
                <a:gd name="connsiteX0" fmla="*/ 785867 w 2107883"/>
                <a:gd name="connsiteY0" fmla="*/ 1871114 h 2088557"/>
                <a:gd name="connsiteX1" fmla="*/ 982891 w 2107883"/>
                <a:gd name="connsiteY1" fmla="*/ 2088557 h 2088557"/>
                <a:gd name="connsiteX2" fmla="*/ 1253880 w 2107883"/>
                <a:gd name="connsiteY2" fmla="*/ 1747841 h 2088557"/>
                <a:gd name="connsiteX3" fmla="*/ 1437848 w 2107883"/>
                <a:gd name="connsiteY3" fmla="*/ 1672156 h 2088557"/>
                <a:gd name="connsiteX4" fmla="*/ 1584832 w 2107883"/>
                <a:gd name="connsiteY4" fmla="*/ 1580429 h 2088557"/>
                <a:gd name="connsiteX5" fmla="*/ 1773757 w 2107883"/>
                <a:gd name="connsiteY5" fmla="*/ 1363552 h 2088557"/>
                <a:gd name="connsiteX6" fmla="*/ 1938337 w 2107883"/>
                <a:gd name="connsiteY6" fmla="*/ 1069909 h 2088557"/>
                <a:gd name="connsiteX7" fmla="*/ 1916242 w 2107883"/>
                <a:gd name="connsiteY7" fmla="*/ 708885 h 2088557"/>
                <a:gd name="connsiteX8" fmla="*/ 1958628 w 2107883"/>
                <a:gd name="connsiteY8" fmla="*/ 494168 h 2088557"/>
                <a:gd name="connsiteX9" fmla="*/ 2065049 w 2107883"/>
                <a:gd name="connsiteY9" fmla="*/ 372053 h 2088557"/>
                <a:gd name="connsiteX10" fmla="*/ 2107883 w 2107883"/>
                <a:gd name="connsiteY10" fmla="*/ 316241 h 2088557"/>
                <a:gd name="connsiteX11" fmla="*/ 1939718 w 2107883"/>
                <a:gd name="connsiteY11" fmla="*/ 221891 h 2088557"/>
                <a:gd name="connsiteX12" fmla="*/ 1625910 w 2107883"/>
                <a:gd name="connsiteY12" fmla="*/ 0 h 2088557"/>
                <a:gd name="connsiteX13" fmla="*/ 2202 w 2107883"/>
                <a:gd name="connsiteY13" fmla="*/ 2390 h 2088557"/>
                <a:gd name="connsiteX14" fmla="*/ 86980 w 2107883"/>
                <a:gd name="connsiteY14" fmla="*/ 175512 h 2088557"/>
                <a:gd name="connsiteX15" fmla="*/ 151465 w 2107883"/>
                <a:gd name="connsiteY15" fmla="*/ 397917 h 2088557"/>
                <a:gd name="connsiteX16" fmla="*/ 115870 w 2107883"/>
                <a:gd name="connsiteY16" fmla="*/ 599137 h 2088557"/>
                <a:gd name="connsiteX17" fmla="*/ 110015 w 2107883"/>
                <a:gd name="connsiteY17" fmla="*/ 874579 h 2088557"/>
                <a:gd name="connsiteX18" fmla="*/ 0 w 2107883"/>
                <a:gd name="connsiteY18" fmla="*/ 1022145 h 2088557"/>
                <a:gd name="connsiteX19" fmla="*/ 251613 w 2107883"/>
                <a:gd name="connsiteY19" fmla="*/ 1064539 h 2088557"/>
                <a:gd name="connsiteX20" fmla="*/ 297607 w 2107883"/>
                <a:gd name="connsiteY20" fmla="*/ 1262468 h 2088557"/>
                <a:gd name="connsiteX21" fmla="*/ 468506 w 2107883"/>
                <a:gd name="connsiteY21" fmla="*/ 1560277 h 2088557"/>
                <a:gd name="connsiteX22" fmla="*/ 655183 w 2107883"/>
                <a:gd name="connsiteY22" fmla="*/ 1749158 h 2088557"/>
                <a:gd name="connsiteX0" fmla="*/ 785867 w 2107883"/>
                <a:gd name="connsiteY0" fmla="*/ 1871114 h 2088557"/>
                <a:gd name="connsiteX1" fmla="*/ 982891 w 2107883"/>
                <a:gd name="connsiteY1" fmla="*/ 2088557 h 2088557"/>
                <a:gd name="connsiteX2" fmla="*/ 1253880 w 2107883"/>
                <a:gd name="connsiteY2" fmla="*/ 1747841 h 2088557"/>
                <a:gd name="connsiteX3" fmla="*/ 1437848 w 2107883"/>
                <a:gd name="connsiteY3" fmla="*/ 1672156 h 2088557"/>
                <a:gd name="connsiteX4" fmla="*/ 1584832 w 2107883"/>
                <a:gd name="connsiteY4" fmla="*/ 1580429 h 2088557"/>
                <a:gd name="connsiteX5" fmla="*/ 1773757 w 2107883"/>
                <a:gd name="connsiteY5" fmla="*/ 1363552 h 2088557"/>
                <a:gd name="connsiteX6" fmla="*/ 1938337 w 2107883"/>
                <a:gd name="connsiteY6" fmla="*/ 1069909 h 2088557"/>
                <a:gd name="connsiteX7" fmla="*/ 1916242 w 2107883"/>
                <a:gd name="connsiteY7" fmla="*/ 708885 h 2088557"/>
                <a:gd name="connsiteX8" fmla="*/ 1958628 w 2107883"/>
                <a:gd name="connsiteY8" fmla="*/ 494168 h 2088557"/>
                <a:gd name="connsiteX9" fmla="*/ 2065049 w 2107883"/>
                <a:gd name="connsiteY9" fmla="*/ 372053 h 2088557"/>
                <a:gd name="connsiteX10" fmla="*/ 2107883 w 2107883"/>
                <a:gd name="connsiteY10" fmla="*/ 316241 h 2088557"/>
                <a:gd name="connsiteX11" fmla="*/ 1939718 w 2107883"/>
                <a:gd name="connsiteY11" fmla="*/ 221891 h 2088557"/>
                <a:gd name="connsiteX12" fmla="*/ 1625910 w 2107883"/>
                <a:gd name="connsiteY12" fmla="*/ 0 h 2088557"/>
                <a:gd name="connsiteX13" fmla="*/ 2202 w 2107883"/>
                <a:gd name="connsiteY13" fmla="*/ 2390 h 2088557"/>
                <a:gd name="connsiteX14" fmla="*/ 86980 w 2107883"/>
                <a:gd name="connsiteY14" fmla="*/ 175512 h 2088557"/>
                <a:gd name="connsiteX15" fmla="*/ 151465 w 2107883"/>
                <a:gd name="connsiteY15" fmla="*/ 397917 h 2088557"/>
                <a:gd name="connsiteX16" fmla="*/ 115870 w 2107883"/>
                <a:gd name="connsiteY16" fmla="*/ 599137 h 2088557"/>
                <a:gd name="connsiteX17" fmla="*/ 55906 w 2107883"/>
                <a:gd name="connsiteY17" fmla="*/ 907873 h 2088557"/>
                <a:gd name="connsiteX18" fmla="*/ 0 w 2107883"/>
                <a:gd name="connsiteY18" fmla="*/ 1022145 h 2088557"/>
                <a:gd name="connsiteX19" fmla="*/ 251613 w 2107883"/>
                <a:gd name="connsiteY19" fmla="*/ 1064539 h 2088557"/>
                <a:gd name="connsiteX20" fmla="*/ 297607 w 2107883"/>
                <a:gd name="connsiteY20" fmla="*/ 1262468 h 2088557"/>
                <a:gd name="connsiteX21" fmla="*/ 468506 w 2107883"/>
                <a:gd name="connsiteY21" fmla="*/ 1560277 h 2088557"/>
                <a:gd name="connsiteX22" fmla="*/ 655183 w 2107883"/>
                <a:gd name="connsiteY22" fmla="*/ 1749158 h 2088557"/>
                <a:gd name="connsiteX0" fmla="*/ 785867 w 2107883"/>
                <a:gd name="connsiteY0" fmla="*/ 1871114 h 2088557"/>
                <a:gd name="connsiteX1" fmla="*/ 982891 w 2107883"/>
                <a:gd name="connsiteY1" fmla="*/ 2088557 h 2088557"/>
                <a:gd name="connsiteX2" fmla="*/ 1253880 w 2107883"/>
                <a:gd name="connsiteY2" fmla="*/ 1747841 h 2088557"/>
                <a:gd name="connsiteX3" fmla="*/ 1437848 w 2107883"/>
                <a:gd name="connsiteY3" fmla="*/ 1672156 h 2088557"/>
                <a:gd name="connsiteX4" fmla="*/ 1584832 w 2107883"/>
                <a:gd name="connsiteY4" fmla="*/ 1580429 h 2088557"/>
                <a:gd name="connsiteX5" fmla="*/ 1773757 w 2107883"/>
                <a:gd name="connsiteY5" fmla="*/ 1363552 h 2088557"/>
                <a:gd name="connsiteX6" fmla="*/ 1938337 w 2107883"/>
                <a:gd name="connsiteY6" fmla="*/ 1069909 h 2088557"/>
                <a:gd name="connsiteX7" fmla="*/ 1916242 w 2107883"/>
                <a:gd name="connsiteY7" fmla="*/ 708885 h 2088557"/>
                <a:gd name="connsiteX8" fmla="*/ 1958628 w 2107883"/>
                <a:gd name="connsiteY8" fmla="*/ 494168 h 2088557"/>
                <a:gd name="connsiteX9" fmla="*/ 2065049 w 2107883"/>
                <a:gd name="connsiteY9" fmla="*/ 372053 h 2088557"/>
                <a:gd name="connsiteX10" fmla="*/ 2107883 w 2107883"/>
                <a:gd name="connsiteY10" fmla="*/ 316241 h 2088557"/>
                <a:gd name="connsiteX11" fmla="*/ 1939718 w 2107883"/>
                <a:gd name="connsiteY11" fmla="*/ 221891 h 2088557"/>
                <a:gd name="connsiteX12" fmla="*/ 1625910 w 2107883"/>
                <a:gd name="connsiteY12" fmla="*/ 0 h 2088557"/>
                <a:gd name="connsiteX13" fmla="*/ 2202 w 2107883"/>
                <a:gd name="connsiteY13" fmla="*/ 2390 h 2088557"/>
                <a:gd name="connsiteX14" fmla="*/ 86980 w 2107883"/>
                <a:gd name="connsiteY14" fmla="*/ 175512 h 2088557"/>
                <a:gd name="connsiteX15" fmla="*/ 151465 w 2107883"/>
                <a:gd name="connsiteY15" fmla="*/ 397917 h 2088557"/>
                <a:gd name="connsiteX16" fmla="*/ 115870 w 2107883"/>
                <a:gd name="connsiteY16" fmla="*/ 645746 h 2088557"/>
                <a:gd name="connsiteX17" fmla="*/ 55906 w 2107883"/>
                <a:gd name="connsiteY17" fmla="*/ 907873 h 2088557"/>
                <a:gd name="connsiteX18" fmla="*/ 0 w 2107883"/>
                <a:gd name="connsiteY18" fmla="*/ 1022145 h 2088557"/>
                <a:gd name="connsiteX19" fmla="*/ 251613 w 2107883"/>
                <a:gd name="connsiteY19" fmla="*/ 1064539 h 2088557"/>
                <a:gd name="connsiteX20" fmla="*/ 297607 w 2107883"/>
                <a:gd name="connsiteY20" fmla="*/ 1262468 h 2088557"/>
                <a:gd name="connsiteX21" fmla="*/ 468506 w 2107883"/>
                <a:gd name="connsiteY21" fmla="*/ 1560277 h 2088557"/>
                <a:gd name="connsiteX22" fmla="*/ 655183 w 2107883"/>
                <a:gd name="connsiteY22" fmla="*/ 1749158 h 2088557"/>
                <a:gd name="connsiteX0" fmla="*/ 785867 w 2107883"/>
                <a:gd name="connsiteY0" fmla="*/ 1871114 h 2088557"/>
                <a:gd name="connsiteX1" fmla="*/ 982891 w 2107883"/>
                <a:gd name="connsiteY1" fmla="*/ 2088557 h 2088557"/>
                <a:gd name="connsiteX2" fmla="*/ 1253880 w 2107883"/>
                <a:gd name="connsiteY2" fmla="*/ 1747841 h 2088557"/>
                <a:gd name="connsiteX3" fmla="*/ 1437848 w 2107883"/>
                <a:gd name="connsiteY3" fmla="*/ 1672156 h 2088557"/>
                <a:gd name="connsiteX4" fmla="*/ 1584832 w 2107883"/>
                <a:gd name="connsiteY4" fmla="*/ 1580429 h 2088557"/>
                <a:gd name="connsiteX5" fmla="*/ 1773757 w 2107883"/>
                <a:gd name="connsiteY5" fmla="*/ 1363552 h 2088557"/>
                <a:gd name="connsiteX6" fmla="*/ 1938337 w 2107883"/>
                <a:gd name="connsiteY6" fmla="*/ 1069909 h 2088557"/>
                <a:gd name="connsiteX7" fmla="*/ 1916242 w 2107883"/>
                <a:gd name="connsiteY7" fmla="*/ 708885 h 2088557"/>
                <a:gd name="connsiteX8" fmla="*/ 1958628 w 2107883"/>
                <a:gd name="connsiteY8" fmla="*/ 494168 h 2088557"/>
                <a:gd name="connsiteX9" fmla="*/ 2065049 w 2107883"/>
                <a:gd name="connsiteY9" fmla="*/ 372053 h 2088557"/>
                <a:gd name="connsiteX10" fmla="*/ 2107883 w 2107883"/>
                <a:gd name="connsiteY10" fmla="*/ 316241 h 2088557"/>
                <a:gd name="connsiteX11" fmla="*/ 1939718 w 2107883"/>
                <a:gd name="connsiteY11" fmla="*/ 221891 h 2088557"/>
                <a:gd name="connsiteX12" fmla="*/ 1625910 w 2107883"/>
                <a:gd name="connsiteY12" fmla="*/ 0 h 2088557"/>
                <a:gd name="connsiteX13" fmla="*/ 2202 w 2107883"/>
                <a:gd name="connsiteY13" fmla="*/ 2390 h 2088557"/>
                <a:gd name="connsiteX14" fmla="*/ 86980 w 2107883"/>
                <a:gd name="connsiteY14" fmla="*/ 175512 h 2088557"/>
                <a:gd name="connsiteX15" fmla="*/ 137937 w 2107883"/>
                <a:gd name="connsiteY15" fmla="*/ 411234 h 2088557"/>
                <a:gd name="connsiteX16" fmla="*/ 115870 w 2107883"/>
                <a:gd name="connsiteY16" fmla="*/ 645746 h 2088557"/>
                <a:gd name="connsiteX17" fmla="*/ 55906 w 2107883"/>
                <a:gd name="connsiteY17" fmla="*/ 907873 h 2088557"/>
                <a:gd name="connsiteX18" fmla="*/ 0 w 2107883"/>
                <a:gd name="connsiteY18" fmla="*/ 1022145 h 2088557"/>
                <a:gd name="connsiteX19" fmla="*/ 251613 w 2107883"/>
                <a:gd name="connsiteY19" fmla="*/ 1064539 h 2088557"/>
                <a:gd name="connsiteX20" fmla="*/ 297607 w 2107883"/>
                <a:gd name="connsiteY20" fmla="*/ 1262468 h 2088557"/>
                <a:gd name="connsiteX21" fmla="*/ 468506 w 2107883"/>
                <a:gd name="connsiteY21" fmla="*/ 1560277 h 2088557"/>
                <a:gd name="connsiteX22" fmla="*/ 655183 w 2107883"/>
                <a:gd name="connsiteY22" fmla="*/ 1749158 h 2088557"/>
                <a:gd name="connsiteX0" fmla="*/ 785867 w 2107883"/>
                <a:gd name="connsiteY0" fmla="*/ 1871114 h 2088557"/>
                <a:gd name="connsiteX1" fmla="*/ 775631 w 2107883"/>
                <a:gd name="connsiteY1" fmla="*/ 1857551 h 2088557"/>
                <a:gd name="connsiteX2" fmla="*/ 982891 w 2107883"/>
                <a:gd name="connsiteY2" fmla="*/ 2088557 h 2088557"/>
                <a:gd name="connsiteX3" fmla="*/ 1253880 w 2107883"/>
                <a:gd name="connsiteY3" fmla="*/ 1747841 h 2088557"/>
                <a:gd name="connsiteX4" fmla="*/ 1437848 w 2107883"/>
                <a:gd name="connsiteY4" fmla="*/ 1672156 h 2088557"/>
                <a:gd name="connsiteX5" fmla="*/ 1584832 w 2107883"/>
                <a:gd name="connsiteY5" fmla="*/ 1580429 h 2088557"/>
                <a:gd name="connsiteX6" fmla="*/ 1773757 w 2107883"/>
                <a:gd name="connsiteY6" fmla="*/ 1363552 h 2088557"/>
                <a:gd name="connsiteX7" fmla="*/ 1938337 w 2107883"/>
                <a:gd name="connsiteY7" fmla="*/ 1069909 h 2088557"/>
                <a:gd name="connsiteX8" fmla="*/ 1916242 w 2107883"/>
                <a:gd name="connsiteY8" fmla="*/ 708885 h 2088557"/>
                <a:gd name="connsiteX9" fmla="*/ 1958628 w 2107883"/>
                <a:gd name="connsiteY9" fmla="*/ 494168 h 2088557"/>
                <a:gd name="connsiteX10" fmla="*/ 2065049 w 2107883"/>
                <a:gd name="connsiteY10" fmla="*/ 372053 h 2088557"/>
                <a:gd name="connsiteX11" fmla="*/ 2107883 w 2107883"/>
                <a:gd name="connsiteY11" fmla="*/ 316241 h 2088557"/>
                <a:gd name="connsiteX12" fmla="*/ 1939718 w 2107883"/>
                <a:gd name="connsiteY12" fmla="*/ 221891 h 2088557"/>
                <a:gd name="connsiteX13" fmla="*/ 1625910 w 2107883"/>
                <a:gd name="connsiteY13" fmla="*/ 0 h 2088557"/>
                <a:gd name="connsiteX14" fmla="*/ 2202 w 2107883"/>
                <a:gd name="connsiteY14" fmla="*/ 2390 h 2088557"/>
                <a:gd name="connsiteX15" fmla="*/ 86980 w 2107883"/>
                <a:gd name="connsiteY15" fmla="*/ 175512 h 2088557"/>
                <a:gd name="connsiteX16" fmla="*/ 137937 w 2107883"/>
                <a:gd name="connsiteY16" fmla="*/ 411234 h 2088557"/>
                <a:gd name="connsiteX17" fmla="*/ 115870 w 2107883"/>
                <a:gd name="connsiteY17" fmla="*/ 645746 h 2088557"/>
                <a:gd name="connsiteX18" fmla="*/ 55906 w 2107883"/>
                <a:gd name="connsiteY18" fmla="*/ 907873 h 2088557"/>
                <a:gd name="connsiteX19" fmla="*/ 0 w 2107883"/>
                <a:gd name="connsiteY19" fmla="*/ 1022145 h 2088557"/>
                <a:gd name="connsiteX20" fmla="*/ 251613 w 2107883"/>
                <a:gd name="connsiteY20" fmla="*/ 1064539 h 2088557"/>
                <a:gd name="connsiteX21" fmla="*/ 297607 w 2107883"/>
                <a:gd name="connsiteY21" fmla="*/ 1262468 h 2088557"/>
                <a:gd name="connsiteX22" fmla="*/ 468506 w 2107883"/>
                <a:gd name="connsiteY22" fmla="*/ 1560277 h 2088557"/>
                <a:gd name="connsiteX23" fmla="*/ 655183 w 2107883"/>
                <a:gd name="connsiteY23" fmla="*/ 1749158 h 2088557"/>
                <a:gd name="connsiteX0" fmla="*/ 785867 w 2107883"/>
                <a:gd name="connsiteY0" fmla="*/ 1871114 h 2088557"/>
                <a:gd name="connsiteX1" fmla="*/ 730991 w 2107883"/>
                <a:gd name="connsiteY1" fmla="*/ 2029674 h 2088557"/>
                <a:gd name="connsiteX2" fmla="*/ 982891 w 2107883"/>
                <a:gd name="connsiteY2" fmla="*/ 2088557 h 2088557"/>
                <a:gd name="connsiteX3" fmla="*/ 1253880 w 2107883"/>
                <a:gd name="connsiteY3" fmla="*/ 1747841 h 2088557"/>
                <a:gd name="connsiteX4" fmla="*/ 1437848 w 2107883"/>
                <a:gd name="connsiteY4" fmla="*/ 1672156 h 2088557"/>
                <a:gd name="connsiteX5" fmla="*/ 1584832 w 2107883"/>
                <a:gd name="connsiteY5" fmla="*/ 1580429 h 2088557"/>
                <a:gd name="connsiteX6" fmla="*/ 1773757 w 2107883"/>
                <a:gd name="connsiteY6" fmla="*/ 1363552 h 2088557"/>
                <a:gd name="connsiteX7" fmla="*/ 1938337 w 2107883"/>
                <a:gd name="connsiteY7" fmla="*/ 1069909 h 2088557"/>
                <a:gd name="connsiteX8" fmla="*/ 1916242 w 2107883"/>
                <a:gd name="connsiteY8" fmla="*/ 708885 h 2088557"/>
                <a:gd name="connsiteX9" fmla="*/ 1958628 w 2107883"/>
                <a:gd name="connsiteY9" fmla="*/ 494168 h 2088557"/>
                <a:gd name="connsiteX10" fmla="*/ 2065049 w 2107883"/>
                <a:gd name="connsiteY10" fmla="*/ 372053 h 2088557"/>
                <a:gd name="connsiteX11" fmla="*/ 2107883 w 2107883"/>
                <a:gd name="connsiteY11" fmla="*/ 316241 h 2088557"/>
                <a:gd name="connsiteX12" fmla="*/ 1939718 w 2107883"/>
                <a:gd name="connsiteY12" fmla="*/ 221891 h 2088557"/>
                <a:gd name="connsiteX13" fmla="*/ 1625910 w 2107883"/>
                <a:gd name="connsiteY13" fmla="*/ 0 h 2088557"/>
                <a:gd name="connsiteX14" fmla="*/ 2202 w 2107883"/>
                <a:gd name="connsiteY14" fmla="*/ 2390 h 2088557"/>
                <a:gd name="connsiteX15" fmla="*/ 86980 w 2107883"/>
                <a:gd name="connsiteY15" fmla="*/ 175512 h 2088557"/>
                <a:gd name="connsiteX16" fmla="*/ 137937 w 2107883"/>
                <a:gd name="connsiteY16" fmla="*/ 411234 h 2088557"/>
                <a:gd name="connsiteX17" fmla="*/ 115870 w 2107883"/>
                <a:gd name="connsiteY17" fmla="*/ 645746 h 2088557"/>
                <a:gd name="connsiteX18" fmla="*/ 55906 w 2107883"/>
                <a:gd name="connsiteY18" fmla="*/ 907873 h 2088557"/>
                <a:gd name="connsiteX19" fmla="*/ 0 w 2107883"/>
                <a:gd name="connsiteY19" fmla="*/ 1022145 h 2088557"/>
                <a:gd name="connsiteX20" fmla="*/ 251613 w 2107883"/>
                <a:gd name="connsiteY20" fmla="*/ 1064539 h 2088557"/>
                <a:gd name="connsiteX21" fmla="*/ 297607 w 2107883"/>
                <a:gd name="connsiteY21" fmla="*/ 1262468 h 2088557"/>
                <a:gd name="connsiteX22" fmla="*/ 468506 w 2107883"/>
                <a:gd name="connsiteY22" fmla="*/ 1560277 h 2088557"/>
                <a:gd name="connsiteX23" fmla="*/ 655183 w 2107883"/>
                <a:gd name="connsiteY23" fmla="*/ 1749158 h 2088557"/>
                <a:gd name="connsiteX0" fmla="*/ 648228 w 2107883"/>
                <a:gd name="connsiteY0" fmla="*/ 1735613 h 2088557"/>
                <a:gd name="connsiteX1" fmla="*/ 730991 w 2107883"/>
                <a:gd name="connsiteY1" fmla="*/ 2029674 h 2088557"/>
                <a:gd name="connsiteX2" fmla="*/ 982891 w 2107883"/>
                <a:gd name="connsiteY2" fmla="*/ 2088557 h 2088557"/>
                <a:gd name="connsiteX3" fmla="*/ 1253880 w 2107883"/>
                <a:gd name="connsiteY3" fmla="*/ 1747841 h 2088557"/>
                <a:gd name="connsiteX4" fmla="*/ 1437848 w 2107883"/>
                <a:gd name="connsiteY4" fmla="*/ 1672156 h 2088557"/>
                <a:gd name="connsiteX5" fmla="*/ 1584832 w 2107883"/>
                <a:gd name="connsiteY5" fmla="*/ 1580429 h 2088557"/>
                <a:gd name="connsiteX6" fmla="*/ 1773757 w 2107883"/>
                <a:gd name="connsiteY6" fmla="*/ 1363552 h 2088557"/>
                <a:gd name="connsiteX7" fmla="*/ 1938337 w 2107883"/>
                <a:gd name="connsiteY7" fmla="*/ 1069909 h 2088557"/>
                <a:gd name="connsiteX8" fmla="*/ 1916242 w 2107883"/>
                <a:gd name="connsiteY8" fmla="*/ 708885 h 2088557"/>
                <a:gd name="connsiteX9" fmla="*/ 1958628 w 2107883"/>
                <a:gd name="connsiteY9" fmla="*/ 494168 h 2088557"/>
                <a:gd name="connsiteX10" fmla="*/ 2065049 w 2107883"/>
                <a:gd name="connsiteY10" fmla="*/ 372053 h 2088557"/>
                <a:gd name="connsiteX11" fmla="*/ 2107883 w 2107883"/>
                <a:gd name="connsiteY11" fmla="*/ 316241 h 2088557"/>
                <a:gd name="connsiteX12" fmla="*/ 1939718 w 2107883"/>
                <a:gd name="connsiteY12" fmla="*/ 221891 h 2088557"/>
                <a:gd name="connsiteX13" fmla="*/ 1625910 w 2107883"/>
                <a:gd name="connsiteY13" fmla="*/ 0 h 2088557"/>
                <a:gd name="connsiteX14" fmla="*/ 2202 w 2107883"/>
                <a:gd name="connsiteY14" fmla="*/ 2390 h 2088557"/>
                <a:gd name="connsiteX15" fmla="*/ 86980 w 2107883"/>
                <a:gd name="connsiteY15" fmla="*/ 175512 h 2088557"/>
                <a:gd name="connsiteX16" fmla="*/ 137937 w 2107883"/>
                <a:gd name="connsiteY16" fmla="*/ 411234 h 2088557"/>
                <a:gd name="connsiteX17" fmla="*/ 115870 w 2107883"/>
                <a:gd name="connsiteY17" fmla="*/ 645746 h 2088557"/>
                <a:gd name="connsiteX18" fmla="*/ 55906 w 2107883"/>
                <a:gd name="connsiteY18" fmla="*/ 907873 h 2088557"/>
                <a:gd name="connsiteX19" fmla="*/ 0 w 2107883"/>
                <a:gd name="connsiteY19" fmla="*/ 1022145 h 2088557"/>
                <a:gd name="connsiteX20" fmla="*/ 251613 w 2107883"/>
                <a:gd name="connsiteY20" fmla="*/ 1064539 h 2088557"/>
                <a:gd name="connsiteX21" fmla="*/ 297607 w 2107883"/>
                <a:gd name="connsiteY21" fmla="*/ 1262468 h 2088557"/>
                <a:gd name="connsiteX22" fmla="*/ 468506 w 2107883"/>
                <a:gd name="connsiteY22" fmla="*/ 1560277 h 2088557"/>
                <a:gd name="connsiteX23" fmla="*/ 655183 w 2107883"/>
                <a:gd name="connsiteY23" fmla="*/ 1749158 h 2088557"/>
                <a:gd name="connsiteX0" fmla="*/ 648228 w 2107883"/>
                <a:gd name="connsiteY0" fmla="*/ 1735613 h 2088557"/>
                <a:gd name="connsiteX1" fmla="*/ 827710 w 2107883"/>
                <a:gd name="connsiteY1" fmla="*/ 1930795 h 2088557"/>
                <a:gd name="connsiteX2" fmla="*/ 982891 w 2107883"/>
                <a:gd name="connsiteY2" fmla="*/ 2088557 h 2088557"/>
                <a:gd name="connsiteX3" fmla="*/ 1253880 w 2107883"/>
                <a:gd name="connsiteY3" fmla="*/ 1747841 h 2088557"/>
                <a:gd name="connsiteX4" fmla="*/ 1437848 w 2107883"/>
                <a:gd name="connsiteY4" fmla="*/ 1672156 h 2088557"/>
                <a:gd name="connsiteX5" fmla="*/ 1584832 w 2107883"/>
                <a:gd name="connsiteY5" fmla="*/ 1580429 h 2088557"/>
                <a:gd name="connsiteX6" fmla="*/ 1773757 w 2107883"/>
                <a:gd name="connsiteY6" fmla="*/ 1363552 h 2088557"/>
                <a:gd name="connsiteX7" fmla="*/ 1938337 w 2107883"/>
                <a:gd name="connsiteY7" fmla="*/ 1069909 h 2088557"/>
                <a:gd name="connsiteX8" fmla="*/ 1916242 w 2107883"/>
                <a:gd name="connsiteY8" fmla="*/ 708885 h 2088557"/>
                <a:gd name="connsiteX9" fmla="*/ 1958628 w 2107883"/>
                <a:gd name="connsiteY9" fmla="*/ 494168 h 2088557"/>
                <a:gd name="connsiteX10" fmla="*/ 2065049 w 2107883"/>
                <a:gd name="connsiteY10" fmla="*/ 372053 h 2088557"/>
                <a:gd name="connsiteX11" fmla="*/ 2107883 w 2107883"/>
                <a:gd name="connsiteY11" fmla="*/ 316241 h 2088557"/>
                <a:gd name="connsiteX12" fmla="*/ 1939718 w 2107883"/>
                <a:gd name="connsiteY12" fmla="*/ 221891 h 2088557"/>
                <a:gd name="connsiteX13" fmla="*/ 1625910 w 2107883"/>
                <a:gd name="connsiteY13" fmla="*/ 0 h 2088557"/>
                <a:gd name="connsiteX14" fmla="*/ 2202 w 2107883"/>
                <a:gd name="connsiteY14" fmla="*/ 2390 h 2088557"/>
                <a:gd name="connsiteX15" fmla="*/ 86980 w 2107883"/>
                <a:gd name="connsiteY15" fmla="*/ 175512 h 2088557"/>
                <a:gd name="connsiteX16" fmla="*/ 137937 w 2107883"/>
                <a:gd name="connsiteY16" fmla="*/ 411234 h 2088557"/>
                <a:gd name="connsiteX17" fmla="*/ 115870 w 2107883"/>
                <a:gd name="connsiteY17" fmla="*/ 645746 h 2088557"/>
                <a:gd name="connsiteX18" fmla="*/ 55906 w 2107883"/>
                <a:gd name="connsiteY18" fmla="*/ 907873 h 2088557"/>
                <a:gd name="connsiteX19" fmla="*/ 0 w 2107883"/>
                <a:gd name="connsiteY19" fmla="*/ 1022145 h 2088557"/>
                <a:gd name="connsiteX20" fmla="*/ 251613 w 2107883"/>
                <a:gd name="connsiteY20" fmla="*/ 1064539 h 2088557"/>
                <a:gd name="connsiteX21" fmla="*/ 297607 w 2107883"/>
                <a:gd name="connsiteY21" fmla="*/ 1262468 h 2088557"/>
                <a:gd name="connsiteX22" fmla="*/ 468506 w 2107883"/>
                <a:gd name="connsiteY22" fmla="*/ 1560277 h 2088557"/>
                <a:gd name="connsiteX23" fmla="*/ 655183 w 2107883"/>
                <a:gd name="connsiteY23" fmla="*/ 1749158 h 2088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07883" h="2088557">
                  <a:moveTo>
                    <a:pt x="648228" y="1735613"/>
                  </a:moveTo>
                  <a:lnTo>
                    <a:pt x="827710" y="1930795"/>
                  </a:lnTo>
                  <a:lnTo>
                    <a:pt x="982891" y="2088557"/>
                  </a:lnTo>
                  <a:lnTo>
                    <a:pt x="1253880" y="1747841"/>
                  </a:lnTo>
                  <a:lnTo>
                    <a:pt x="1437848" y="1672156"/>
                  </a:lnTo>
                  <a:lnTo>
                    <a:pt x="1584832" y="1580429"/>
                  </a:lnTo>
                  <a:lnTo>
                    <a:pt x="1773757" y="1363552"/>
                  </a:lnTo>
                  <a:lnTo>
                    <a:pt x="1938337" y="1069909"/>
                  </a:lnTo>
                  <a:lnTo>
                    <a:pt x="1916242" y="708885"/>
                  </a:lnTo>
                  <a:lnTo>
                    <a:pt x="1958628" y="494168"/>
                  </a:lnTo>
                  <a:lnTo>
                    <a:pt x="2065049" y="372053"/>
                  </a:lnTo>
                  <a:lnTo>
                    <a:pt x="2107883" y="316241"/>
                  </a:lnTo>
                  <a:lnTo>
                    <a:pt x="1939718" y="221891"/>
                  </a:lnTo>
                  <a:lnTo>
                    <a:pt x="1625910" y="0"/>
                  </a:lnTo>
                  <a:lnTo>
                    <a:pt x="2202" y="2390"/>
                  </a:lnTo>
                  <a:lnTo>
                    <a:pt x="86980" y="175512"/>
                  </a:lnTo>
                  <a:lnTo>
                    <a:pt x="137937" y="411234"/>
                  </a:lnTo>
                  <a:lnTo>
                    <a:pt x="115870" y="645746"/>
                  </a:lnTo>
                  <a:lnTo>
                    <a:pt x="55906" y="907873"/>
                  </a:lnTo>
                  <a:lnTo>
                    <a:pt x="0" y="1022145"/>
                  </a:lnTo>
                  <a:lnTo>
                    <a:pt x="251613" y="1064539"/>
                  </a:lnTo>
                  <a:lnTo>
                    <a:pt x="297607" y="1262468"/>
                  </a:lnTo>
                  <a:lnTo>
                    <a:pt x="468506" y="1560277"/>
                  </a:lnTo>
                  <a:lnTo>
                    <a:pt x="655183" y="1749158"/>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2400" baseline="-25000" dirty="0">
                <a:solidFill>
                  <a:srgbClr val="FFFFFF"/>
                </a:solidFill>
                <a:latin typeface="Calibri" panose="020F0502020204030204"/>
              </a:endParaRPr>
            </a:p>
          </p:txBody>
        </p:sp>
        <p:sp>
          <p:nvSpPr>
            <p:cNvPr id="22" name="TextBox 21">
              <a:extLst>
                <a:ext uri="{FF2B5EF4-FFF2-40B4-BE49-F238E27FC236}">
                  <a16:creationId xmlns:a16="http://schemas.microsoft.com/office/drawing/2014/main" id="{7BF814B9-2F5D-4524-ACF5-50E7B70F6B9E}"/>
                </a:ext>
              </a:extLst>
            </p:cNvPr>
            <p:cNvSpPr txBox="1"/>
            <p:nvPr/>
          </p:nvSpPr>
          <p:spPr>
            <a:xfrm>
              <a:off x="6385445" y="2802505"/>
              <a:ext cx="1972399" cy="286215"/>
            </a:xfrm>
            <a:prstGeom prst="rect">
              <a:avLst/>
            </a:prstGeom>
            <a:noFill/>
          </p:spPr>
          <p:txBody>
            <a:bodyPr wrap="square" rtlCol="0">
              <a:spAutoFit/>
            </a:bodyPr>
            <a:lstStyle/>
            <a:p>
              <a:pPr algn="ctr" eaLnBrk="0" fontAlgn="base" hangingPunct="0">
                <a:spcBef>
                  <a:spcPct val="0"/>
                </a:spcBef>
                <a:spcAft>
                  <a:spcPct val="0"/>
                </a:spcAft>
                <a:defRPr/>
              </a:pPr>
              <a:r>
                <a:rPr lang="en-US" sz="1600" b="1" baseline="-25000" dirty="0">
                  <a:solidFill>
                    <a:srgbClr val="000000"/>
                  </a:solidFill>
                  <a:latin typeface="Times New Roman" panose="02020603050405020304" pitchFamily="18" charset="0"/>
                </a:rPr>
                <a:t>Eastern Pahute Mesa</a:t>
              </a:r>
            </a:p>
          </p:txBody>
        </p:sp>
      </p:grpSp>
      <p:pic>
        <p:nvPicPr>
          <p:cNvPr id="8" name="Picture 7">
            <a:extLst>
              <a:ext uri="{FF2B5EF4-FFF2-40B4-BE49-F238E27FC236}">
                <a16:creationId xmlns:a16="http://schemas.microsoft.com/office/drawing/2014/main" id="{A0258255-59CE-E625-E19E-851370C162E1}"/>
              </a:ext>
            </a:extLst>
          </p:cNvPr>
          <p:cNvPicPr>
            <a:picLocks noChangeAspect="1"/>
          </p:cNvPicPr>
          <p:nvPr/>
        </p:nvPicPr>
        <p:blipFill>
          <a:blip r:embed="rId3"/>
          <a:stretch>
            <a:fillRect/>
          </a:stretch>
        </p:blipFill>
        <p:spPr>
          <a:xfrm>
            <a:off x="9506705" y="4537564"/>
            <a:ext cx="1095049" cy="381053"/>
          </a:xfrm>
          <a:prstGeom prst="rect">
            <a:avLst/>
          </a:prstGeom>
        </p:spPr>
      </p:pic>
      <p:sp>
        <p:nvSpPr>
          <p:cNvPr id="2" name="TextBox 1">
            <a:extLst>
              <a:ext uri="{FF2B5EF4-FFF2-40B4-BE49-F238E27FC236}">
                <a16:creationId xmlns:a16="http://schemas.microsoft.com/office/drawing/2014/main" id="{ECF65D43-64EC-93ED-D09D-5D8E256C7963}"/>
              </a:ext>
            </a:extLst>
          </p:cNvPr>
          <p:cNvSpPr txBox="1"/>
          <p:nvPr/>
        </p:nvSpPr>
        <p:spPr>
          <a:xfrm>
            <a:off x="2362200" y="5715000"/>
            <a:ext cx="3733800" cy="276999"/>
          </a:xfrm>
          <a:prstGeom prst="rect">
            <a:avLst/>
          </a:prstGeom>
          <a:noFill/>
        </p:spPr>
        <p:txBody>
          <a:bodyPr wrap="square" rtlCol="0">
            <a:spAutoFit/>
          </a:bodyPr>
          <a:lstStyle/>
          <a:p>
            <a:r>
              <a:rPr lang="en-US" sz="1200" baseline="0" dirty="0">
                <a:latin typeface="Calibri" panose="020F0502020204030204" pitchFamily="34" charset="0"/>
              </a:rPr>
              <a:t>Source: Jackson et al, 2021 – USGS SIR 2020-5134</a:t>
            </a:r>
          </a:p>
        </p:txBody>
      </p:sp>
    </p:spTree>
    <p:extLst>
      <p:ext uri="{BB962C8B-B14F-4D97-AF65-F5344CB8AC3E}">
        <p14:creationId xmlns:p14="http://schemas.microsoft.com/office/powerpoint/2010/main" val="4048008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42DDA-D81D-421A-98E8-C95D7F065D1B}"/>
              </a:ext>
            </a:extLst>
          </p:cNvPr>
          <p:cNvSpPr txBox="1"/>
          <p:nvPr/>
        </p:nvSpPr>
        <p:spPr>
          <a:xfrm>
            <a:off x="8153400" y="1524000"/>
            <a:ext cx="3684213" cy="3385542"/>
          </a:xfrm>
          <a:prstGeom prst="rect">
            <a:avLst/>
          </a:prstGeom>
          <a:noFill/>
        </p:spPr>
        <p:txBody>
          <a:bodyPr wrap="square" rtlCol="0">
            <a:spAutoFit/>
          </a:bodyPr>
          <a:lstStyle/>
          <a:p>
            <a:pPr algn="ctr" eaLnBrk="0" fontAlgn="base" hangingPunct="0">
              <a:spcBef>
                <a:spcPct val="0"/>
              </a:spcBef>
              <a:spcAft>
                <a:spcPct val="0"/>
              </a:spcAft>
              <a:defRPr/>
            </a:pPr>
            <a:r>
              <a:rPr lang="en-US" sz="3600" b="1" baseline="0" dirty="0">
                <a:solidFill>
                  <a:srgbClr val="000000"/>
                </a:solidFill>
                <a:latin typeface="Calibri" panose="020F0502020204030204"/>
              </a:rPr>
              <a:t>Transmissivity</a:t>
            </a:r>
          </a:p>
          <a:p>
            <a:pPr algn="ctr" eaLnBrk="0" fontAlgn="base" hangingPunct="0">
              <a:spcBef>
                <a:spcPct val="0"/>
              </a:spcBef>
              <a:spcAft>
                <a:spcPct val="0"/>
              </a:spcAft>
              <a:defRPr/>
            </a:pPr>
            <a:endParaRPr lang="en-US" sz="3600" b="1" dirty="0">
              <a:solidFill>
                <a:srgbClr val="000000"/>
              </a:solidFill>
              <a:latin typeface="Calibri" panose="020F0502020204030204"/>
            </a:endParaRPr>
          </a:p>
          <a:p>
            <a:pPr marL="342900" indent="-342900" eaLnBrk="0" fontAlgn="base" hangingPunct="0">
              <a:spcBef>
                <a:spcPct val="0"/>
              </a:spcBef>
              <a:spcAft>
                <a:spcPct val="0"/>
              </a:spcAft>
              <a:buFont typeface="Arial" panose="020B0604020202020204" pitchFamily="34" charset="0"/>
              <a:buChar char="•"/>
              <a:defRPr/>
            </a:pPr>
            <a:r>
              <a:rPr lang="en-US" sz="2200" baseline="0" dirty="0">
                <a:solidFill>
                  <a:srgbClr val="000000"/>
                </a:solidFill>
                <a:latin typeface="Calibri" panose="020F0502020204030204"/>
              </a:rPr>
              <a:t>Data from 347 completions in 71 boreholes including multi-well interference tests</a:t>
            </a:r>
          </a:p>
          <a:p>
            <a:pPr marL="342900" indent="-342900" eaLnBrk="0" fontAlgn="base" hangingPunct="0">
              <a:spcBef>
                <a:spcPct val="0"/>
              </a:spcBef>
              <a:spcAft>
                <a:spcPct val="0"/>
              </a:spcAft>
              <a:buFont typeface="Arial" panose="020B0604020202020204" pitchFamily="34" charset="0"/>
              <a:buChar char="•"/>
              <a:defRPr/>
            </a:pPr>
            <a:endParaRPr lang="en-US" sz="2200" baseline="0" dirty="0">
              <a:solidFill>
                <a:srgbClr val="000000"/>
              </a:solidFill>
              <a:latin typeface="Calibri" panose="020F0502020204030204"/>
            </a:endParaRPr>
          </a:p>
          <a:p>
            <a:pPr marL="342900" indent="-342900" eaLnBrk="0" fontAlgn="base" hangingPunct="0">
              <a:spcBef>
                <a:spcPct val="0"/>
              </a:spcBef>
              <a:spcAft>
                <a:spcPct val="0"/>
              </a:spcAft>
              <a:buFont typeface="Arial" panose="020B0604020202020204" pitchFamily="34" charset="0"/>
              <a:buChar char="•"/>
              <a:defRPr/>
            </a:pPr>
            <a:r>
              <a:rPr lang="en-US" sz="2200" baseline="0" dirty="0">
                <a:solidFill>
                  <a:srgbClr val="000000"/>
                </a:solidFill>
                <a:latin typeface="Calibri" panose="020F0502020204030204"/>
              </a:rPr>
              <a:t>Range of geometric mean </a:t>
            </a:r>
            <a:r>
              <a:rPr lang="en-US" sz="2200" baseline="0">
                <a:solidFill>
                  <a:srgbClr val="000000"/>
                </a:solidFill>
                <a:latin typeface="Calibri" panose="020F0502020204030204"/>
              </a:rPr>
              <a:t>values shown</a:t>
            </a:r>
            <a:endParaRPr lang="en-US" sz="2200" baseline="0" dirty="0">
              <a:solidFill>
                <a:srgbClr val="000000"/>
              </a:solidFill>
              <a:latin typeface="Calibri" panose="020F0502020204030204"/>
            </a:endParaRPr>
          </a:p>
        </p:txBody>
      </p:sp>
      <p:sp>
        <p:nvSpPr>
          <p:cNvPr id="4" name="TextBox 3">
            <a:extLst>
              <a:ext uri="{FF2B5EF4-FFF2-40B4-BE49-F238E27FC236}">
                <a16:creationId xmlns:a16="http://schemas.microsoft.com/office/drawing/2014/main" id="{3CC461CE-0931-B335-FE91-8B9E723AA363}"/>
              </a:ext>
            </a:extLst>
          </p:cNvPr>
          <p:cNvSpPr txBox="1"/>
          <p:nvPr/>
        </p:nvSpPr>
        <p:spPr>
          <a:xfrm>
            <a:off x="3048000" y="5829535"/>
            <a:ext cx="5240700" cy="276999"/>
          </a:xfrm>
          <a:prstGeom prst="rect">
            <a:avLst/>
          </a:prstGeom>
          <a:noFill/>
        </p:spPr>
        <p:txBody>
          <a:bodyPr wrap="square" rtlCol="0">
            <a:spAutoFit/>
          </a:bodyPr>
          <a:lstStyle/>
          <a:p>
            <a:r>
              <a:rPr lang="en-US" sz="1200" baseline="0" dirty="0">
                <a:latin typeface="Calibri" panose="020F0502020204030204" pitchFamily="34" charset="0"/>
              </a:rPr>
              <a:t>Source: Jackson et al, 2021 – USGS SIR 2020-5134</a:t>
            </a:r>
          </a:p>
        </p:txBody>
      </p:sp>
      <p:pic>
        <p:nvPicPr>
          <p:cNvPr id="14" name="Picture 13">
            <a:extLst>
              <a:ext uri="{FF2B5EF4-FFF2-40B4-BE49-F238E27FC236}">
                <a16:creationId xmlns:a16="http://schemas.microsoft.com/office/drawing/2014/main" id="{2105AD5F-3123-D0A1-FC78-CE060BA5C102}"/>
              </a:ext>
            </a:extLst>
          </p:cNvPr>
          <p:cNvPicPr>
            <a:picLocks noChangeAspect="1"/>
          </p:cNvPicPr>
          <p:nvPr/>
        </p:nvPicPr>
        <p:blipFill>
          <a:blip r:embed="rId2"/>
          <a:stretch>
            <a:fillRect/>
          </a:stretch>
        </p:blipFill>
        <p:spPr>
          <a:xfrm>
            <a:off x="87684" y="457200"/>
            <a:ext cx="8420103" cy="5372335"/>
          </a:xfrm>
          <a:prstGeom prst="rect">
            <a:avLst/>
          </a:prstGeom>
        </p:spPr>
      </p:pic>
    </p:spTree>
    <p:extLst>
      <p:ext uri="{BB962C8B-B14F-4D97-AF65-F5344CB8AC3E}">
        <p14:creationId xmlns:p14="http://schemas.microsoft.com/office/powerpoint/2010/main" val="2256860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3A8CDA-5762-4C6A-9A2D-BFC8C067865C}"/>
              </a:ext>
            </a:extLst>
          </p:cNvPr>
          <p:cNvPicPr>
            <a:picLocks noChangeAspect="1"/>
          </p:cNvPicPr>
          <p:nvPr/>
        </p:nvPicPr>
        <p:blipFill>
          <a:blip r:embed="rId2"/>
          <a:stretch>
            <a:fillRect/>
          </a:stretch>
        </p:blipFill>
        <p:spPr>
          <a:xfrm>
            <a:off x="5629184" y="1371600"/>
            <a:ext cx="5191216" cy="4311533"/>
          </a:xfrm>
          <a:prstGeom prst="rect">
            <a:avLst/>
          </a:prstGeom>
        </p:spPr>
      </p:pic>
      <p:sp>
        <p:nvSpPr>
          <p:cNvPr id="6" name="Content Placeholder 2">
            <a:extLst>
              <a:ext uri="{FF2B5EF4-FFF2-40B4-BE49-F238E27FC236}">
                <a16:creationId xmlns:a16="http://schemas.microsoft.com/office/drawing/2014/main" id="{0BDF3C9E-BA2B-45D4-BCCF-873CE223BF13}"/>
              </a:ext>
            </a:extLst>
          </p:cNvPr>
          <p:cNvSpPr txBox="1">
            <a:spLocks/>
          </p:cNvSpPr>
          <p:nvPr/>
        </p:nvSpPr>
        <p:spPr>
          <a:xfrm>
            <a:off x="762000" y="1340709"/>
            <a:ext cx="3886200" cy="4648200"/>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fontAlgn="base">
              <a:spcBef>
                <a:spcPct val="0"/>
              </a:spcBef>
              <a:spcAft>
                <a:spcPts val="600"/>
              </a:spcAft>
              <a:buFont typeface="Calibri" panose="020F0502020204030204" pitchFamily="34" charset="0"/>
              <a:buChar char="•"/>
              <a:defRPr/>
            </a:pPr>
            <a:r>
              <a:rPr lang="en-US" sz="2000" baseline="0" dirty="0">
                <a:solidFill>
                  <a:srgbClr val="000000"/>
                </a:solidFill>
                <a:latin typeface="Calibri" panose="020F0502020204030204"/>
              </a:rPr>
              <a:t>From groundwater flow perspective, a lower boundary at 1,600 ft below the water table encompasses greater than 90 percent of transmissivity, and therefore, nearly all flow </a:t>
            </a:r>
          </a:p>
          <a:p>
            <a:pPr marL="342900" indent="-342900" fontAlgn="base">
              <a:spcBef>
                <a:spcPct val="0"/>
              </a:spcBef>
              <a:spcAft>
                <a:spcPts val="600"/>
              </a:spcAft>
              <a:buFont typeface="Calibri" panose="020F0502020204030204" pitchFamily="34" charset="0"/>
              <a:buChar char="•"/>
              <a:defRPr/>
            </a:pPr>
            <a:r>
              <a:rPr lang="en-US" sz="2000" baseline="0" dirty="0">
                <a:solidFill>
                  <a:srgbClr val="000000"/>
                </a:solidFill>
                <a:latin typeface="Calibri" panose="020F0502020204030204"/>
              </a:rPr>
              <a:t>Lower boundary should encompass all underground nuclear tests and tritium plumes</a:t>
            </a:r>
          </a:p>
          <a:p>
            <a:pPr marL="342900" indent="-342900" fontAlgn="base">
              <a:spcBef>
                <a:spcPct val="0"/>
              </a:spcBef>
              <a:spcAft>
                <a:spcPts val="600"/>
              </a:spcAft>
              <a:buFont typeface="Calibri" panose="020F0502020204030204" pitchFamily="34" charset="0"/>
              <a:buChar char="•"/>
              <a:defRPr/>
            </a:pPr>
            <a:r>
              <a:rPr lang="en-US" sz="2000" baseline="0" dirty="0">
                <a:solidFill>
                  <a:srgbClr val="000000"/>
                </a:solidFill>
                <a:latin typeface="Calibri" panose="020F0502020204030204"/>
              </a:rPr>
              <a:t>Depth of 4,000 ft below water table is sufficiently deep for lower boundary to encompass all nuclear tests, tritium plumes, and nearly all flow</a:t>
            </a:r>
          </a:p>
        </p:txBody>
      </p:sp>
      <p:sp>
        <p:nvSpPr>
          <p:cNvPr id="2" name="TextBox 1">
            <a:extLst>
              <a:ext uri="{FF2B5EF4-FFF2-40B4-BE49-F238E27FC236}">
                <a16:creationId xmlns:a16="http://schemas.microsoft.com/office/drawing/2014/main" id="{A8F51BDD-64F2-48DB-B496-3527C6B01FD2}"/>
              </a:ext>
            </a:extLst>
          </p:cNvPr>
          <p:cNvSpPr txBox="1"/>
          <p:nvPr/>
        </p:nvSpPr>
        <p:spPr>
          <a:xfrm>
            <a:off x="1524000" y="494353"/>
            <a:ext cx="9144000" cy="646331"/>
          </a:xfrm>
          <a:prstGeom prst="rect">
            <a:avLst/>
          </a:prstGeom>
          <a:noFill/>
        </p:spPr>
        <p:txBody>
          <a:bodyPr wrap="square" rtlCol="0">
            <a:spAutoFit/>
          </a:bodyPr>
          <a:lstStyle/>
          <a:p>
            <a:pPr algn="ctr" eaLnBrk="0" fontAlgn="base" hangingPunct="0">
              <a:spcBef>
                <a:spcPct val="0"/>
              </a:spcBef>
              <a:spcAft>
                <a:spcPct val="0"/>
              </a:spcAft>
              <a:defRPr/>
            </a:pPr>
            <a:r>
              <a:rPr lang="en-US" sz="3600" b="1" baseline="0" dirty="0">
                <a:solidFill>
                  <a:srgbClr val="000000"/>
                </a:solidFill>
                <a:latin typeface="Calibri" panose="020F0502020204030204"/>
              </a:rPr>
              <a:t>Lower Boundary of Flow System</a:t>
            </a:r>
          </a:p>
        </p:txBody>
      </p:sp>
      <p:sp>
        <p:nvSpPr>
          <p:cNvPr id="3" name="TextBox 2">
            <a:extLst>
              <a:ext uri="{FF2B5EF4-FFF2-40B4-BE49-F238E27FC236}">
                <a16:creationId xmlns:a16="http://schemas.microsoft.com/office/drawing/2014/main" id="{46DACF69-659D-08EA-3B01-B3F379CA859A}"/>
              </a:ext>
            </a:extLst>
          </p:cNvPr>
          <p:cNvSpPr txBox="1"/>
          <p:nvPr/>
        </p:nvSpPr>
        <p:spPr>
          <a:xfrm>
            <a:off x="6934201" y="5683133"/>
            <a:ext cx="3724184" cy="276999"/>
          </a:xfrm>
          <a:prstGeom prst="rect">
            <a:avLst/>
          </a:prstGeom>
          <a:noFill/>
        </p:spPr>
        <p:txBody>
          <a:bodyPr wrap="square" rtlCol="0">
            <a:spAutoFit/>
          </a:bodyPr>
          <a:lstStyle/>
          <a:p>
            <a:pPr algn="ctr"/>
            <a:r>
              <a:rPr lang="en-US" sz="1200" baseline="0" dirty="0">
                <a:latin typeface="+mn-lt"/>
              </a:rPr>
              <a:t>Source: Frus and Halford, 2018 USGS SIR 2018-5096</a:t>
            </a:r>
          </a:p>
        </p:txBody>
      </p:sp>
    </p:spTree>
    <p:extLst>
      <p:ext uri="{BB962C8B-B14F-4D97-AF65-F5344CB8AC3E}">
        <p14:creationId xmlns:p14="http://schemas.microsoft.com/office/powerpoint/2010/main" val="2567383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BF5A1-107C-0710-B247-8D12FB885B62}"/>
              </a:ext>
            </a:extLst>
          </p:cNvPr>
          <p:cNvSpPr>
            <a:spLocks noGrp="1"/>
          </p:cNvSpPr>
          <p:nvPr>
            <p:ph type="title"/>
          </p:nvPr>
        </p:nvSpPr>
        <p:spPr>
          <a:xfrm>
            <a:off x="914400" y="533400"/>
            <a:ext cx="5791200" cy="838200"/>
          </a:xfrm>
        </p:spPr>
        <p:txBody>
          <a:bodyPr/>
          <a:lstStyle/>
          <a:p>
            <a:r>
              <a:rPr lang="en-US" b="1" dirty="0"/>
              <a:t>Source Term</a:t>
            </a:r>
          </a:p>
        </p:txBody>
      </p:sp>
      <p:sp>
        <p:nvSpPr>
          <p:cNvPr id="3" name="Content Placeholder 2">
            <a:extLst>
              <a:ext uri="{FF2B5EF4-FFF2-40B4-BE49-F238E27FC236}">
                <a16:creationId xmlns:a16="http://schemas.microsoft.com/office/drawing/2014/main" id="{041EADAF-43B6-6463-CD0E-F1BFC5EAFF74}"/>
              </a:ext>
            </a:extLst>
          </p:cNvPr>
          <p:cNvSpPr>
            <a:spLocks noGrp="1"/>
          </p:cNvSpPr>
          <p:nvPr>
            <p:ph idx="1"/>
          </p:nvPr>
        </p:nvSpPr>
        <p:spPr>
          <a:xfrm>
            <a:off x="838200" y="1390650"/>
            <a:ext cx="5257800" cy="4171950"/>
          </a:xfrm>
        </p:spPr>
        <p:txBody>
          <a:bodyPr>
            <a:noAutofit/>
          </a:bodyPr>
          <a:lstStyle/>
          <a:p>
            <a:pPr>
              <a:spcBef>
                <a:spcPts val="0"/>
              </a:spcBef>
              <a:spcAft>
                <a:spcPts val="600"/>
              </a:spcAft>
            </a:pPr>
            <a:r>
              <a:rPr lang="en-US" dirty="0"/>
              <a:t>Screening analysis provided by Lawrence Livermore National Laboratory</a:t>
            </a:r>
          </a:p>
          <a:p>
            <a:pPr>
              <a:spcBef>
                <a:spcPts val="0"/>
              </a:spcBef>
              <a:spcAft>
                <a:spcPts val="600"/>
              </a:spcAft>
            </a:pPr>
            <a:r>
              <a:rPr lang="en-US" dirty="0"/>
              <a:t>Evaluated variability in </a:t>
            </a:r>
          </a:p>
          <a:p>
            <a:pPr lvl="1">
              <a:spcBef>
                <a:spcPts val="0"/>
              </a:spcBef>
              <a:spcAft>
                <a:spcPts val="600"/>
              </a:spcAft>
            </a:pPr>
            <a:r>
              <a:rPr lang="en-US" dirty="0"/>
              <a:t>Radionuclide inventory</a:t>
            </a:r>
          </a:p>
          <a:p>
            <a:pPr lvl="1">
              <a:spcBef>
                <a:spcPts val="0"/>
              </a:spcBef>
              <a:spcAft>
                <a:spcPts val="600"/>
              </a:spcAft>
            </a:pPr>
            <a:r>
              <a:rPr lang="en-US" dirty="0"/>
              <a:t>Spatial distribution </a:t>
            </a:r>
          </a:p>
          <a:p>
            <a:pPr lvl="1">
              <a:spcBef>
                <a:spcPts val="0"/>
              </a:spcBef>
              <a:spcAft>
                <a:spcPts val="600"/>
              </a:spcAft>
            </a:pPr>
            <a:r>
              <a:rPr lang="en-US" dirty="0"/>
              <a:t>Partitioning to melt glass</a:t>
            </a:r>
          </a:p>
          <a:p>
            <a:pPr lvl="1">
              <a:spcBef>
                <a:spcPts val="0"/>
              </a:spcBef>
              <a:spcAft>
                <a:spcPts val="600"/>
              </a:spcAft>
            </a:pPr>
            <a:r>
              <a:rPr lang="en-US" dirty="0"/>
              <a:t>Minerology/alteration/sorption</a:t>
            </a:r>
          </a:p>
          <a:p>
            <a:pPr lvl="1">
              <a:spcBef>
                <a:spcPts val="0"/>
              </a:spcBef>
              <a:spcAft>
                <a:spcPts val="600"/>
              </a:spcAft>
            </a:pPr>
            <a:r>
              <a:rPr lang="en-US" dirty="0"/>
              <a:t>Fracture parameters</a:t>
            </a:r>
          </a:p>
          <a:p>
            <a:pPr lvl="1">
              <a:spcBef>
                <a:spcPts val="0"/>
              </a:spcBef>
              <a:spcAft>
                <a:spcPts val="600"/>
              </a:spcAft>
            </a:pPr>
            <a:r>
              <a:rPr lang="en-US" dirty="0"/>
              <a:t>Matrix porosity/bulk density</a:t>
            </a:r>
          </a:p>
          <a:p>
            <a:pPr lvl="1">
              <a:spcBef>
                <a:spcPts val="0"/>
              </a:spcBef>
              <a:spcAft>
                <a:spcPts val="600"/>
              </a:spcAft>
            </a:pPr>
            <a:r>
              <a:rPr lang="en-US" dirty="0"/>
              <a:t>Groundwater chemistry</a:t>
            </a:r>
          </a:p>
          <a:p>
            <a:pPr lvl="1"/>
            <a:endParaRPr lang="en-US" dirty="0"/>
          </a:p>
        </p:txBody>
      </p:sp>
      <p:pic>
        <p:nvPicPr>
          <p:cNvPr id="5" name="Picture 4">
            <a:extLst>
              <a:ext uri="{FF2B5EF4-FFF2-40B4-BE49-F238E27FC236}">
                <a16:creationId xmlns:a16="http://schemas.microsoft.com/office/drawing/2014/main" id="{D18F1A21-2306-6451-F599-5449508C70CD}"/>
              </a:ext>
            </a:extLst>
          </p:cNvPr>
          <p:cNvPicPr>
            <a:picLocks noChangeAspect="1"/>
          </p:cNvPicPr>
          <p:nvPr/>
        </p:nvPicPr>
        <p:blipFill>
          <a:blip r:embed="rId2"/>
          <a:stretch>
            <a:fillRect/>
          </a:stretch>
        </p:blipFill>
        <p:spPr>
          <a:xfrm>
            <a:off x="7102904" y="0"/>
            <a:ext cx="4836933" cy="6858000"/>
          </a:xfrm>
          <a:prstGeom prst="rect">
            <a:avLst/>
          </a:prstGeom>
        </p:spPr>
      </p:pic>
      <p:sp>
        <p:nvSpPr>
          <p:cNvPr id="4" name="TextBox 3">
            <a:extLst>
              <a:ext uri="{FF2B5EF4-FFF2-40B4-BE49-F238E27FC236}">
                <a16:creationId xmlns:a16="http://schemas.microsoft.com/office/drawing/2014/main" id="{9715B3BB-756E-9C4E-4934-936FAD191FBC}"/>
              </a:ext>
            </a:extLst>
          </p:cNvPr>
          <p:cNvSpPr txBox="1"/>
          <p:nvPr/>
        </p:nvSpPr>
        <p:spPr>
          <a:xfrm>
            <a:off x="4157729" y="5715000"/>
            <a:ext cx="2954700" cy="276999"/>
          </a:xfrm>
          <a:prstGeom prst="rect">
            <a:avLst/>
          </a:prstGeom>
          <a:noFill/>
        </p:spPr>
        <p:txBody>
          <a:bodyPr wrap="square" rtlCol="0">
            <a:spAutoFit/>
          </a:bodyPr>
          <a:lstStyle/>
          <a:p>
            <a:r>
              <a:rPr lang="en-US" sz="1200" baseline="0" dirty="0">
                <a:latin typeface="+mn-lt"/>
              </a:rPr>
              <a:t>Source: Carle et al, 2020 – LLNL-TR-812351</a:t>
            </a:r>
          </a:p>
        </p:txBody>
      </p:sp>
    </p:spTree>
    <p:extLst>
      <p:ext uri="{BB962C8B-B14F-4D97-AF65-F5344CB8AC3E}">
        <p14:creationId xmlns:p14="http://schemas.microsoft.com/office/powerpoint/2010/main" val="2064497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D2516-7500-0F9A-24BF-F50024F068D3}"/>
              </a:ext>
            </a:extLst>
          </p:cNvPr>
          <p:cNvSpPr>
            <a:spLocks noGrp="1"/>
          </p:cNvSpPr>
          <p:nvPr>
            <p:ph type="title"/>
          </p:nvPr>
        </p:nvSpPr>
        <p:spPr>
          <a:xfrm>
            <a:off x="914400" y="470806"/>
            <a:ext cx="10363200" cy="533400"/>
          </a:xfrm>
        </p:spPr>
        <p:txBody>
          <a:bodyPr/>
          <a:lstStyle/>
          <a:p>
            <a:r>
              <a:rPr lang="en-US" b="1" dirty="0">
                <a:solidFill>
                  <a:schemeClr val="tx1"/>
                </a:solidFill>
              </a:rPr>
              <a:t>Source Term – Other Radionuclides</a:t>
            </a:r>
          </a:p>
        </p:txBody>
      </p:sp>
      <p:pic>
        <p:nvPicPr>
          <p:cNvPr id="5" name="Content Placeholder 4">
            <a:extLst>
              <a:ext uri="{FF2B5EF4-FFF2-40B4-BE49-F238E27FC236}">
                <a16:creationId xmlns:a16="http://schemas.microsoft.com/office/drawing/2014/main" id="{8256389B-F00A-16AA-FD05-81D801EE8BF6}"/>
              </a:ext>
            </a:extLst>
          </p:cNvPr>
          <p:cNvPicPr>
            <a:picLocks noGrp="1" noChangeAspect="1"/>
          </p:cNvPicPr>
          <p:nvPr>
            <p:ph idx="1"/>
          </p:nvPr>
        </p:nvPicPr>
        <p:blipFill>
          <a:blip r:embed="rId2"/>
          <a:stretch>
            <a:fillRect/>
          </a:stretch>
        </p:blipFill>
        <p:spPr>
          <a:xfrm>
            <a:off x="7886207" y="1066801"/>
            <a:ext cx="3467594" cy="4767943"/>
          </a:xfrm>
        </p:spPr>
      </p:pic>
      <p:pic>
        <p:nvPicPr>
          <p:cNvPr id="7" name="Picture 6">
            <a:extLst>
              <a:ext uri="{FF2B5EF4-FFF2-40B4-BE49-F238E27FC236}">
                <a16:creationId xmlns:a16="http://schemas.microsoft.com/office/drawing/2014/main" id="{47E0D052-3C67-4DE2-51F3-A6904BCE8F58}"/>
              </a:ext>
            </a:extLst>
          </p:cNvPr>
          <p:cNvPicPr>
            <a:picLocks noChangeAspect="1"/>
          </p:cNvPicPr>
          <p:nvPr/>
        </p:nvPicPr>
        <p:blipFill>
          <a:blip r:embed="rId3"/>
          <a:stretch>
            <a:fillRect/>
          </a:stretch>
        </p:blipFill>
        <p:spPr>
          <a:xfrm>
            <a:off x="4140624" y="1066801"/>
            <a:ext cx="3566538" cy="4767943"/>
          </a:xfrm>
          <a:prstGeom prst="rect">
            <a:avLst/>
          </a:prstGeom>
        </p:spPr>
      </p:pic>
      <p:pic>
        <p:nvPicPr>
          <p:cNvPr id="9" name="Picture 8">
            <a:extLst>
              <a:ext uri="{FF2B5EF4-FFF2-40B4-BE49-F238E27FC236}">
                <a16:creationId xmlns:a16="http://schemas.microsoft.com/office/drawing/2014/main" id="{4264261F-5010-4E1D-FA6C-BAFCF79DE705}"/>
              </a:ext>
            </a:extLst>
          </p:cNvPr>
          <p:cNvPicPr>
            <a:picLocks noChangeAspect="1"/>
          </p:cNvPicPr>
          <p:nvPr/>
        </p:nvPicPr>
        <p:blipFill>
          <a:blip r:embed="rId4"/>
          <a:stretch>
            <a:fillRect/>
          </a:stretch>
        </p:blipFill>
        <p:spPr>
          <a:xfrm>
            <a:off x="269837" y="1066800"/>
            <a:ext cx="3571624" cy="4767944"/>
          </a:xfrm>
          <a:prstGeom prst="rect">
            <a:avLst/>
          </a:prstGeom>
        </p:spPr>
      </p:pic>
      <p:sp>
        <p:nvSpPr>
          <p:cNvPr id="3" name="TextBox 2">
            <a:extLst>
              <a:ext uri="{FF2B5EF4-FFF2-40B4-BE49-F238E27FC236}">
                <a16:creationId xmlns:a16="http://schemas.microsoft.com/office/drawing/2014/main" id="{F7D9615C-AF71-C999-D130-26BF5C733822}"/>
              </a:ext>
            </a:extLst>
          </p:cNvPr>
          <p:cNvSpPr txBox="1"/>
          <p:nvPr/>
        </p:nvSpPr>
        <p:spPr>
          <a:xfrm>
            <a:off x="4140624" y="5791199"/>
            <a:ext cx="5240700" cy="276999"/>
          </a:xfrm>
          <a:prstGeom prst="rect">
            <a:avLst/>
          </a:prstGeom>
          <a:noFill/>
        </p:spPr>
        <p:txBody>
          <a:bodyPr wrap="square" rtlCol="0">
            <a:spAutoFit/>
          </a:bodyPr>
          <a:lstStyle/>
          <a:p>
            <a:r>
              <a:rPr lang="en-US" sz="1200" baseline="0" dirty="0">
                <a:latin typeface="+mn-lt"/>
              </a:rPr>
              <a:t>Source: Carle et al, 2020 – LLNL-TR-812351</a:t>
            </a:r>
          </a:p>
        </p:txBody>
      </p:sp>
    </p:spTree>
    <p:extLst>
      <p:ext uri="{BB962C8B-B14F-4D97-AF65-F5344CB8AC3E}">
        <p14:creationId xmlns:p14="http://schemas.microsoft.com/office/powerpoint/2010/main" val="1708721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594297"/>
            <a:ext cx="9144000" cy="1033424"/>
          </a:xfrm>
        </p:spPr>
        <p:txBody>
          <a:bodyPr>
            <a:normAutofit fontScale="90000"/>
          </a:bodyPr>
          <a:lstStyle/>
          <a:p>
            <a:r>
              <a:rPr lang="en-US" sz="4000" b="1" dirty="0"/>
              <a:t>Underground Radiologic Inventory at PM Includes 43</a:t>
            </a:r>
            <a:r>
              <a:rPr lang="en-US" sz="4000" b="1" dirty="0">
                <a:solidFill>
                  <a:srgbClr val="FF0000"/>
                </a:solidFill>
              </a:rPr>
              <a:t> </a:t>
            </a:r>
            <a:r>
              <a:rPr lang="en-US" sz="4000" b="1" dirty="0">
                <a:solidFill>
                  <a:schemeClr val="tx1"/>
                </a:solidFill>
              </a:rPr>
              <a:t>L</a:t>
            </a:r>
            <a:r>
              <a:rPr lang="en-US" sz="4000" b="1" dirty="0"/>
              <a:t>ong-Lived Isotopes </a:t>
            </a:r>
            <a:br>
              <a:rPr lang="en-US" sz="2400" b="1" dirty="0"/>
            </a:br>
            <a:r>
              <a:rPr lang="en-US" sz="2700" dirty="0"/>
              <a:t>(modified from Finnegan et al. 2016, Table 7)</a:t>
            </a:r>
          </a:p>
        </p:txBody>
      </p:sp>
      <p:sp>
        <p:nvSpPr>
          <p:cNvPr id="4" name="Rectangle 3">
            <a:extLst>
              <a:ext uri="{FF2B5EF4-FFF2-40B4-BE49-F238E27FC236}">
                <a16:creationId xmlns:a16="http://schemas.microsoft.com/office/drawing/2014/main" id="{C4E4C15C-1D2C-1746-9CF4-630E1DBBDAAD}"/>
              </a:ext>
            </a:extLst>
          </p:cNvPr>
          <p:cNvSpPr/>
          <p:nvPr/>
        </p:nvSpPr>
        <p:spPr>
          <a:xfrm>
            <a:off x="3306553" y="5506894"/>
            <a:ext cx="5995220" cy="556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baseline="-25000" dirty="0">
              <a:solidFill>
                <a:srgbClr val="FFFFFF"/>
              </a:solidFill>
              <a:latin typeface="Calibri" panose="020F0502020204030204"/>
            </a:endParaRPr>
          </a:p>
        </p:txBody>
      </p:sp>
      <p:sp>
        <p:nvSpPr>
          <p:cNvPr id="3" name="TextBox 2">
            <a:extLst>
              <a:ext uri="{FF2B5EF4-FFF2-40B4-BE49-F238E27FC236}">
                <a16:creationId xmlns:a16="http://schemas.microsoft.com/office/drawing/2014/main" id="{1CC7EB22-4741-42CF-9DCE-32B552CAF091}"/>
              </a:ext>
            </a:extLst>
          </p:cNvPr>
          <p:cNvSpPr txBox="1"/>
          <p:nvPr/>
        </p:nvSpPr>
        <p:spPr>
          <a:xfrm>
            <a:off x="5753100" y="2144019"/>
            <a:ext cx="4038600" cy="954107"/>
          </a:xfrm>
          <a:prstGeom prst="rect">
            <a:avLst/>
          </a:prstGeom>
          <a:solidFill>
            <a:schemeClr val="bg1"/>
          </a:solidFill>
        </p:spPr>
        <p:txBody>
          <a:bodyPr wrap="square" rtlCol="0">
            <a:spAutoFit/>
          </a:bodyPr>
          <a:lstStyle/>
          <a:p>
            <a:pPr algn="ctr" eaLnBrk="0" fontAlgn="base" hangingPunct="0">
              <a:spcBef>
                <a:spcPct val="0"/>
              </a:spcBef>
              <a:spcAft>
                <a:spcPct val="0"/>
              </a:spcAft>
              <a:defRPr/>
            </a:pPr>
            <a:r>
              <a:rPr lang="en-US" sz="1400" dirty="0">
                <a:solidFill>
                  <a:srgbClr val="000000"/>
                </a:solidFill>
                <a:latin typeface="Calibri" panose="020F0502020204030204"/>
              </a:rPr>
              <a:t>A short list of 15 radionuclides of relevance or potential relevance (at or above 10% of the SDWA standard) for PM CAU model were selected for simulation </a:t>
            </a:r>
          </a:p>
        </p:txBody>
      </p:sp>
      <p:grpSp>
        <p:nvGrpSpPr>
          <p:cNvPr id="22" name="Group 21">
            <a:extLst>
              <a:ext uri="{FF2B5EF4-FFF2-40B4-BE49-F238E27FC236}">
                <a16:creationId xmlns:a16="http://schemas.microsoft.com/office/drawing/2014/main" id="{A69C27A3-D398-F55E-1A67-0D713E187E4E}"/>
              </a:ext>
            </a:extLst>
          </p:cNvPr>
          <p:cNvGrpSpPr/>
          <p:nvPr/>
        </p:nvGrpSpPr>
        <p:grpSpPr>
          <a:xfrm>
            <a:off x="2095500" y="1981200"/>
            <a:ext cx="8001000" cy="4350544"/>
            <a:chOff x="571500" y="1981200"/>
            <a:chExt cx="8001000" cy="4350544"/>
          </a:xfrm>
        </p:grpSpPr>
        <p:grpSp>
          <p:nvGrpSpPr>
            <p:cNvPr id="20" name="Group 19">
              <a:extLst>
                <a:ext uri="{FF2B5EF4-FFF2-40B4-BE49-F238E27FC236}">
                  <a16:creationId xmlns:a16="http://schemas.microsoft.com/office/drawing/2014/main" id="{E3F7AD6C-4217-2FC0-041B-45CED9CCA071}"/>
                </a:ext>
              </a:extLst>
            </p:cNvPr>
            <p:cNvGrpSpPr/>
            <p:nvPr/>
          </p:nvGrpSpPr>
          <p:grpSpPr>
            <a:xfrm>
              <a:off x="571500" y="1981200"/>
              <a:ext cx="8001000" cy="4350544"/>
              <a:chOff x="533400" y="2050256"/>
              <a:chExt cx="8001000" cy="4350544"/>
            </a:xfrm>
          </p:grpSpPr>
          <p:graphicFrame>
            <p:nvGraphicFramePr>
              <p:cNvPr id="5" name="Chart 4">
                <a:extLst>
                  <a:ext uri="{FF2B5EF4-FFF2-40B4-BE49-F238E27FC236}">
                    <a16:creationId xmlns:a16="http://schemas.microsoft.com/office/drawing/2014/main" id="{A114F9D5-825A-40EA-B0ED-B62C4DB7D458}"/>
                  </a:ext>
                </a:extLst>
              </p:cNvPr>
              <p:cNvGraphicFramePr>
                <a:graphicFrameLocks/>
              </p:cNvGraphicFramePr>
              <p:nvPr/>
            </p:nvGraphicFramePr>
            <p:xfrm>
              <a:off x="533400" y="2050256"/>
              <a:ext cx="8001000" cy="4350544"/>
            </p:xfrm>
            <a:graphic>
              <a:graphicData uri="http://schemas.openxmlformats.org/drawingml/2006/chart">
                <c:chart xmlns:c="http://schemas.openxmlformats.org/drawingml/2006/chart" xmlns:r="http://schemas.openxmlformats.org/officeDocument/2006/relationships" r:id="rId3"/>
              </a:graphicData>
            </a:graphic>
          </p:graphicFrame>
          <p:sp>
            <p:nvSpPr>
              <p:cNvPr id="6" name="Star: 5 Points 5">
                <a:extLst>
                  <a:ext uri="{FF2B5EF4-FFF2-40B4-BE49-F238E27FC236}">
                    <a16:creationId xmlns:a16="http://schemas.microsoft.com/office/drawing/2014/main" id="{B21F3E61-5094-5C68-5390-C94D384AADA0}"/>
                  </a:ext>
                </a:extLst>
              </p:cNvPr>
              <p:cNvSpPr/>
              <p:nvPr/>
            </p:nvSpPr>
            <p:spPr bwMode="auto">
              <a:xfrm>
                <a:off x="8072342" y="5350217"/>
                <a:ext cx="152400" cy="102276"/>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400" baseline="-25000" dirty="0">
                  <a:latin typeface="Times New Roman" pitchFamily="18" charset="0"/>
                </a:endParaRPr>
              </a:p>
            </p:txBody>
          </p:sp>
          <p:sp>
            <p:nvSpPr>
              <p:cNvPr id="7" name="Star: 5 Points 6">
                <a:extLst>
                  <a:ext uri="{FF2B5EF4-FFF2-40B4-BE49-F238E27FC236}">
                    <a16:creationId xmlns:a16="http://schemas.microsoft.com/office/drawing/2014/main" id="{D2CAC132-EC7A-51DE-2544-296D023D1DAD}"/>
                  </a:ext>
                </a:extLst>
              </p:cNvPr>
              <p:cNvSpPr/>
              <p:nvPr/>
            </p:nvSpPr>
            <p:spPr bwMode="auto">
              <a:xfrm>
                <a:off x="1429968" y="2287624"/>
                <a:ext cx="152400" cy="102276"/>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400" baseline="-25000" dirty="0">
                  <a:latin typeface="Times New Roman" pitchFamily="18" charset="0"/>
                </a:endParaRPr>
              </a:p>
            </p:txBody>
          </p:sp>
          <p:sp>
            <p:nvSpPr>
              <p:cNvPr id="8" name="Star: 5 Points 7">
                <a:extLst>
                  <a:ext uri="{FF2B5EF4-FFF2-40B4-BE49-F238E27FC236}">
                    <a16:creationId xmlns:a16="http://schemas.microsoft.com/office/drawing/2014/main" id="{BF66C733-CA69-B1FC-71AE-08D3B958A4FB}"/>
                  </a:ext>
                </a:extLst>
              </p:cNvPr>
              <p:cNvSpPr/>
              <p:nvPr/>
            </p:nvSpPr>
            <p:spPr bwMode="auto">
              <a:xfrm>
                <a:off x="1755836" y="2876151"/>
                <a:ext cx="152400" cy="102276"/>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400" baseline="-25000" dirty="0">
                  <a:latin typeface="Times New Roman" pitchFamily="18" charset="0"/>
                </a:endParaRPr>
              </a:p>
            </p:txBody>
          </p:sp>
          <p:sp>
            <p:nvSpPr>
              <p:cNvPr id="9" name="Star: 5 Points 8">
                <a:extLst>
                  <a:ext uri="{FF2B5EF4-FFF2-40B4-BE49-F238E27FC236}">
                    <a16:creationId xmlns:a16="http://schemas.microsoft.com/office/drawing/2014/main" id="{0074413F-7F0F-08C0-300A-BB370C1F1C7E}"/>
                  </a:ext>
                </a:extLst>
              </p:cNvPr>
              <p:cNvSpPr/>
              <p:nvPr/>
            </p:nvSpPr>
            <p:spPr bwMode="auto">
              <a:xfrm>
                <a:off x="5410201" y="4400141"/>
                <a:ext cx="152400" cy="102276"/>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400" baseline="-25000" dirty="0">
                  <a:latin typeface="Times New Roman" pitchFamily="18" charset="0"/>
                </a:endParaRPr>
              </a:p>
            </p:txBody>
          </p:sp>
          <p:sp>
            <p:nvSpPr>
              <p:cNvPr id="10" name="Star: 5 Points 9">
                <a:extLst>
                  <a:ext uri="{FF2B5EF4-FFF2-40B4-BE49-F238E27FC236}">
                    <a16:creationId xmlns:a16="http://schemas.microsoft.com/office/drawing/2014/main" id="{6FEAB2D0-1C8E-97A9-187E-E151383F097A}"/>
                  </a:ext>
                </a:extLst>
              </p:cNvPr>
              <p:cNvSpPr/>
              <p:nvPr/>
            </p:nvSpPr>
            <p:spPr bwMode="auto">
              <a:xfrm>
                <a:off x="5582047" y="4426094"/>
                <a:ext cx="152400" cy="102276"/>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400" baseline="-25000" dirty="0">
                  <a:latin typeface="Times New Roman" pitchFamily="18" charset="0"/>
                </a:endParaRPr>
              </a:p>
            </p:txBody>
          </p:sp>
          <p:sp>
            <p:nvSpPr>
              <p:cNvPr id="11" name="Star: 5 Points 10">
                <a:extLst>
                  <a:ext uri="{FF2B5EF4-FFF2-40B4-BE49-F238E27FC236}">
                    <a16:creationId xmlns:a16="http://schemas.microsoft.com/office/drawing/2014/main" id="{CDBACC73-35E5-A2F3-0A52-E48CAA846A7E}"/>
                  </a:ext>
                </a:extLst>
              </p:cNvPr>
              <p:cNvSpPr/>
              <p:nvPr/>
            </p:nvSpPr>
            <p:spPr bwMode="auto">
              <a:xfrm>
                <a:off x="5909544" y="4471488"/>
                <a:ext cx="152400" cy="102276"/>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400" baseline="-25000" dirty="0">
                  <a:latin typeface="Times New Roman" pitchFamily="18" charset="0"/>
                </a:endParaRPr>
              </a:p>
            </p:txBody>
          </p:sp>
          <p:sp>
            <p:nvSpPr>
              <p:cNvPr id="12" name="Star: 5 Points 11">
                <a:extLst>
                  <a:ext uri="{FF2B5EF4-FFF2-40B4-BE49-F238E27FC236}">
                    <a16:creationId xmlns:a16="http://schemas.microsoft.com/office/drawing/2014/main" id="{170600E9-CA75-1456-096E-E2F3FEEFB42A}"/>
                  </a:ext>
                </a:extLst>
              </p:cNvPr>
              <p:cNvSpPr/>
              <p:nvPr/>
            </p:nvSpPr>
            <p:spPr bwMode="auto">
              <a:xfrm>
                <a:off x="7229279" y="4828163"/>
                <a:ext cx="152400" cy="102276"/>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400" baseline="-25000" dirty="0">
                  <a:latin typeface="Times New Roman" pitchFamily="18" charset="0"/>
                </a:endParaRPr>
              </a:p>
            </p:txBody>
          </p:sp>
          <p:sp>
            <p:nvSpPr>
              <p:cNvPr id="13" name="Star: 5 Points 12">
                <a:extLst>
                  <a:ext uri="{FF2B5EF4-FFF2-40B4-BE49-F238E27FC236}">
                    <a16:creationId xmlns:a16="http://schemas.microsoft.com/office/drawing/2014/main" id="{2CF2A818-FC38-8852-9BDD-5BA2F1A29493}"/>
                  </a:ext>
                </a:extLst>
              </p:cNvPr>
              <p:cNvSpPr/>
              <p:nvPr/>
            </p:nvSpPr>
            <p:spPr bwMode="auto">
              <a:xfrm>
                <a:off x="2430281" y="3579780"/>
                <a:ext cx="152400" cy="102276"/>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400" baseline="-25000" dirty="0">
                  <a:latin typeface="Times New Roman" pitchFamily="18" charset="0"/>
                </a:endParaRPr>
              </a:p>
            </p:txBody>
          </p:sp>
          <p:sp>
            <p:nvSpPr>
              <p:cNvPr id="14" name="Star: 5 Points 13">
                <a:extLst>
                  <a:ext uri="{FF2B5EF4-FFF2-40B4-BE49-F238E27FC236}">
                    <a16:creationId xmlns:a16="http://schemas.microsoft.com/office/drawing/2014/main" id="{BAA513C4-14BF-A559-28EE-050003712267}"/>
                  </a:ext>
                </a:extLst>
              </p:cNvPr>
              <p:cNvSpPr/>
              <p:nvPr/>
            </p:nvSpPr>
            <p:spPr bwMode="auto">
              <a:xfrm>
                <a:off x="3088516" y="3790535"/>
                <a:ext cx="152400" cy="102276"/>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400" baseline="-25000" dirty="0">
                  <a:latin typeface="Times New Roman" pitchFamily="18" charset="0"/>
                </a:endParaRPr>
              </a:p>
            </p:txBody>
          </p:sp>
          <p:sp>
            <p:nvSpPr>
              <p:cNvPr id="15" name="Star: 5 Points 14">
                <a:extLst>
                  <a:ext uri="{FF2B5EF4-FFF2-40B4-BE49-F238E27FC236}">
                    <a16:creationId xmlns:a16="http://schemas.microsoft.com/office/drawing/2014/main" id="{8F8183EF-990E-3764-0AC8-78867EEF57E1}"/>
                  </a:ext>
                </a:extLst>
              </p:cNvPr>
              <p:cNvSpPr/>
              <p:nvPr/>
            </p:nvSpPr>
            <p:spPr bwMode="auto">
              <a:xfrm>
                <a:off x="4593072" y="4176414"/>
                <a:ext cx="152400" cy="102276"/>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400" baseline="-25000" dirty="0">
                  <a:latin typeface="Times New Roman" pitchFamily="18" charset="0"/>
                </a:endParaRPr>
              </a:p>
            </p:txBody>
          </p:sp>
          <p:sp>
            <p:nvSpPr>
              <p:cNvPr id="16" name="Star: 5 Points 15">
                <a:extLst>
                  <a:ext uri="{FF2B5EF4-FFF2-40B4-BE49-F238E27FC236}">
                    <a16:creationId xmlns:a16="http://schemas.microsoft.com/office/drawing/2014/main" id="{5FE17F0D-1376-547A-3CD3-24352C0469F6}"/>
                  </a:ext>
                </a:extLst>
              </p:cNvPr>
              <p:cNvSpPr/>
              <p:nvPr/>
            </p:nvSpPr>
            <p:spPr bwMode="auto">
              <a:xfrm>
                <a:off x="5251306" y="4367717"/>
                <a:ext cx="152400" cy="102276"/>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400" baseline="-25000" dirty="0">
                  <a:latin typeface="Times New Roman" pitchFamily="18" charset="0"/>
                </a:endParaRPr>
              </a:p>
            </p:txBody>
          </p:sp>
          <p:sp>
            <p:nvSpPr>
              <p:cNvPr id="17" name="Star: 5 Points 16">
                <a:extLst>
                  <a:ext uri="{FF2B5EF4-FFF2-40B4-BE49-F238E27FC236}">
                    <a16:creationId xmlns:a16="http://schemas.microsoft.com/office/drawing/2014/main" id="{D38D90F4-A360-874D-F464-CA48C0996251}"/>
                  </a:ext>
                </a:extLst>
              </p:cNvPr>
              <p:cNvSpPr/>
              <p:nvPr/>
            </p:nvSpPr>
            <p:spPr bwMode="auto">
              <a:xfrm>
                <a:off x="5082697" y="4345020"/>
                <a:ext cx="152400" cy="102276"/>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400" baseline="-25000" dirty="0">
                  <a:latin typeface="Times New Roman" pitchFamily="18" charset="0"/>
                </a:endParaRPr>
              </a:p>
            </p:txBody>
          </p:sp>
          <p:sp>
            <p:nvSpPr>
              <p:cNvPr id="18" name="Star: 5 Points 17">
                <a:extLst>
                  <a:ext uri="{FF2B5EF4-FFF2-40B4-BE49-F238E27FC236}">
                    <a16:creationId xmlns:a16="http://schemas.microsoft.com/office/drawing/2014/main" id="{4D0F170E-9183-4FA8-F105-A7FF44833F01}"/>
                  </a:ext>
                </a:extLst>
              </p:cNvPr>
              <p:cNvSpPr/>
              <p:nvPr/>
            </p:nvSpPr>
            <p:spPr bwMode="auto">
              <a:xfrm>
                <a:off x="2929628" y="3777588"/>
                <a:ext cx="152400" cy="102276"/>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400" baseline="-25000" dirty="0">
                  <a:latin typeface="Times New Roman" pitchFamily="18" charset="0"/>
                </a:endParaRPr>
              </a:p>
            </p:txBody>
          </p:sp>
          <p:sp>
            <p:nvSpPr>
              <p:cNvPr id="19" name="Star: 5 Points 18">
                <a:extLst>
                  <a:ext uri="{FF2B5EF4-FFF2-40B4-BE49-F238E27FC236}">
                    <a16:creationId xmlns:a16="http://schemas.microsoft.com/office/drawing/2014/main" id="{6359FE95-7985-0283-2A00-2CB2D117A173}"/>
                  </a:ext>
                </a:extLst>
              </p:cNvPr>
              <p:cNvSpPr/>
              <p:nvPr/>
            </p:nvSpPr>
            <p:spPr bwMode="auto">
              <a:xfrm>
                <a:off x="6574272" y="4717920"/>
                <a:ext cx="152400" cy="102276"/>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400" baseline="-25000" dirty="0">
                  <a:latin typeface="Times New Roman" pitchFamily="18" charset="0"/>
                </a:endParaRPr>
              </a:p>
            </p:txBody>
          </p:sp>
        </p:grpSp>
        <p:sp>
          <p:nvSpPr>
            <p:cNvPr id="21" name="Star: 5 Points 20">
              <a:extLst>
                <a:ext uri="{FF2B5EF4-FFF2-40B4-BE49-F238E27FC236}">
                  <a16:creationId xmlns:a16="http://schemas.microsoft.com/office/drawing/2014/main" id="{9DC6C68D-6F4D-172F-B072-A47BD338B777}"/>
                </a:ext>
              </a:extLst>
            </p:cNvPr>
            <p:cNvSpPr/>
            <p:nvPr/>
          </p:nvSpPr>
          <p:spPr bwMode="auto">
            <a:xfrm>
              <a:off x="4038600" y="2201610"/>
              <a:ext cx="228600" cy="168694"/>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400" baseline="-25000" dirty="0">
                <a:latin typeface="Times New Roman" pitchFamily="18" charset="0"/>
              </a:endParaRPr>
            </a:p>
          </p:txBody>
        </p:sp>
      </p:grpSp>
      <p:sp>
        <p:nvSpPr>
          <p:cNvPr id="23" name="TextBox 22">
            <a:extLst>
              <a:ext uri="{FF2B5EF4-FFF2-40B4-BE49-F238E27FC236}">
                <a16:creationId xmlns:a16="http://schemas.microsoft.com/office/drawing/2014/main" id="{8C10CC36-6D63-A15A-48E1-84D2E264F000}"/>
              </a:ext>
            </a:extLst>
          </p:cNvPr>
          <p:cNvSpPr txBox="1"/>
          <p:nvPr/>
        </p:nvSpPr>
        <p:spPr>
          <a:xfrm>
            <a:off x="8288772" y="5990037"/>
            <a:ext cx="3145936" cy="261610"/>
          </a:xfrm>
          <a:prstGeom prst="rect">
            <a:avLst/>
          </a:prstGeom>
          <a:noFill/>
        </p:spPr>
        <p:txBody>
          <a:bodyPr wrap="square" rtlCol="0">
            <a:spAutoFit/>
          </a:bodyPr>
          <a:lstStyle/>
          <a:p>
            <a:pPr algn="ctr"/>
            <a:r>
              <a:rPr lang="en-US" sz="1100" baseline="0" dirty="0">
                <a:latin typeface="+mn-lt"/>
              </a:rPr>
              <a:t>Al-26 not shown, would plot to right of Am-243</a:t>
            </a:r>
          </a:p>
        </p:txBody>
      </p:sp>
    </p:spTree>
    <p:extLst>
      <p:ext uri="{BB962C8B-B14F-4D97-AF65-F5344CB8AC3E}">
        <p14:creationId xmlns:p14="http://schemas.microsoft.com/office/powerpoint/2010/main" val="1165414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C7FD107-D56C-84BB-B151-FE868C09951E}"/>
              </a:ext>
            </a:extLst>
          </p:cNvPr>
          <p:cNvGrpSpPr/>
          <p:nvPr/>
        </p:nvGrpSpPr>
        <p:grpSpPr>
          <a:xfrm>
            <a:off x="381000" y="378823"/>
            <a:ext cx="6243431" cy="5717177"/>
            <a:chOff x="1217347" y="92075"/>
            <a:chExt cx="6477000" cy="6673850"/>
          </a:xfrm>
        </p:grpSpPr>
        <p:grpSp>
          <p:nvGrpSpPr>
            <p:cNvPr id="6" name="Group 2">
              <a:extLst>
                <a:ext uri="{FF2B5EF4-FFF2-40B4-BE49-F238E27FC236}">
                  <a16:creationId xmlns:a16="http://schemas.microsoft.com/office/drawing/2014/main" id="{B46F0882-1390-13DE-4F3F-0CE444C6750E}"/>
                </a:ext>
              </a:extLst>
            </p:cNvPr>
            <p:cNvGrpSpPr>
              <a:grpSpLocks/>
            </p:cNvGrpSpPr>
            <p:nvPr/>
          </p:nvGrpSpPr>
          <p:grpSpPr bwMode="auto">
            <a:xfrm>
              <a:off x="1217347" y="92075"/>
              <a:ext cx="6477000" cy="6673850"/>
              <a:chOff x="0" y="76200"/>
              <a:chExt cx="6477000" cy="6673850"/>
            </a:xfrm>
          </p:grpSpPr>
          <p:grpSp>
            <p:nvGrpSpPr>
              <p:cNvPr id="13" name="Group 2">
                <a:extLst>
                  <a:ext uri="{FF2B5EF4-FFF2-40B4-BE49-F238E27FC236}">
                    <a16:creationId xmlns:a16="http://schemas.microsoft.com/office/drawing/2014/main" id="{24C6E0A5-3661-1787-0028-7FC35EE97839}"/>
                  </a:ext>
                </a:extLst>
              </p:cNvPr>
              <p:cNvGrpSpPr>
                <a:grpSpLocks/>
              </p:cNvGrpSpPr>
              <p:nvPr/>
            </p:nvGrpSpPr>
            <p:grpSpPr bwMode="auto">
              <a:xfrm>
                <a:off x="0" y="76200"/>
                <a:ext cx="6477000" cy="6673850"/>
                <a:chOff x="0" y="76200"/>
                <a:chExt cx="6477000" cy="6673850"/>
              </a:xfrm>
            </p:grpSpPr>
            <p:pic>
              <p:nvPicPr>
                <p:cNvPr id="16" name="Picture 1">
                  <a:extLst>
                    <a:ext uri="{FF2B5EF4-FFF2-40B4-BE49-F238E27FC236}">
                      <a16:creationId xmlns:a16="http://schemas.microsoft.com/office/drawing/2014/main" id="{BFF70D41-A37D-A389-8160-1B41F469DC20}"/>
                    </a:ext>
                  </a:extLst>
                </p:cNvPr>
                <p:cNvPicPr>
                  <a:picLocks noChangeAspect="1"/>
                </p:cNvPicPr>
                <p:nvPr/>
              </p:nvPicPr>
              <p:blipFill>
                <a:blip r:embed="rId2">
                  <a:extLst>
                    <a:ext uri="{28A0092B-C50C-407E-A947-70E740481C1C}">
                      <a14:useLocalDpi xmlns:a14="http://schemas.microsoft.com/office/drawing/2010/main" val="0"/>
                    </a:ext>
                  </a:extLst>
                </a:blip>
                <a:srcRect b="33333"/>
                <a:stretch>
                  <a:fillRect/>
                </a:stretch>
              </p:blipFill>
              <p:spPr bwMode="auto">
                <a:xfrm>
                  <a:off x="0" y="76200"/>
                  <a:ext cx="6477000" cy="667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val 11">
                  <a:extLst>
                    <a:ext uri="{FF2B5EF4-FFF2-40B4-BE49-F238E27FC236}">
                      <a16:creationId xmlns:a16="http://schemas.microsoft.com/office/drawing/2014/main" id="{95CC2BC4-7E41-2E4C-4521-E1F0B587416B}"/>
                    </a:ext>
                  </a:extLst>
                </p:cNvPr>
                <p:cNvSpPr>
                  <a:spLocks noChangeArrowheads="1"/>
                </p:cNvSpPr>
                <p:nvPr/>
              </p:nvSpPr>
              <p:spPr bwMode="auto">
                <a:xfrm rot="837408">
                  <a:off x="3068638" y="2092325"/>
                  <a:ext cx="109537" cy="306388"/>
                </a:xfrm>
                <a:prstGeom prst="ellipse">
                  <a:avLst/>
                </a:prstGeom>
                <a:noFill/>
                <a:ln w="412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5000"/>
                    </a:spcBef>
                    <a:buChar char="•"/>
                    <a:defRPr sz="2200">
                      <a:solidFill>
                        <a:schemeClr val="tx1"/>
                      </a:solidFill>
                      <a:latin typeface="Arial" panose="020B0604020202020204" pitchFamily="34" charset="0"/>
                    </a:defRPr>
                  </a:lvl1pPr>
                  <a:lvl2pPr marL="742950" indent="-285750">
                    <a:spcBef>
                      <a:spcPct val="25000"/>
                    </a:spcBef>
                    <a:buChar char="–"/>
                    <a:defRPr sz="2200">
                      <a:solidFill>
                        <a:schemeClr val="tx1"/>
                      </a:solidFill>
                      <a:latin typeface="Arial" panose="020B0604020202020204" pitchFamily="34" charset="0"/>
                    </a:defRPr>
                  </a:lvl2pPr>
                  <a:lvl3pPr marL="1143000" indent="-228600">
                    <a:spcBef>
                      <a:spcPct val="25000"/>
                    </a:spcBef>
                    <a:buSzPct val="7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5000"/>
                    </a:spcBef>
                    <a:buChar char="–"/>
                    <a:tabLst>
                      <a:tab pos="977900" algn="l"/>
                    </a:tabLst>
                    <a:defRPr sz="2200">
                      <a:solidFill>
                        <a:schemeClr val="tx1"/>
                      </a:solidFill>
                      <a:latin typeface="Arial" panose="020B0604020202020204" pitchFamily="34" charset="0"/>
                    </a:defRPr>
                  </a:lvl4pPr>
                  <a:lvl5pPr marL="2057400" indent="-228600">
                    <a:spcBef>
                      <a:spcPct val="25000"/>
                    </a:spcBef>
                    <a:buChar char="»"/>
                    <a:defRPr sz="2200">
                      <a:solidFill>
                        <a:schemeClr val="tx1"/>
                      </a:solidFill>
                      <a:latin typeface="Arial" panose="020B0604020202020204" pitchFamily="34" charset="0"/>
                    </a:defRPr>
                  </a:lvl5pPr>
                  <a:lvl6pPr marL="2514600" indent="-228600" eaLnBrk="0" fontAlgn="base" hangingPunct="0">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spcBef>
                      <a:spcPct val="25000"/>
                    </a:spcBef>
                    <a:spcAft>
                      <a:spcPct val="0"/>
                    </a:spcAft>
                    <a:buChar char="»"/>
                    <a:defRPr sz="2200">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1800" baseline="-25000" dirty="0">
                    <a:solidFill>
                      <a:srgbClr val="000000"/>
                    </a:solidFill>
                    <a:latin typeface="Times New Roman" panose="02020603050405020304" pitchFamily="18" charset="0"/>
                  </a:endParaRPr>
                </a:p>
              </p:txBody>
            </p:sp>
            <p:sp>
              <p:nvSpPr>
                <p:cNvPr id="18" name="Oval 11">
                  <a:extLst>
                    <a:ext uri="{FF2B5EF4-FFF2-40B4-BE49-F238E27FC236}">
                      <a16:creationId xmlns:a16="http://schemas.microsoft.com/office/drawing/2014/main" id="{5B613A38-6264-74BD-590D-A5092F2D6E1B}"/>
                    </a:ext>
                  </a:extLst>
                </p:cNvPr>
                <p:cNvSpPr>
                  <a:spLocks noChangeArrowheads="1"/>
                </p:cNvSpPr>
                <p:nvPr/>
              </p:nvSpPr>
              <p:spPr bwMode="auto">
                <a:xfrm rot="1163210">
                  <a:off x="4211638" y="2776538"/>
                  <a:ext cx="106362" cy="285750"/>
                </a:xfrm>
                <a:prstGeom prst="ellipse">
                  <a:avLst/>
                </a:prstGeom>
                <a:noFill/>
                <a:ln w="412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5000"/>
                    </a:spcBef>
                    <a:buChar char="•"/>
                    <a:defRPr sz="2200">
                      <a:solidFill>
                        <a:schemeClr val="tx1"/>
                      </a:solidFill>
                      <a:latin typeface="Arial" panose="020B0604020202020204" pitchFamily="34" charset="0"/>
                    </a:defRPr>
                  </a:lvl1pPr>
                  <a:lvl2pPr marL="742950" indent="-285750">
                    <a:spcBef>
                      <a:spcPct val="25000"/>
                    </a:spcBef>
                    <a:buChar char="–"/>
                    <a:defRPr sz="2200">
                      <a:solidFill>
                        <a:schemeClr val="tx1"/>
                      </a:solidFill>
                      <a:latin typeface="Arial" panose="020B0604020202020204" pitchFamily="34" charset="0"/>
                    </a:defRPr>
                  </a:lvl2pPr>
                  <a:lvl3pPr marL="1143000" indent="-228600">
                    <a:spcBef>
                      <a:spcPct val="25000"/>
                    </a:spcBef>
                    <a:buSzPct val="7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5000"/>
                    </a:spcBef>
                    <a:buChar char="–"/>
                    <a:tabLst>
                      <a:tab pos="977900" algn="l"/>
                    </a:tabLst>
                    <a:defRPr sz="2200">
                      <a:solidFill>
                        <a:schemeClr val="tx1"/>
                      </a:solidFill>
                      <a:latin typeface="Arial" panose="020B0604020202020204" pitchFamily="34" charset="0"/>
                    </a:defRPr>
                  </a:lvl4pPr>
                  <a:lvl5pPr marL="2057400" indent="-228600">
                    <a:spcBef>
                      <a:spcPct val="25000"/>
                    </a:spcBef>
                    <a:buChar char="»"/>
                    <a:defRPr sz="2200">
                      <a:solidFill>
                        <a:schemeClr val="tx1"/>
                      </a:solidFill>
                      <a:latin typeface="Arial" panose="020B0604020202020204" pitchFamily="34" charset="0"/>
                    </a:defRPr>
                  </a:lvl5pPr>
                  <a:lvl6pPr marL="2514600" indent="-228600" eaLnBrk="0" fontAlgn="base" hangingPunct="0">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spcBef>
                      <a:spcPct val="25000"/>
                    </a:spcBef>
                    <a:spcAft>
                      <a:spcPct val="0"/>
                    </a:spcAft>
                    <a:buChar char="»"/>
                    <a:defRPr sz="2200">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1800" baseline="-25000" dirty="0">
                    <a:solidFill>
                      <a:srgbClr val="000000"/>
                    </a:solidFill>
                    <a:latin typeface="Times New Roman" panose="02020603050405020304" pitchFamily="18" charset="0"/>
                  </a:endParaRPr>
                </a:p>
              </p:txBody>
            </p:sp>
            <p:sp>
              <p:nvSpPr>
                <p:cNvPr id="19" name="Oval 11">
                  <a:extLst>
                    <a:ext uri="{FF2B5EF4-FFF2-40B4-BE49-F238E27FC236}">
                      <a16:creationId xmlns:a16="http://schemas.microsoft.com/office/drawing/2014/main" id="{DFF9DAF6-443D-55D2-AD4B-B99DB8E5D9F7}"/>
                    </a:ext>
                  </a:extLst>
                </p:cNvPr>
                <p:cNvSpPr>
                  <a:spLocks noChangeArrowheads="1"/>
                </p:cNvSpPr>
                <p:nvPr/>
              </p:nvSpPr>
              <p:spPr bwMode="auto">
                <a:xfrm rot="781036">
                  <a:off x="3586163" y="2917825"/>
                  <a:ext cx="180975" cy="542925"/>
                </a:xfrm>
                <a:prstGeom prst="ellipse">
                  <a:avLst/>
                </a:prstGeom>
                <a:noFill/>
                <a:ln w="412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5000"/>
                    </a:spcBef>
                    <a:buChar char="•"/>
                    <a:defRPr sz="2200">
                      <a:solidFill>
                        <a:schemeClr val="tx1"/>
                      </a:solidFill>
                      <a:latin typeface="Arial" panose="020B0604020202020204" pitchFamily="34" charset="0"/>
                    </a:defRPr>
                  </a:lvl1pPr>
                  <a:lvl2pPr marL="742950" indent="-285750">
                    <a:spcBef>
                      <a:spcPct val="25000"/>
                    </a:spcBef>
                    <a:buChar char="–"/>
                    <a:defRPr sz="2200">
                      <a:solidFill>
                        <a:schemeClr val="tx1"/>
                      </a:solidFill>
                      <a:latin typeface="Arial" panose="020B0604020202020204" pitchFamily="34" charset="0"/>
                    </a:defRPr>
                  </a:lvl2pPr>
                  <a:lvl3pPr marL="1143000" indent="-228600">
                    <a:spcBef>
                      <a:spcPct val="25000"/>
                    </a:spcBef>
                    <a:buSzPct val="7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5000"/>
                    </a:spcBef>
                    <a:buChar char="–"/>
                    <a:tabLst>
                      <a:tab pos="977900" algn="l"/>
                    </a:tabLst>
                    <a:defRPr sz="2200">
                      <a:solidFill>
                        <a:schemeClr val="tx1"/>
                      </a:solidFill>
                      <a:latin typeface="Arial" panose="020B0604020202020204" pitchFamily="34" charset="0"/>
                    </a:defRPr>
                  </a:lvl4pPr>
                  <a:lvl5pPr marL="2057400" indent="-228600">
                    <a:spcBef>
                      <a:spcPct val="25000"/>
                    </a:spcBef>
                    <a:buChar char="»"/>
                    <a:defRPr sz="2200">
                      <a:solidFill>
                        <a:schemeClr val="tx1"/>
                      </a:solidFill>
                      <a:latin typeface="Arial" panose="020B0604020202020204" pitchFamily="34" charset="0"/>
                    </a:defRPr>
                  </a:lvl5pPr>
                  <a:lvl6pPr marL="2514600" indent="-228600" eaLnBrk="0" fontAlgn="base" hangingPunct="0">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spcBef>
                      <a:spcPct val="25000"/>
                    </a:spcBef>
                    <a:spcAft>
                      <a:spcPct val="0"/>
                    </a:spcAft>
                    <a:buChar char="»"/>
                    <a:defRPr sz="2200">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1800" baseline="-25000" dirty="0">
                    <a:solidFill>
                      <a:srgbClr val="000000"/>
                    </a:solidFill>
                    <a:latin typeface="Times New Roman" panose="02020603050405020304" pitchFamily="18" charset="0"/>
                  </a:endParaRPr>
                </a:p>
              </p:txBody>
            </p:sp>
          </p:grpSp>
          <p:sp>
            <p:nvSpPr>
              <p:cNvPr id="14" name="TextBox 13">
                <a:extLst>
                  <a:ext uri="{FF2B5EF4-FFF2-40B4-BE49-F238E27FC236}">
                    <a16:creationId xmlns:a16="http://schemas.microsoft.com/office/drawing/2014/main" id="{8D54C847-7D88-919F-C733-AE0B38C97652}"/>
                  </a:ext>
                </a:extLst>
              </p:cNvPr>
              <p:cNvSpPr txBox="1">
                <a:spLocks noChangeArrowheads="1"/>
              </p:cNvSpPr>
              <p:nvPr/>
            </p:nvSpPr>
            <p:spPr bwMode="auto">
              <a:xfrm>
                <a:off x="723913" y="1055687"/>
                <a:ext cx="1458670" cy="754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5000"/>
                  </a:spcBef>
                  <a:buChar char="•"/>
                  <a:defRPr sz="2200">
                    <a:solidFill>
                      <a:schemeClr val="tx1"/>
                    </a:solidFill>
                    <a:latin typeface="Arial" panose="020B0604020202020204" pitchFamily="34" charset="0"/>
                  </a:defRPr>
                </a:lvl1pPr>
                <a:lvl2pPr marL="742950" indent="-285750">
                  <a:spcBef>
                    <a:spcPct val="25000"/>
                  </a:spcBef>
                  <a:buChar char="–"/>
                  <a:defRPr sz="2200">
                    <a:solidFill>
                      <a:schemeClr val="tx1"/>
                    </a:solidFill>
                    <a:latin typeface="Arial" panose="020B0604020202020204" pitchFamily="34" charset="0"/>
                  </a:defRPr>
                </a:lvl2pPr>
                <a:lvl3pPr marL="1143000" indent="-228600">
                  <a:spcBef>
                    <a:spcPct val="25000"/>
                  </a:spcBef>
                  <a:buSzPct val="7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5000"/>
                  </a:spcBef>
                  <a:buChar char="–"/>
                  <a:tabLst>
                    <a:tab pos="977900" algn="l"/>
                  </a:tabLst>
                  <a:defRPr sz="2200">
                    <a:solidFill>
                      <a:schemeClr val="tx1"/>
                    </a:solidFill>
                    <a:latin typeface="Arial" panose="020B0604020202020204" pitchFamily="34" charset="0"/>
                  </a:defRPr>
                </a:lvl4pPr>
                <a:lvl5pPr marL="2057400" indent="-228600">
                  <a:spcBef>
                    <a:spcPct val="25000"/>
                  </a:spcBef>
                  <a:buChar char="»"/>
                  <a:defRPr sz="2200">
                    <a:solidFill>
                      <a:schemeClr val="tx1"/>
                    </a:solidFill>
                    <a:latin typeface="Arial" panose="020B0604020202020204" pitchFamily="34" charset="0"/>
                  </a:defRPr>
                </a:lvl5pPr>
                <a:lvl6pPr marL="2514600" indent="-228600" eaLnBrk="0" fontAlgn="base" hangingPunct="0">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spcBef>
                    <a:spcPct val="25000"/>
                  </a:spcBef>
                  <a:spcAft>
                    <a:spcPct val="0"/>
                  </a:spcAft>
                  <a:buChar char="»"/>
                  <a:defRPr sz="22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1800" b="1" baseline="-25000" dirty="0">
                    <a:solidFill>
                      <a:srgbClr val="000000"/>
                    </a:solidFill>
                    <a:cs typeface="Arial" panose="020B0604020202020204" pitchFamily="34" charset="0"/>
                  </a:rPr>
                  <a:t>Approximate Area of Tritium above the MCL </a:t>
                </a:r>
              </a:p>
            </p:txBody>
          </p:sp>
          <p:cxnSp>
            <p:nvCxnSpPr>
              <p:cNvPr id="15" name="Straight Arrow Connector 4">
                <a:extLst>
                  <a:ext uri="{FF2B5EF4-FFF2-40B4-BE49-F238E27FC236}">
                    <a16:creationId xmlns:a16="http://schemas.microsoft.com/office/drawing/2014/main" id="{E3BDE165-CAB2-E9AA-FC4D-2E676EF08B9E}"/>
                  </a:ext>
                </a:extLst>
              </p:cNvPr>
              <p:cNvCxnSpPr>
                <a:cxnSpLocks noChangeShapeType="1"/>
              </p:cNvCxnSpPr>
              <p:nvPr/>
            </p:nvCxnSpPr>
            <p:spPr bwMode="auto">
              <a:xfrm>
                <a:off x="1905000" y="2057400"/>
                <a:ext cx="1128713" cy="15240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grpSp>
        <p:cxnSp>
          <p:nvCxnSpPr>
            <p:cNvPr id="7" name="Straight Arrow Connector 4">
              <a:extLst>
                <a:ext uri="{FF2B5EF4-FFF2-40B4-BE49-F238E27FC236}">
                  <a16:creationId xmlns:a16="http://schemas.microsoft.com/office/drawing/2014/main" id="{04A5BB8D-10F5-2901-28D2-06A83F7865FA}"/>
                </a:ext>
              </a:extLst>
            </p:cNvPr>
            <p:cNvCxnSpPr>
              <a:cxnSpLocks noChangeShapeType="1"/>
            </p:cNvCxnSpPr>
            <p:nvPr/>
          </p:nvCxnSpPr>
          <p:spPr bwMode="auto">
            <a:xfrm flipH="1">
              <a:off x="4485457" y="1824961"/>
              <a:ext cx="289409" cy="24831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 name="Straight Arrow Connector 4">
              <a:extLst>
                <a:ext uri="{FF2B5EF4-FFF2-40B4-BE49-F238E27FC236}">
                  <a16:creationId xmlns:a16="http://schemas.microsoft.com/office/drawing/2014/main" id="{E9FB3CDD-48BF-49D8-21EB-C8398D884FB7}"/>
                </a:ext>
              </a:extLst>
            </p:cNvPr>
            <p:cNvCxnSpPr>
              <a:cxnSpLocks noChangeShapeType="1"/>
            </p:cNvCxnSpPr>
            <p:nvPr/>
          </p:nvCxnSpPr>
          <p:spPr bwMode="auto">
            <a:xfrm flipH="1">
              <a:off x="4974383" y="2486257"/>
              <a:ext cx="68923" cy="380377"/>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9" name="Straight Arrow Connector 4">
              <a:extLst>
                <a:ext uri="{FF2B5EF4-FFF2-40B4-BE49-F238E27FC236}">
                  <a16:creationId xmlns:a16="http://schemas.microsoft.com/office/drawing/2014/main" id="{A5488A2D-EE87-C5FB-647D-E05EFD216511}"/>
                </a:ext>
              </a:extLst>
            </p:cNvPr>
            <p:cNvCxnSpPr>
              <a:cxnSpLocks noChangeShapeType="1"/>
            </p:cNvCxnSpPr>
            <p:nvPr/>
          </p:nvCxnSpPr>
          <p:spPr bwMode="auto">
            <a:xfrm flipH="1">
              <a:off x="5623935" y="2623922"/>
              <a:ext cx="458572" cy="242712"/>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 name="TextBox 13">
              <a:extLst>
                <a:ext uri="{FF2B5EF4-FFF2-40B4-BE49-F238E27FC236}">
                  <a16:creationId xmlns:a16="http://schemas.microsoft.com/office/drawing/2014/main" id="{06DD0D38-3DE9-E9B8-7AED-684280E6752E}"/>
                </a:ext>
              </a:extLst>
            </p:cNvPr>
            <p:cNvSpPr txBox="1">
              <a:spLocks noChangeArrowheads="1"/>
            </p:cNvSpPr>
            <p:nvPr/>
          </p:nvSpPr>
          <p:spPr bwMode="auto">
            <a:xfrm>
              <a:off x="4370086" y="1394727"/>
              <a:ext cx="1458670" cy="32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5000"/>
                </a:spcBef>
                <a:buChar char="•"/>
                <a:defRPr sz="2200">
                  <a:solidFill>
                    <a:schemeClr val="tx1"/>
                  </a:solidFill>
                  <a:latin typeface="Arial" panose="020B0604020202020204" pitchFamily="34" charset="0"/>
                </a:defRPr>
              </a:lvl1pPr>
              <a:lvl2pPr marL="742950" indent="-285750">
                <a:spcBef>
                  <a:spcPct val="25000"/>
                </a:spcBef>
                <a:buChar char="–"/>
                <a:defRPr sz="2200">
                  <a:solidFill>
                    <a:schemeClr val="tx1"/>
                  </a:solidFill>
                  <a:latin typeface="Arial" panose="020B0604020202020204" pitchFamily="34" charset="0"/>
                </a:defRPr>
              </a:lvl2pPr>
              <a:lvl3pPr marL="1143000" indent="-228600">
                <a:spcBef>
                  <a:spcPct val="25000"/>
                </a:spcBef>
                <a:buSzPct val="7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5000"/>
                </a:spcBef>
                <a:buChar char="–"/>
                <a:tabLst>
                  <a:tab pos="977900" algn="l"/>
                </a:tabLst>
                <a:defRPr sz="2200">
                  <a:solidFill>
                    <a:schemeClr val="tx1"/>
                  </a:solidFill>
                  <a:latin typeface="Arial" panose="020B0604020202020204" pitchFamily="34" charset="0"/>
                </a:defRPr>
              </a:lvl4pPr>
              <a:lvl5pPr marL="2057400" indent="-228600">
                <a:spcBef>
                  <a:spcPct val="25000"/>
                </a:spcBef>
                <a:buChar char="»"/>
                <a:defRPr sz="2200">
                  <a:solidFill>
                    <a:schemeClr val="tx1"/>
                  </a:solidFill>
                  <a:latin typeface="Arial" panose="020B0604020202020204" pitchFamily="34" charset="0"/>
                </a:defRPr>
              </a:lvl5pPr>
              <a:lvl6pPr marL="2514600" indent="-228600" eaLnBrk="0" fontAlgn="base" hangingPunct="0">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spcBef>
                  <a:spcPct val="25000"/>
                </a:spcBef>
                <a:spcAft>
                  <a:spcPct val="0"/>
                </a:spcAft>
                <a:buChar char="»"/>
                <a:defRPr sz="22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1800" b="1" baseline="-25000" dirty="0">
                  <a:solidFill>
                    <a:srgbClr val="000000"/>
                  </a:solidFill>
                  <a:cs typeface="Arial" panose="020B0604020202020204" pitchFamily="34" charset="0"/>
                </a:rPr>
                <a:t>HANDLEY </a:t>
              </a:r>
            </a:p>
          </p:txBody>
        </p:sp>
        <p:sp>
          <p:nvSpPr>
            <p:cNvPr id="11" name="TextBox 13">
              <a:extLst>
                <a:ext uri="{FF2B5EF4-FFF2-40B4-BE49-F238E27FC236}">
                  <a16:creationId xmlns:a16="http://schemas.microsoft.com/office/drawing/2014/main" id="{7A099BD5-153B-2ADC-D436-DB8354AE6ECB}"/>
                </a:ext>
              </a:extLst>
            </p:cNvPr>
            <p:cNvSpPr txBox="1">
              <a:spLocks noChangeArrowheads="1"/>
            </p:cNvSpPr>
            <p:nvPr/>
          </p:nvSpPr>
          <p:spPr bwMode="auto">
            <a:xfrm>
              <a:off x="4572727" y="2065391"/>
              <a:ext cx="1458670" cy="32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5000"/>
                </a:spcBef>
                <a:buChar char="•"/>
                <a:defRPr sz="2200">
                  <a:solidFill>
                    <a:schemeClr val="tx1"/>
                  </a:solidFill>
                  <a:latin typeface="Arial" panose="020B0604020202020204" pitchFamily="34" charset="0"/>
                </a:defRPr>
              </a:lvl1pPr>
              <a:lvl2pPr marL="742950" indent="-285750">
                <a:spcBef>
                  <a:spcPct val="25000"/>
                </a:spcBef>
                <a:buChar char="–"/>
                <a:defRPr sz="2200">
                  <a:solidFill>
                    <a:schemeClr val="tx1"/>
                  </a:solidFill>
                  <a:latin typeface="Arial" panose="020B0604020202020204" pitchFamily="34" charset="0"/>
                </a:defRPr>
              </a:lvl2pPr>
              <a:lvl3pPr marL="1143000" indent="-228600">
                <a:spcBef>
                  <a:spcPct val="25000"/>
                </a:spcBef>
                <a:buSzPct val="7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5000"/>
                </a:spcBef>
                <a:buChar char="–"/>
                <a:tabLst>
                  <a:tab pos="977900" algn="l"/>
                </a:tabLst>
                <a:defRPr sz="2200">
                  <a:solidFill>
                    <a:schemeClr val="tx1"/>
                  </a:solidFill>
                  <a:latin typeface="Arial" panose="020B0604020202020204" pitchFamily="34" charset="0"/>
                </a:defRPr>
              </a:lvl4pPr>
              <a:lvl5pPr marL="2057400" indent="-228600">
                <a:spcBef>
                  <a:spcPct val="25000"/>
                </a:spcBef>
                <a:buChar char="»"/>
                <a:defRPr sz="2200">
                  <a:solidFill>
                    <a:schemeClr val="tx1"/>
                  </a:solidFill>
                  <a:latin typeface="Arial" panose="020B0604020202020204" pitchFamily="34" charset="0"/>
                </a:defRPr>
              </a:lvl5pPr>
              <a:lvl6pPr marL="2514600" indent="-228600" eaLnBrk="0" fontAlgn="base" hangingPunct="0">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spcBef>
                  <a:spcPct val="25000"/>
                </a:spcBef>
                <a:spcAft>
                  <a:spcPct val="0"/>
                </a:spcAft>
                <a:buChar char="»"/>
                <a:defRPr sz="22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1800" b="1" baseline="-25000" dirty="0">
                  <a:solidFill>
                    <a:srgbClr val="000000"/>
                  </a:solidFill>
                  <a:cs typeface="Arial" panose="020B0604020202020204" pitchFamily="34" charset="0"/>
                </a:rPr>
                <a:t>BENHAM</a:t>
              </a:r>
            </a:p>
          </p:txBody>
        </p:sp>
        <p:sp>
          <p:nvSpPr>
            <p:cNvPr id="12" name="TextBox 13">
              <a:extLst>
                <a:ext uri="{FF2B5EF4-FFF2-40B4-BE49-F238E27FC236}">
                  <a16:creationId xmlns:a16="http://schemas.microsoft.com/office/drawing/2014/main" id="{438A69BE-4B9A-4627-EFEA-756795F9C1F0}"/>
                </a:ext>
              </a:extLst>
            </p:cNvPr>
            <p:cNvSpPr txBox="1">
              <a:spLocks noChangeArrowheads="1"/>
            </p:cNvSpPr>
            <p:nvPr/>
          </p:nvSpPr>
          <p:spPr bwMode="auto">
            <a:xfrm>
              <a:off x="5933802" y="2261393"/>
              <a:ext cx="1458670" cy="32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5000"/>
                </a:spcBef>
                <a:buChar char="•"/>
                <a:defRPr sz="2200">
                  <a:solidFill>
                    <a:schemeClr val="tx1"/>
                  </a:solidFill>
                  <a:latin typeface="Arial" panose="020B0604020202020204" pitchFamily="34" charset="0"/>
                </a:defRPr>
              </a:lvl1pPr>
              <a:lvl2pPr marL="742950" indent="-285750">
                <a:spcBef>
                  <a:spcPct val="25000"/>
                </a:spcBef>
                <a:buChar char="–"/>
                <a:defRPr sz="2200">
                  <a:solidFill>
                    <a:schemeClr val="tx1"/>
                  </a:solidFill>
                  <a:latin typeface="Arial" panose="020B0604020202020204" pitchFamily="34" charset="0"/>
                </a:defRPr>
              </a:lvl2pPr>
              <a:lvl3pPr marL="1143000" indent="-228600">
                <a:spcBef>
                  <a:spcPct val="25000"/>
                </a:spcBef>
                <a:buSzPct val="7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5000"/>
                </a:spcBef>
                <a:buChar char="–"/>
                <a:tabLst>
                  <a:tab pos="977900" algn="l"/>
                </a:tabLst>
                <a:defRPr sz="2200">
                  <a:solidFill>
                    <a:schemeClr val="tx1"/>
                  </a:solidFill>
                  <a:latin typeface="Arial" panose="020B0604020202020204" pitchFamily="34" charset="0"/>
                </a:defRPr>
              </a:lvl4pPr>
              <a:lvl5pPr marL="2057400" indent="-228600">
                <a:spcBef>
                  <a:spcPct val="25000"/>
                </a:spcBef>
                <a:buChar char="»"/>
                <a:defRPr sz="2200">
                  <a:solidFill>
                    <a:schemeClr val="tx1"/>
                  </a:solidFill>
                  <a:latin typeface="Arial" panose="020B0604020202020204" pitchFamily="34" charset="0"/>
                </a:defRPr>
              </a:lvl5pPr>
              <a:lvl6pPr marL="2514600" indent="-228600" eaLnBrk="0" fontAlgn="base" hangingPunct="0">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spcBef>
                  <a:spcPct val="25000"/>
                </a:spcBef>
                <a:spcAft>
                  <a:spcPct val="0"/>
                </a:spcAft>
                <a:buChar char="»"/>
                <a:defRPr sz="22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1800" b="1" baseline="-25000" dirty="0">
                  <a:solidFill>
                    <a:srgbClr val="000000"/>
                  </a:solidFill>
                  <a:cs typeface="Arial" panose="020B0604020202020204" pitchFamily="34" charset="0"/>
                </a:rPr>
                <a:t>CHESHIRE</a:t>
              </a:r>
            </a:p>
          </p:txBody>
        </p:sp>
      </p:grpSp>
      <p:sp>
        <p:nvSpPr>
          <p:cNvPr id="20" name="Title 1">
            <a:extLst>
              <a:ext uri="{FF2B5EF4-FFF2-40B4-BE49-F238E27FC236}">
                <a16:creationId xmlns:a16="http://schemas.microsoft.com/office/drawing/2014/main" id="{B6997CAC-3134-5DF3-619F-A362E9B23F05}"/>
              </a:ext>
            </a:extLst>
          </p:cNvPr>
          <p:cNvSpPr txBox="1">
            <a:spLocks noChangeArrowheads="1"/>
          </p:cNvSpPr>
          <p:nvPr/>
        </p:nvSpPr>
        <p:spPr bwMode="auto">
          <a:xfrm>
            <a:off x="7710886" y="473162"/>
            <a:ext cx="3657599" cy="207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lnSpc>
                <a:spcPct val="90000"/>
              </a:lnSpc>
              <a:spcBef>
                <a:spcPct val="0"/>
              </a:spcBef>
              <a:spcAft>
                <a:spcPct val="0"/>
              </a:spcAft>
              <a:defRPr sz="3600">
                <a:solidFill>
                  <a:schemeClr val="tx2"/>
                </a:solidFill>
                <a:latin typeface="+mj-lt"/>
                <a:ea typeface="+mj-ea"/>
                <a:cs typeface="+mj-cs"/>
              </a:defRPr>
            </a:lvl1pPr>
            <a:lvl2pPr algn="ctr" rtl="0" eaLnBrk="0" fontAlgn="base" hangingPunct="0">
              <a:lnSpc>
                <a:spcPct val="90000"/>
              </a:lnSpc>
              <a:spcBef>
                <a:spcPct val="0"/>
              </a:spcBef>
              <a:spcAft>
                <a:spcPct val="0"/>
              </a:spcAft>
              <a:defRPr sz="3600">
                <a:solidFill>
                  <a:schemeClr val="tx2"/>
                </a:solidFill>
                <a:latin typeface="Calibri" panose="020F0502020204030204" pitchFamily="34" charset="0"/>
              </a:defRPr>
            </a:lvl2pPr>
            <a:lvl3pPr algn="ctr" rtl="0" eaLnBrk="0" fontAlgn="base" hangingPunct="0">
              <a:lnSpc>
                <a:spcPct val="90000"/>
              </a:lnSpc>
              <a:spcBef>
                <a:spcPct val="0"/>
              </a:spcBef>
              <a:spcAft>
                <a:spcPct val="0"/>
              </a:spcAft>
              <a:defRPr sz="3600">
                <a:solidFill>
                  <a:schemeClr val="tx2"/>
                </a:solidFill>
                <a:latin typeface="Calibri" panose="020F0502020204030204" pitchFamily="34" charset="0"/>
              </a:defRPr>
            </a:lvl3pPr>
            <a:lvl4pPr algn="ctr" rtl="0" eaLnBrk="0" fontAlgn="base" hangingPunct="0">
              <a:lnSpc>
                <a:spcPct val="90000"/>
              </a:lnSpc>
              <a:spcBef>
                <a:spcPct val="0"/>
              </a:spcBef>
              <a:spcAft>
                <a:spcPct val="0"/>
              </a:spcAft>
              <a:defRPr sz="3600">
                <a:solidFill>
                  <a:schemeClr val="tx2"/>
                </a:solidFill>
                <a:latin typeface="Calibri" panose="020F0502020204030204" pitchFamily="34" charset="0"/>
              </a:defRPr>
            </a:lvl4pPr>
            <a:lvl5pPr algn="ctr" rtl="0" eaLnBrk="0" fontAlgn="base" hangingPunct="0">
              <a:lnSpc>
                <a:spcPct val="90000"/>
              </a:lnSpc>
              <a:spcBef>
                <a:spcPct val="0"/>
              </a:spcBef>
              <a:spcAft>
                <a:spcPct val="0"/>
              </a:spcAft>
              <a:defRPr sz="3600">
                <a:solidFill>
                  <a:schemeClr val="tx2"/>
                </a:solidFill>
                <a:latin typeface="Calibri" panose="020F0502020204030204" pitchFamily="34" charset="0"/>
              </a:defRPr>
            </a:lvl5pPr>
            <a:lvl6pPr marL="457200" algn="ctr" rtl="0" fontAlgn="base">
              <a:lnSpc>
                <a:spcPct val="90000"/>
              </a:lnSpc>
              <a:spcBef>
                <a:spcPct val="0"/>
              </a:spcBef>
              <a:spcAft>
                <a:spcPct val="0"/>
              </a:spcAft>
              <a:defRPr sz="3600">
                <a:solidFill>
                  <a:schemeClr val="tx2"/>
                </a:solidFill>
                <a:latin typeface="Arial" pitchFamily="34" charset="0"/>
              </a:defRPr>
            </a:lvl6pPr>
            <a:lvl7pPr marL="914400" algn="ctr" rtl="0" fontAlgn="base">
              <a:lnSpc>
                <a:spcPct val="90000"/>
              </a:lnSpc>
              <a:spcBef>
                <a:spcPct val="0"/>
              </a:spcBef>
              <a:spcAft>
                <a:spcPct val="0"/>
              </a:spcAft>
              <a:defRPr sz="3600">
                <a:solidFill>
                  <a:schemeClr val="tx2"/>
                </a:solidFill>
                <a:latin typeface="Arial" pitchFamily="34" charset="0"/>
              </a:defRPr>
            </a:lvl7pPr>
            <a:lvl8pPr marL="1371600" algn="ctr" rtl="0" fontAlgn="base">
              <a:lnSpc>
                <a:spcPct val="90000"/>
              </a:lnSpc>
              <a:spcBef>
                <a:spcPct val="0"/>
              </a:spcBef>
              <a:spcAft>
                <a:spcPct val="0"/>
              </a:spcAft>
              <a:defRPr sz="3600">
                <a:solidFill>
                  <a:schemeClr val="tx2"/>
                </a:solidFill>
                <a:latin typeface="Arial" pitchFamily="34" charset="0"/>
              </a:defRPr>
            </a:lvl8pPr>
            <a:lvl9pPr marL="1828800" algn="ctr" rtl="0" fontAlgn="base">
              <a:lnSpc>
                <a:spcPct val="90000"/>
              </a:lnSpc>
              <a:spcBef>
                <a:spcPct val="0"/>
              </a:spcBef>
              <a:spcAft>
                <a:spcPct val="0"/>
              </a:spcAft>
              <a:defRPr sz="3600">
                <a:solidFill>
                  <a:schemeClr val="tx2"/>
                </a:solidFill>
                <a:latin typeface="Arial" pitchFamily="34" charset="0"/>
              </a:defRPr>
            </a:lvl9pPr>
          </a:lstStyle>
          <a:p>
            <a:pPr>
              <a:defRPr/>
            </a:pPr>
            <a:r>
              <a:rPr lang="en-US" altLang="en-US" b="1" kern="0" baseline="0" dirty="0"/>
              <a:t>Tritium as of 2022 </a:t>
            </a:r>
          </a:p>
          <a:p>
            <a:pPr>
              <a:defRPr/>
            </a:pPr>
            <a:r>
              <a:rPr lang="en-US" altLang="en-US" b="1" kern="0" baseline="0" dirty="0"/>
              <a:t>after ~50 years of transport</a:t>
            </a:r>
            <a:endParaRPr lang="en-US" altLang="en-US" sz="2200" kern="0" baseline="0" dirty="0"/>
          </a:p>
        </p:txBody>
      </p:sp>
      <p:sp>
        <p:nvSpPr>
          <p:cNvPr id="2" name="Title 1">
            <a:extLst>
              <a:ext uri="{FF2B5EF4-FFF2-40B4-BE49-F238E27FC236}">
                <a16:creationId xmlns:a16="http://schemas.microsoft.com/office/drawing/2014/main" id="{B1C1ACF9-BACF-2AF2-2B2A-F93BBF06A735}"/>
              </a:ext>
            </a:extLst>
          </p:cNvPr>
          <p:cNvSpPr txBox="1">
            <a:spLocks noChangeArrowheads="1"/>
          </p:cNvSpPr>
          <p:nvPr/>
        </p:nvSpPr>
        <p:spPr bwMode="auto">
          <a:xfrm>
            <a:off x="7496699" y="2514175"/>
            <a:ext cx="4321948" cy="3158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lgn="ctr" rtl="0" eaLnBrk="0" fontAlgn="base" hangingPunct="0">
              <a:lnSpc>
                <a:spcPct val="90000"/>
              </a:lnSpc>
              <a:spcBef>
                <a:spcPct val="0"/>
              </a:spcBef>
              <a:spcAft>
                <a:spcPct val="0"/>
              </a:spcAft>
              <a:defRPr sz="3600">
                <a:solidFill>
                  <a:schemeClr val="tx2"/>
                </a:solidFill>
                <a:latin typeface="+mj-lt"/>
                <a:ea typeface="+mj-ea"/>
                <a:cs typeface="+mj-cs"/>
              </a:defRPr>
            </a:lvl1pPr>
            <a:lvl2pPr algn="ctr" rtl="0" eaLnBrk="0" fontAlgn="base" hangingPunct="0">
              <a:lnSpc>
                <a:spcPct val="90000"/>
              </a:lnSpc>
              <a:spcBef>
                <a:spcPct val="0"/>
              </a:spcBef>
              <a:spcAft>
                <a:spcPct val="0"/>
              </a:spcAft>
              <a:defRPr sz="3600">
                <a:solidFill>
                  <a:schemeClr val="tx2"/>
                </a:solidFill>
                <a:latin typeface="Calibri" panose="020F0502020204030204" pitchFamily="34" charset="0"/>
              </a:defRPr>
            </a:lvl2pPr>
            <a:lvl3pPr algn="ctr" rtl="0" eaLnBrk="0" fontAlgn="base" hangingPunct="0">
              <a:lnSpc>
                <a:spcPct val="90000"/>
              </a:lnSpc>
              <a:spcBef>
                <a:spcPct val="0"/>
              </a:spcBef>
              <a:spcAft>
                <a:spcPct val="0"/>
              </a:spcAft>
              <a:defRPr sz="3600">
                <a:solidFill>
                  <a:schemeClr val="tx2"/>
                </a:solidFill>
                <a:latin typeface="Calibri" panose="020F0502020204030204" pitchFamily="34" charset="0"/>
              </a:defRPr>
            </a:lvl3pPr>
            <a:lvl4pPr algn="ctr" rtl="0" eaLnBrk="0" fontAlgn="base" hangingPunct="0">
              <a:lnSpc>
                <a:spcPct val="90000"/>
              </a:lnSpc>
              <a:spcBef>
                <a:spcPct val="0"/>
              </a:spcBef>
              <a:spcAft>
                <a:spcPct val="0"/>
              </a:spcAft>
              <a:defRPr sz="3600">
                <a:solidFill>
                  <a:schemeClr val="tx2"/>
                </a:solidFill>
                <a:latin typeface="Calibri" panose="020F0502020204030204" pitchFamily="34" charset="0"/>
              </a:defRPr>
            </a:lvl4pPr>
            <a:lvl5pPr algn="ctr" rtl="0" eaLnBrk="0" fontAlgn="base" hangingPunct="0">
              <a:lnSpc>
                <a:spcPct val="90000"/>
              </a:lnSpc>
              <a:spcBef>
                <a:spcPct val="0"/>
              </a:spcBef>
              <a:spcAft>
                <a:spcPct val="0"/>
              </a:spcAft>
              <a:defRPr sz="3600">
                <a:solidFill>
                  <a:schemeClr val="tx2"/>
                </a:solidFill>
                <a:latin typeface="Calibri" panose="020F0502020204030204" pitchFamily="34" charset="0"/>
              </a:defRPr>
            </a:lvl5pPr>
            <a:lvl6pPr marL="457200" algn="ctr" rtl="0" fontAlgn="base">
              <a:lnSpc>
                <a:spcPct val="90000"/>
              </a:lnSpc>
              <a:spcBef>
                <a:spcPct val="0"/>
              </a:spcBef>
              <a:spcAft>
                <a:spcPct val="0"/>
              </a:spcAft>
              <a:defRPr sz="3600">
                <a:solidFill>
                  <a:schemeClr val="tx2"/>
                </a:solidFill>
                <a:latin typeface="Arial" pitchFamily="34" charset="0"/>
              </a:defRPr>
            </a:lvl6pPr>
            <a:lvl7pPr marL="914400" algn="ctr" rtl="0" fontAlgn="base">
              <a:lnSpc>
                <a:spcPct val="90000"/>
              </a:lnSpc>
              <a:spcBef>
                <a:spcPct val="0"/>
              </a:spcBef>
              <a:spcAft>
                <a:spcPct val="0"/>
              </a:spcAft>
              <a:defRPr sz="3600">
                <a:solidFill>
                  <a:schemeClr val="tx2"/>
                </a:solidFill>
                <a:latin typeface="Arial" pitchFamily="34" charset="0"/>
              </a:defRPr>
            </a:lvl7pPr>
            <a:lvl8pPr marL="1371600" algn="ctr" rtl="0" fontAlgn="base">
              <a:lnSpc>
                <a:spcPct val="90000"/>
              </a:lnSpc>
              <a:spcBef>
                <a:spcPct val="0"/>
              </a:spcBef>
              <a:spcAft>
                <a:spcPct val="0"/>
              </a:spcAft>
              <a:defRPr sz="3600">
                <a:solidFill>
                  <a:schemeClr val="tx2"/>
                </a:solidFill>
                <a:latin typeface="Arial" pitchFamily="34" charset="0"/>
              </a:defRPr>
            </a:lvl8pPr>
            <a:lvl9pPr marL="1828800" algn="ctr" rtl="0" fontAlgn="base">
              <a:lnSpc>
                <a:spcPct val="90000"/>
              </a:lnSpc>
              <a:spcBef>
                <a:spcPct val="0"/>
              </a:spcBef>
              <a:spcAft>
                <a:spcPct val="0"/>
              </a:spcAft>
              <a:defRPr sz="3600">
                <a:solidFill>
                  <a:schemeClr val="tx2"/>
                </a:solidFill>
                <a:latin typeface="Arial" pitchFamily="34" charset="0"/>
              </a:defRPr>
            </a:lvl9pPr>
          </a:lstStyle>
          <a:p>
            <a:pPr marL="342900" indent="-342900" algn="l">
              <a:spcAft>
                <a:spcPts val="600"/>
              </a:spcAft>
              <a:buFont typeface="Arial" panose="020B0604020202020204" pitchFamily="34" charset="0"/>
              <a:buChar char="•"/>
              <a:defRPr/>
            </a:pPr>
            <a:r>
              <a:rPr lang="en-US" altLang="en-US" sz="2400" kern="0" baseline="0" dirty="0"/>
              <a:t>Conceptualized </a:t>
            </a:r>
            <a:r>
              <a:rPr lang="en-US" altLang="en-US" sz="2200" kern="0" baseline="0" dirty="0"/>
              <a:t>Tritium Extent above the MCL (10-4 dispersed edge not center of mass)</a:t>
            </a:r>
          </a:p>
          <a:p>
            <a:pPr marL="342900" indent="-342900" algn="l">
              <a:spcAft>
                <a:spcPts val="600"/>
              </a:spcAft>
              <a:buFont typeface="Arial" panose="020B0604020202020204" pitchFamily="34" charset="0"/>
              <a:buChar char="•"/>
              <a:defRPr/>
            </a:pPr>
            <a:r>
              <a:rPr lang="en-US" altLang="en-US" sz="2200" kern="0" baseline="0" dirty="0"/>
              <a:t>Ambient migration for ~50 years is 2-4 km Center of mass ~ ½ this distance</a:t>
            </a:r>
          </a:p>
          <a:p>
            <a:pPr marL="342900" indent="-342900" algn="l">
              <a:spcAft>
                <a:spcPts val="600"/>
              </a:spcAft>
              <a:buFont typeface="Arial" panose="020B0604020202020204" pitchFamily="34" charset="0"/>
              <a:buChar char="•"/>
              <a:defRPr/>
            </a:pPr>
            <a:r>
              <a:rPr lang="en-US" altLang="en-US" sz="2200" kern="0" baseline="0" dirty="0"/>
              <a:t>Other plumes may exist but are not yet observed</a:t>
            </a:r>
          </a:p>
        </p:txBody>
      </p:sp>
    </p:spTree>
    <p:extLst>
      <p:ext uri="{BB962C8B-B14F-4D97-AF65-F5344CB8AC3E}">
        <p14:creationId xmlns:p14="http://schemas.microsoft.com/office/powerpoint/2010/main" val="32736877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26CB0-7213-FF47-59AB-F9F5BC6A2D58}"/>
              </a:ext>
            </a:extLst>
          </p:cNvPr>
          <p:cNvSpPr>
            <a:spLocks noGrp="1"/>
          </p:cNvSpPr>
          <p:nvPr>
            <p:ph type="title"/>
          </p:nvPr>
        </p:nvSpPr>
        <p:spPr>
          <a:xfrm>
            <a:off x="914400" y="533400"/>
            <a:ext cx="10363200" cy="838200"/>
          </a:xfrm>
        </p:spPr>
        <p:txBody>
          <a:bodyPr/>
          <a:lstStyle/>
          <a:p>
            <a:r>
              <a:rPr lang="en-US" sz="3600" b="1" dirty="0">
                <a:solidFill>
                  <a:srgbClr val="000000"/>
                </a:solidFill>
                <a:latin typeface="Calibri" panose="020F0502020204030204"/>
                <a:ea typeface="+mn-ea"/>
                <a:cs typeface="+mn-cs"/>
              </a:rPr>
              <a:t>Key Conceptual Model Features</a:t>
            </a:r>
            <a:endParaRPr lang="en-US" dirty="0"/>
          </a:p>
        </p:txBody>
      </p:sp>
      <p:sp>
        <p:nvSpPr>
          <p:cNvPr id="3" name="Content Placeholder 2">
            <a:extLst>
              <a:ext uri="{FF2B5EF4-FFF2-40B4-BE49-F238E27FC236}">
                <a16:creationId xmlns:a16="http://schemas.microsoft.com/office/drawing/2014/main" id="{3A29D0AE-C098-5FCA-5430-080131433725}"/>
              </a:ext>
            </a:extLst>
          </p:cNvPr>
          <p:cNvSpPr>
            <a:spLocks noGrp="1"/>
          </p:cNvSpPr>
          <p:nvPr>
            <p:ph idx="1"/>
          </p:nvPr>
        </p:nvSpPr>
        <p:spPr/>
        <p:txBody>
          <a:bodyPr/>
          <a:lstStyle/>
          <a:p>
            <a:pPr>
              <a:spcBef>
                <a:spcPts val="0"/>
              </a:spcBef>
              <a:spcAft>
                <a:spcPts val="600"/>
              </a:spcAft>
            </a:pPr>
            <a:r>
              <a:rPr lang="en-US" sz="2000" dirty="0">
                <a:latin typeface="Calibri" panose="020F0502020204030204" pitchFamily="34" charset="0"/>
                <a:ea typeface="Calibri" panose="020F0502020204030204" pitchFamily="34" charset="0"/>
              </a:rPr>
              <a:t>Development of conceptual model was a long-term, iterative, and collaborative process</a:t>
            </a:r>
          </a:p>
          <a:p>
            <a:pPr>
              <a:spcBef>
                <a:spcPts val="0"/>
              </a:spcBef>
              <a:spcAft>
                <a:spcPts val="600"/>
              </a:spcAft>
            </a:pPr>
            <a:r>
              <a:rPr lang="en-US" sz="2000" dirty="0">
                <a:latin typeface="Calibri" panose="020F0502020204030204" pitchFamily="34" charset="0"/>
                <a:ea typeface="Calibri" panose="020F0502020204030204" pitchFamily="34" charset="0"/>
              </a:rPr>
              <a:t>PM-OV is a closed basin surrounded by no-flow boundaries</a:t>
            </a:r>
          </a:p>
          <a:p>
            <a:pPr>
              <a:spcBef>
                <a:spcPts val="0"/>
              </a:spcBef>
              <a:spcAft>
                <a:spcPts val="600"/>
              </a:spcAft>
            </a:pPr>
            <a:r>
              <a:rPr lang="en-US" sz="2000" dirty="0">
                <a:latin typeface="Calibri" panose="020F0502020204030204" pitchFamily="34" charset="0"/>
                <a:ea typeface="Calibri" panose="020F0502020204030204" pitchFamily="34" charset="0"/>
              </a:rPr>
              <a:t>Discharge is measured at 5,900 acre-ft/year (+/- 15%)</a:t>
            </a:r>
          </a:p>
          <a:p>
            <a:pPr>
              <a:spcBef>
                <a:spcPts val="0"/>
              </a:spcBef>
              <a:spcAft>
                <a:spcPts val="600"/>
              </a:spcAft>
            </a:pPr>
            <a:r>
              <a:rPr lang="en-US" sz="2000" dirty="0">
                <a:latin typeface="Calibri" panose="020F0502020204030204" pitchFamily="34" charset="0"/>
                <a:ea typeface="Calibri" panose="020F0502020204030204" pitchFamily="34" charset="0"/>
              </a:rPr>
              <a:t>Steady-state: Recharge = discharge within the basin</a:t>
            </a:r>
          </a:p>
          <a:p>
            <a:pPr>
              <a:spcBef>
                <a:spcPts val="0"/>
              </a:spcBef>
              <a:spcAft>
                <a:spcPts val="600"/>
              </a:spcAft>
            </a:pPr>
            <a:r>
              <a:rPr lang="en-US" sz="2000" dirty="0">
                <a:latin typeface="Calibri" panose="020F0502020204030204" pitchFamily="34" charset="0"/>
                <a:ea typeface="Calibri" panose="020F0502020204030204" pitchFamily="34" charset="0"/>
              </a:rPr>
              <a:t>More than 90% of transmissivity is in the upper 1,600 ft of the groundwater system</a:t>
            </a:r>
          </a:p>
          <a:p>
            <a:pPr>
              <a:spcBef>
                <a:spcPts val="0"/>
              </a:spcBef>
              <a:spcAft>
                <a:spcPts val="600"/>
              </a:spcAft>
            </a:pPr>
            <a:r>
              <a:rPr lang="en-US" sz="2000" dirty="0">
                <a:latin typeface="Calibri" panose="020F0502020204030204" pitchFamily="34" charset="0"/>
                <a:ea typeface="Calibri" panose="020F0502020204030204" pitchFamily="34" charset="0"/>
              </a:rPr>
              <a:t>The most rapid radionuclide transport will occur in the upper portion of the flow system – leading edge migration ~2-4 km/50 years</a:t>
            </a:r>
          </a:p>
          <a:p>
            <a:pPr>
              <a:spcBef>
                <a:spcPts val="0"/>
              </a:spcBef>
              <a:spcAft>
                <a:spcPts val="600"/>
              </a:spcAft>
            </a:pPr>
            <a:r>
              <a:rPr lang="en-US" sz="2000" dirty="0">
                <a:latin typeface="Calibri" panose="020F0502020204030204" pitchFamily="34" charset="0"/>
                <a:ea typeface="Calibri" panose="020F0502020204030204" pitchFamily="34" charset="0"/>
              </a:rPr>
              <a:t>Rock unit transmissivity is heterogeneous and controlled by fracture density and permeability</a:t>
            </a:r>
          </a:p>
          <a:p>
            <a:pPr>
              <a:spcBef>
                <a:spcPts val="0"/>
              </a:spcBef>
              <a:spcAft>
                <a:spcPts val="600"/>
              </a:spcAft>
            </a:pPr>
            <a:r>
              <a:rPr lang="en-US" sz="2000" dirty="0">
                <a:latin typeface="Calibri" panose="020F0502020204030204" pitchFamily="34" charset="0"/>
                <a:ea typeface="Calibri" panose="020F0502020204030204" pitchFamily="34" charset="0"/>
              </a:rPr>
              <a:t>Two alternative fault conceptualizations are considered </a:t>
            </a:r>
          </a:p>
          <a:p>
            <a:pPr lvl="1">
              <a:spcBef>
                <a:spcPts val="0"/>
              </a:spcBef>
              <a:spcAft>
                <a:spcPts val="600"/>
              </a:spcAft>
            </a:pPr>
            <a:r>
              <a:rPr lang="en-US" sz="2000" dirty="0">
                <a:latin typeface="Calibri" panose="020F0502020204030204" pitchFamily="34" charset="0"/>
                <a:ea typeface="Calibri" panose="020F0502020204030204" pitchFamily="34" charset="0"/>
              </a:rPr>
              <a:t>Faults juxtapose units to create permeability contrasts</a:t>
            </a:r>
          </a:p>
          <a:p>
            <a:pPr lvl="1">
              <a:spcBef>
                <a:spcPts val="0"/>
              </a:spcBef>
              <a:spcAft>
                <a:spcPts val="600"/>
              </a:spcAft>
            </a:pPr>
            <a:r>
              <a:rPr lang="en-US" sz="2000" dirty="0">
                <a:latin typeface="Calibri" panose="020F0502020204030204" pitchFamily="34" charset="0"/>
                <a:ea typeface="Calibri" panose="020F0502020204030204" pitchFamily="34" charset="0"/>
              </a:rPr>
              <a:t>Faults are separate permeability regions and can be barriers or conduits</a:t>
            </a:r>
          </a:p>
          <a:p>
            <a:endParaRPr lang="en-US" sz="2000" dirty="0"/>
          </a:p>
        </p:txBody>
      </p:sp>
    </p:spTree>
    <p:extLst>
      <p:ext uri="{BB962C8B-B14F-4D97-AF65-F5344CB8AC3E}">
        <p14:creationId xmlns:p14="http://schemas.microsoft.com/office/powerpoint/2010/main" val="2994726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5916A-23D2-B257-8175-EF5C50E49BBE}"/>
              </a:ext>
            </a:extLst>
          </p:cNvPr>
          <p:cNvSpPr>
            <a:spLocks noGrp="1"/>
          </p:cNvSpPr>
          <p:nvPr>
            <p:ph type="title"/>
          </p:nvPr>
        </p:nvSpPr>
        <p:spPr>
          <a:xfrm>
            <a:off x="990600" y="592853"/>
            <a:ext cx="9906000" cy="838200"/>
          </a:xfrm>
        </p:spPr>
        <p:txBody>
          <a:bodyPr/>
          <a:lstStyle/>
          <a:p>
            <a:r>
              <a:rPr lang="en-US" b="1" dirty="0"/>
              <a:t>Final Simulated 1,000-Year Contaminant Boundary at 95</a:t>
            </a:r>
            <a:r>
              <a:rPr lang="en-US" b="1" baseline="30000" dirty="0"/>
              <a:t>th</a:t>
            </a:r>
            <a:r>
              <a:rPr lang="en-US" b="1" dirty="0"/>
              <a:t> Percentile</a:t>
            </a:r>
          </a:p>
        </p:txBody>
      </p:sp>
      <p:sp>
        <p:nvSpPr>
          <p:cNvPr id="3" name="Content Placeholder 2">
            <a:extLst>
              <a:ext uri="{FF2B5EF4-FFF2-40B4-BE49-F238E27FC236}">
                <a16:creationId xmlns:a16="http://schemas.microsoft.com/office/drawing/2014/main" id="{AAFFABEB-0175-ED60-5DBF-D568A7E62190}"/>
              </a:ext>
            </a:extLst>
          </p:cNvPr>
          <p:cNvSpPr>
            <a:spLocks noGrp="1"/>
          </p:cNvSpPr>
          <p:nvPr>
            <p:ph idx="1"/>
          </p:nvPr>
        </p:nvSpPr>
        <p:spPr>
          <a:xfrm>
            <a:off x="838200" y="1825625"/>
            <a:ext cx="4960716" cy="4117975"/>
          </a:xfrm>
        </p:spPr>
        <p:txBody>
          <a:bodyPr/>
          <a:lstStyle/>
          <a:p>
            <a:r>
              <a:rPr lang="en-US" dirty="0"/>
              <a:t>Conceptual model integrated all the different information into a self consistent picture</a:t>
            </a:r>
          </a:p>
          <a:p>
            <a:r>
              <a:rPr lang="en-US" dirty="0"/>
              <a:t>Groundwater flow, water budget, aquifer properties, radionuclide observations provided a consistent interpretation</a:t>
            </a:r>
          </a:p>
          <a:p>
            <a:r>
              <a:rPr lang="en-US" dirty="0"/>
              <a:t>Based on current knowledge, contaminated groundwater is not expected to reach publicly accessible locations within 1,000 years</a:t>
            </a:r>
          </a:p>
        </p:txBody>
      </p:sp>
      <p:grpSp>
        <p:nvGrpSpPr>
          <p:cNvPr id="4" name="Group 3">
            <a:extLst>
              <a:ext uri="{FF2B5EF4-FFF2-40B4-BE49-F238E27FC236}">
                <a16:creationId xmlns:a16="http://schemas.microsoft.com/office/drawing/2014/main" id="{38CB24BE-FAF1-829A-DB31-D0DDC8C4B5E2}"/>
              </a:ext>
            </a:extLst>
          </p:cNvPr>
          <p:cNvGrpSpPr/>
          <p:nvPr/>
        </p:nvGrpSpPr>
        <p:grpSpPr>
          <a:xfrm>
            <a:off x="6237932" y="1493520"/>
            <a:ext cx="5344468" cy="4754880"/>
            <a:chOff x="1132532" y="738346"/>
            <a:chExt cx="5344468" cy="4754880"/>
          </a:xfrm>
        </p:grpSpPr>
        <p:pic>
          <p:nvPicPr>
            <p:cNvPr id="5" name="Picture 4">
              <a:extLst>
                <a:ext uri="{FF2B5EF4-FFF2-40B4-BE49-F238E27FC236}">
                  <a16:creationId xmlns:a16="http://schemas.microsoft.com/office/drawing/2014/main" id="{884B6718-CF9F-BDDD-A7F1-28947A78CA97}"/>
                </a:ext>
              </a:extLst>
            </p:cNvPr>
            <p:cNvPicPr>
              <a:picLocks noChangeAspect="1"/>
            </p:cNvPicPr>
            <p:nvPr/>
          </p:nvPicPr>
          <p:blipFill rotWithShape="1">
            <a:blip r:embed="rId2">
              <a:extLst>
                <a:ext uri="{28A0092B-C50C-407E-A947-70E740481C1C}">
                  <a14:useLocalDpi xmlns:a14="http://schemas.microsoft.com/office/drawing/2010/main" val="0"/>
                </a:ext>
              </a:extLst>
            </a:blip>
            <a:srcRect l="8464" t="9061" r="2603" b="33335"/>
            <a:stretch/>
          </p:blipFill>
          <p:spPr bwMode="auto">
            <a:xfrm>
              <a:off x="1132532" y="738346"/>
              <a:ext cx="5344468" cy="475488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descr="Map&#10;&#10;Description automatically generated">
              <a:extLst>
                <a:ext uri="{FF2B5EF4-FFF2-40B4-BE49-F238E27FC236}">
                  <a16:creationId xmlns:a16="http://schemas.microsoft.com/office/drawing/2014/main" id="{3DF3E7C5-64F5-A2A8-87E4-2858527AC3E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1260" b="79903" l="13867" r="86200">
                          <a14:foregroundMark x1="13867" y1="70416" x2="13867" y2="70416"/>
                          <a14:foregroundMark x1="27333" y1="77953" x2="27333" y2="77953"/>
                          <a14:foregroundMark x1="31733" y1="79903" x2="31733" y2="79903"/>
                          <a14:foregroundMark x1="59000" y1="27522" x2="59000" y2="27522"/>
                          <a14:foregroundMark x1="69800" y1="24072" x2="69800" y2="24072"/>
                          <a14:foregroundMark x1="61767" y1="36670" x2="61767" y2="36670"/>
                          <a14:foregroundMark x1="17200" y1="22685" x2="17200" y2="22685"/>
                          <a14:foregroundMark x1="17400" y1="25909" x2="17400" y2="25909"/>
                          <a14:foregroundMark x1="17300" y1="29021" x2="17300" y2="29021"/>
                          <a14:foregroundMark x1="18633" y1="29021" x2="18633" y2="29021"/>
                          <a14:foregroundMark x1="18833" y1="31084" x2="18833" y2="31084"/>
                          <a14:foregroundMark x1="20367" y1="24297" x2="20367" y2="24297"/>
                          <a14:foregroundMark x1="20167" y1="25909" x2="20167" y2="25909"/>
                          <a14:foregroundMark x1="20167" y1="27972" x2="20167" y2="27972"/>
                          <a14:foregroundMark x1="54500" y1="63855" x2="54500" y2="63855"/>
                          <a14:foregroundMark x1="25633" y1="62242" x2="25633" y2="62242"/>
                          <a14:foregroundMark x1="26200" y1="63780" x2="26200" y2="63780"/>
                          <a14:backgroundMark x1="46267" y1="44094" x2="46267" y2="44094"/>
                          <a14:backgroundMark x1="35000" y1="43645" x2="35000" y2="43645"/>
                          <a14:backgroundMark x1="62800" y1="54931" x2="62800" y2="54931"/>
                          <a14:backgroundMark x1="59267" y1="57855" x2="59267" y2="57855"/>
                          <a14:backgroundMark x1="72933" y1="35396" x2="72933" y2="35396"/>
                          <a14:backgroundMark x1="32800" y1="65467" x2="32800" y2="65467"/>
                        </a14:backgroundRemoval>
                      </a14:imgEffect>
                    </a14:imgLayer>
                  </a14:imgProps>
                </a:ext>
                <a:ext uri="{28A0092B-C50C-407E-A947-70E740481C1C}">
                  <a14:useLocalDpi xmlns:a14="http://schemas.microsoft.com/office/drawing/2010/main" val="0"/>
                </a:ext>
              </a:extLst>
            </a:blip>
            <a:srcRect l="12465" t="14445" r="5550" b="16666"/>
            <a:stretch/>
          </p:blipFill>
          <p:spPr>
            <a:xfrm>
              <a:off x="2851204" y="1122457"/>
              <a:ext cx="3483864" cy="2331720"/>
            </a:xfrm>
            <a:prstGeom prst="rect">
              <a:avLst/>
            </a:prstGeom>
          </p:spPr>
        </p:pic>
      </p:grpSp>
    </p:spTree>
    <p:extLst>
      <p:ext uri="{BB962C8B-B14F-4D97-AF65-F5344CB8AC3E}">
        <p14:creationId xmlns:p14="http://schemas.microsoft.com/office/powerpoint/2010/main" val="3282833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Content Placeholder 7">
            <a:extLst>
              <a:ext uri="{FF2B5EF4-FFF2-40B4-BE49-F238E27FC236}">
                <a16:creationId xmlns:a16="http://schemas.microsoft.com/office/drawing/2014/main" id="{B310AB7A-5C9F-FFDA-E173-2AC5C1A6A68A}"/>
              </a:ext>
            </a:extLst>
          </p:cNvPr>
          <p:cNvSpPr txBox="1">
            <a:spLocks/>
          </p:cNvSpPr>
          <p:nvPr/>
        </p:nvSpPr>
        <p:spPr bwMode="auto">
          <a:xfrm>
            <a:off x="1716089" y="3348039"/>
            <a:ext cx="4162425"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5000"/>
              </a:spcBef>
              <a:buChar char="•"/>
              <a:defRPr sz="2200">
                <a:solidFill>
                  <a:schemeClr val="tx1"/>
                </a:solidFill>
                <a:latin typeface="Arial" panose="020B0604020202020204" pitchFamily="34" charset="0"/>
              </a:defRPr>
            </a:lvl1pPr>
            <a:lvl2pPr marL="742950" indent="-285750">
              <a:spcBef>
                <a:spcPct val="25000"/>
              </a:spcBef>
              <a:buChar char="–"/>
              <a:defRPr sz="2200">
                <a:solidFill>
                  <a:schemeClr val="tx1"/>
                </a:solidFill>
                <a:latin typeface="Arial" panose="020B0604020202020204" pitchFamily="34" charset="0"/>
              </a:defRPr>
            </a:lvl2pPr>
            <a:lvl3pPr marL="1143000" indent="-228600">
              <a:spcBef>
                <a:spcPct val="25000"/>
              </a:spcBef>
              <a:buSzPct val="7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5000"/>
              </a:spcBef>
              <a:buChar char="–"/>
              <a:tabLst>
                <a:tab pos="977900" algn="l"/>
              </a:tabLst>
              <a:defRPr sz="2200">
                <a:solidFill>
                  <a:schemeClr val="tx1"/>
                </a:solidFill>
                <a:latin typeface="Arial" panose="020B0604020202020204" pitchFamily="34" charset="0"/>
              </a:defRPr>
            </a:lvl4pPr>
            <a:lvl5pPr marL="2057400" indent="-228600">
              <a:spcBef>
                <a:spcPct val="25000"/>
              </a:spcBef>
              <a:buChar char="»"/>
              <a:defRPr sz="2200">
                <a:solidFill>
                  <a:schemeClr val="tx1"/>
                </a:solidFill>
                <a:latin typeface="Arial" panose="020B0604020202020204" pitchFamily="34" charset="0"/>
              </a:defRPr>
            </a:lvl5pPr>
            <a:lvl6pPr marL="2514600" indent="-228600" eaLnBrk="0" fontAlgn="base" hangingPunct="0">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spcBef>
                <a:spcPct val="25000"/>
              </a:spcBef>
              <a:spcAft>
                <a:spcPct val="0"/>
              </a:spcAft>
              <a:buChar char="»"/>
              <a:defRPr sz="2200">
                <a:solidFill>
                  <a:schemeClr val="tx1"/>
                </a:solidFill>
                <a:latin typeface="Arial" panose="020B0604020202020204" pitchFamily="34" charset="0"/>
              </a:defRPr>
            </a:lvl9pPr>
          </a:lstStyle>
          <a:p>
            <a:pPr eaLnBrk="1" hangingPunct="1">
              <a:spcBef>
                <a:spcPct val="20000"/>
              </a:spcBef>
            </a:pPr>
            <a:endParaRPr lang="en-US" altLang="en-US" dirty="0">
              <a:solidFill>
                <a:srgbClr val="002499"/>
              </a:solidFill>
              <a:latin typeface="Calibri" panose="020F0502020204030204" pitchFamily="34" charset="0"/>
            </a:endParaRPr>
          </a:p>
        </p:txBody>
      </p:sp>
      <p:sp>
        <p:nvSpPr>
          <p:cNvPr id="7" name="TextBox 6">
            <a:extLst>
              <a:ext uri="{FF2B5EF4-FFF2-40B4-BE49-F238E27FC236}">
                <a16:creationId xmlns:a16="http://schemas.microsoft.com/office/drawing/2014/main" id="{1973D62F-4DA3-4C5C-B6A8-56D98F71007B}"/>
              </a:ext>
            </a:extLst>
          </p:cNvPr>
          <p:cNvSpPr txBox="1"/>
          <p:nvPr/>
        </p:nvSpPr>
        <p:spPr>
          <a:xfrm>
            <a:off x="378912" y="1017588"/>
            <a:ext cx="7012488" cy="5427127"/>
          </a:xfrm>
          <a:prstGeom prst="rect">
            <a:avLst/>
          </a:prstGeom>
          <a:noFill/>
        </p:spPr>
        <p:txBody>
          <a:bodyPr wrap="square">
            <a:spAutoFit/>
          </a:bodyPr>
          <a:lstStyle/>
          <a:p>
            <a:pPr marL="225425" indent="-225425">
              <a:spcAft>
                <a:spcPts val="200"/>
              </a:spcAft>
              <a:buFont typeface="Arial" pitchFamily="34" charset="0"/>
              <a:buChar char="•"/>
              <a:defRPr/>
            </a:pPr>
            <a:r>
              <a:rPr lang="en-US" sz="2000" b="1" baseline="0" dirty="0">
                <a:latin typeface="+mn-lt"/>
              </a:rPr>
              <a:t>Big</a:t>
            </a:r>
            <a:r>
              <a:rPr lang="en-US" sz="2000" baseline="0" dirty="0">
                <a:latin typeface="+mn-lt"/>
              </a:rPr>
              <a:t> – 1,360 square miles</a:t>
            </a:r>
          </a:p>
          <a:p>
            <a:pPr marL="225425" indent="-225425">
              <a:spcAft>
                <a:spcPts val="200"/>
              </a:spcAft>
              <a:buFont typeface="Arial" pitchFamily="34" charset="0"/>
              <a:buChar char="•"/>
              <a:defRPr/>
            </a:pPr>
            <a:r>
              <a:rPr lang="en-US" sz="2000" b="1" baseline="0" dirty="0">
                <a:latin typeface="+mn-lt"/>
              </a:rPr>
              <a:t>Secure</a:t>
            </a:r>
            <a:r>
              <a:rPr lang="en-US" sz="2000" baseline="0" dirty="0">
                <a:latin typeface="+mn-lt"/>
              </a:rPr>
              <a:t> – Access to site is controlled</a:t>
            </a:r>
          </a:p>
          <a:p>
            <a:pPr marL="225425" indent="-225425">
              <a:spcAft>
                <a:spcPts val="200"/>
              </a:spcAft>
              <a:buFont typeface="Arial" pitchFamily="34" charset="0"/>
              <a:buChar char="•"/>
              <a:defRPr/>
            </a:pPr>
            <a:r>
              <a:rPr lang="en-US" sz="2000" b="1" kern="0" baseline="0" dirty="0">
                <a:latin typeface="+mn-lt"/>
              </a:rPr>
              <a:t>Remote</a:t>
            </a:r>
            <a:r>
              <a:rPr lang="en-US" sz="2000" kern="0" baseline="0" dirty="0">
                <a:latin typeface="+mn-lt"/>
              </a:rPr>
              <a:t> – Surrounded by additional 4,500 square miles of federally-owned land controlled by U.S. Air Force (Nevada Test and Training Range)</a:t>
            </a:r>
          </a:p>
          <a:p>
            <a:pPr marL="225425" indent="-225425">
              <a:spcAft>
                <a:spcPts val="200"/>
              </a:spcAft>
              <a:buFont typeface="Arial" pitchFamily="34" charset="0"/>
              <a:buChar char="•"/>
              <a:defRPr/>
            </a:pPr>
            <a:r>
              <a:rPr lang="en-US" sz="2000" b="1" kern="0" baseline="0" dirty="0">
                <a:latin typeface="+mn-lt"/>
              </a:rPr>
              <a:t>Current NNSS mission </a:t>
            </a:r>
            <a:r>
              <a:rPr lang="en-US" sz="2000" kern="0" baseline="0" dirty="0">
                <a:latin typeface="+mn-lt"/>
              </a:rPr>
              <a:t>– Supports the national security of the U.S. and its allies </a:t>
            </a:r>
          </a:p>
          <a:p>
            <a:pPr marL="574675" lvl="1" indent="-234950">
              <a:spcAft>
                <a:spcPts val="200"/>
              </a:spcAft>
              <a:buFont typeface="Arial" panose="020B0604020202020204" pitchFamily="34" charset="0"/>
              <a:buChar char="–"/>
              <a:defRPr/>
            </a:pPr>
            <a:r>
              <a:rPr lang="en-US" sz="2000" kern="0" baseline="0" dirty="0">
                <a:latin typeface="+mn-lt"/>
              </a:rPr>
              <a:t>Stockpile stewardship</a:t>
            </a:r>
          </a:p>
          <a:p>
            <a:pPr marL="574675" lvl="1" indent="-234950">
              <a:spcAft>
                <a:spcPts val="200"/>
              </a:spcAft>
              <a:buFont typeface="Arial" panose="020B0604020202020204" pitchFamily="34" charset="0"/>
              <a:buChar char="–"/>
              <a:defRPr/>
            </a:pPr>
            <a:r>
              <a:rPr lang="en-US" sz="2000" kern="0" baseline="0" dirty="0">
                <a:latin typeface="+mn-lt"/>
              </a:rPr>
              <a:t>National defense and security programs</a:t>
            </a:r>
          </a:p>
          <a:p>
            <a:pPr marL="574675" lvl="1" indent="-234950">
              <a:spcAft>
                <a:spcPts val="200"/>
              </a:spcAft>
              <a:buFont typeface="Arial" panose="020B0604020202020204" pitchFamily="34" charset="0"/>
              <a:buChar char="–"/>
              <a:defRPr/>
            </a:pPr>
            <a:r>
              <a:rPr lang="en-US" sz="2000" kern="0" baseline="0" dirty="0">
                <a:latin typeface="+mn-lt"/>
              </a:rPr>
              <a:t>Responsible agency is National Nuclear Security Administration - Nevada Field Office (NNSA/NFO)</a:t>
            </a:r>
          </a:p>
          <a:p>
            <a:pPr marL="225425" indent="-225425">
              <a:spcAft>
                <a:spcPts val="200"/>
              </a:spcAft>
              <a:buFont typeface="Arial" pitchFamily="34" charset="0"/>
              <a:buChar char="•"/>
              <a:defRPr/>
            </a:pPr>
            <a:r>
              <a:rPr lang="en-US" sz="2000" b="1" kern="0" baseline="0" dirty="0">
                <a:latin typeface="+mn-lt"/>
              </a:rPr>
              <a:t>Historical use </a:t>
            </a:r>
            <a:r>
              <a:rPr lang="en-US" sz="2000" kern="0" baseline="0" dirty="0">
                <a:latin typeface="+mn-lt"/>
              </a:rPr>
              <a:t>– Nuclear weapons research, development, and testing (1951-1992)</a:t>
            </a:r>
          </a:p>
          <a:p>
            <a:pPr marL="574675" lvl="1" indent="-234950">
              <a:spcAft>
                <a:spcPts val="200"/>
              </a:spcAft>
              <a:buFont typeface="Arial" panose="020B0604020202020204" pitchFamily="34" charset="0"/>
              <a:buChar char="–"/>
              <a:defRPr/>
            </a:pPr>
            <a:r>
              <a:rPr lang="en-US" sz="2000" kern="0" baseline="0" dirty="0">
                <a:latin typeface="+mn-lt"/>
              </a:rPr>
              <a:t>DOE Environmental Management (EM) Nevada Program implements environmental corrective actions to address legacy contamination from nuclear testing</a:t>
            </a:r>
          </a:p>
        </p:txBody>
      </p:sp>
      <p:sp>
        <p:nvSpPr>
          <p:cNvPr id="20485" name="Rectangle 3">
            <a:extLst>
              <a:ext uri="{FF2B5EF4-FFF2-40B4-BE49-F238E27FC236}">
                <a16:creationId xmlns:a16="http://schemas.microsoft.com/office/drawing/2014/main" id="{FE13CBE0-9C09-37CB-1235-727852EFF2C3}"/>
              </a:ext>
            </a:extLst>
          </p:cNvPr>
          <p:cNvSpPr>
            <a:spLocks noGrp="1" noChangeArrowheads="1"/>
          </p:cNvSpPr>
          <p:nvPr>
            <p:ph type="title"/>
          </p:nvPr>
        </p:nvSpPr>
        <p:spPr>
          <a:xfrm>
            <a:off x="1628775" y="295144"/>
            <a:ext cx="8915400" cy="881194"/>
          </a:xfrm>
        </p:spPr>
        <p:txBody>
          <a:bodyPr/>
          <a:lstStyle/>
          <a:p>
            <a:r>
              <a:rPr lang="en-US" altLang="en-US" b="1" dirty="0"/>
              <a:t>Nevada National Security Site (NNSS)</a:t>
            </a:r>
            <a:endParaRPr lang="en-US" altLang="en-US" sz="2400" b="1" dirty="0"/>
          </a:p>
        </p:txBody>
      </p:sp>
      <p:pic>
        <p:nvPicPr>
          <p:cNvPr id="3" name="Picture 2">
            <a:extLst>
              <a:ext uri="{FF2B5EF4-FFF2-40B4-BE49-F238E27FC236}">
                <a16:creationId xmlns:a16="http://schemas.microsoft.com/office/drawing/2014/main" id="{1213DE67-3CF1-46D5-EC1C-28F37044CC2C}"/>
              </a:ext>
            </a:extLst>
          </p:cNvPr>
          <p:cNvPicPr>
            <a:picLocks noChangeAspect="1"/>
          </p:cNvPicPr>
          <p:nvPr/>
        </p:nvPicPr>
        <p:blipFill>
          <a:blip r:embed="rId3"/>
          <a:stretch>
            <a:fillRect/>
          </a:stretch>
        </p:blipFill>
        <p:spPr>
          <a:xfrm>
            <a:off x="7601131" y="1008063"/>
            <a:ext cx="4183382" cy="538651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3A34D-A0A5-26D1-BD48-DEB9DA891A9F}"/>
              </a:ext>
            </a:extLst>
          </p:cNvPr>
          <p:cNvSpPr>
            <a:spLocks noGrp="1"/>
          </p:cNvSpPr>
          <p:nvPr>
            <p:ph type="title"/>
          </p:nvPr>
        </p:nvSpPr>
        <p:spPr>
          <a:xfrm>
            <a:off x="234496" y="365125"/>
            <a:ext cx="7101839" cy="1006475"/>
          </a:xfrm>
        </p:spPr>
        <p:txBody>
          <a:bodyPr>
            <a:normAutofit/>
          </a:bodyPr>
          <a:lstStyle/>
          <a:p>
            <a:r>
              <a:rPr lang="en-US" b="1" dirty="0"/>
              <a:t>Nevada National Security Site</a:t>
            </a:r>
          </a:p>
        </p:txBody>
      </p:sp>
      <p:sp>
        <p:nvSpPr>
          <p:cNvPr id="5" name="Content Placeholder 4">
            <a:extLst>
              <a:ext uri="{FF2B5EF4-FFF2-40B4-BE49-F238E27FC236}">
                <a16:creationId xmlns:a16="http://schemas.microsoft.com/office/drawing/2014/main" id="{74688635-C18F-DFFD-DB8C-785D3C59AD7E}"/>
              </a:ext>
            </a:extLst>
          </p:cNvPr>
          <p:cNvSpPr>
            <a:spLocks noGrp="1"/>
          </p:cNvSpPr>
          <p:nvPr>
            <p:ph sz="half" idx="2"/>
          </p:nvPr>
        </p:nvSpPr>
        <p:spPr>
          <a:xfrm>
            <a:off x="762000" y="1371600"/>
            <a:ext cx="5181600" cy="4351338"/>
          </a:xfrm>
        </p:spPr>
        <p:txBody>
          <a:bodyPr/>
          <a:lstStyle/>
          <a:p>
            <a:r>
              <a:rPr lang="en-US" sz="2200" dirty="0"/>
              <a:t>Established as the Nevada Test Site on December 18, 1950</a:t>
            </a:r>
          </a:p>
          <a:p>
            <a:r>
              <a:rPr lang="en-US" sz="2200" dirty="0"/>
              <a:t>828 underground nuclear tests </a:t>
            </a:r>
          </a:p>
          <a:p>
            <a:pPr lvl="1"/>
            <a:r>
              <a:rPr lang="en-US" sz="2200" dirty="0"/>
              <a:t>Depths up to 4,800 feet below land surface</a:t>
            </a:r>
          </a:p>
          <a:p>
            <a:pPr lvl="1"/>
            <a:r>
              <a:rPr lang="en-US" sz="2200" dirty="0"/>
              <a:t>One-third conducted at, near, or below the water table</a:t>
            </a:r>
          </a:p>
          <a:p>
            <a:pPr lvl="1"/>
            <a:r>
              <a:rPr lang="en-US" sz="2200" dirty="0"/>
              <a:t>Radionuclide contamination detected in the groundwater at the NNSS and the Nevada Test and Training Range</a:t>
            </a:r>
          </a:p>
          <a:p>
            <a:r>
              <a:rPr lang="en-US" sz="2200"/>
              <a:t>UGTA mission </a:t>
            </a:r>
            <a:r>
              <a:rPr lang="en-US" sz="2200" dirty="0"/>
              <a:t>– protect groundwater users from exposure to radionuclides</a:t>
            </a:r>
          </a:p>
        </p:txBody>
      </p:sp>
      <p:pic>
        <p:nvPicPr>
          <p:cNvPr id="7" name="Picture 6">
            <a:extLst>
              <a:ext uri="{FF2B5EF4-FFF2-40B4-BE49-F238E27FC236}">
                <a16:creationId xmlns:a16="http://schemas.microsoft.com/office/drawing/2014/main" id="{8B86540D-B91B-3ED6-845F-375426006934}"/>
              </a:ext>
            </a:extLst>
          </p:cNvPr>
          <p:cNvPicPr>
            <a:picLocks noChangeAspect="1"/>
          </p:cNvPicPr>
          <p:nvPr/>
        </p:nvPicPr>
        <p:blipFill>
          <a:blip r:embed="rId2"/>
          <a:stretch>
            <a:fillRect/>
          </a:stretch>
        </p:blipFill>
        <p:spPr>
          <a:xfrm>
            <a:off x="7336335" y="453894"/>
            <a:ext cx="4621169" cy="5950212"/>
          </a:xfrm>
          <a:prstGeom prst="rect">
            <a:avLst/>
          </a:prstGeom>
        </p:spPr>
      </p:pic>
    </p:spTree>
    <p:extLst>
      <p:ext uri="{BB962C8B-B14F-4D97-AF65-F5344CB8AC3E}">
        <p14:creationId xmlns:p14="http://schemas.microsoft.com/office/powerpoint/2010/main" val="2676840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968A1-E735-3C7B-84A8-7E8643B3B536}"/>
              </a:ext>
            </a:extLst>
          </p:cNvPr>
          <p:cNvSpPr>
            <a:spLocks noGrp="1"/>
          </p:cNvSpPr>
          <p:nvPr>
            <p:ph type="title"/>
          </p:nvPr>
        </p:nvSpPr>
        <p:spPr>
          <a:xfrm>
            <a:off x="838200" y="365125"/>
            <a:ext cx="5840392" cy="1325563"/>
          </a:xfrm>
        </p:spPr>
        <p:txBody>
          <a:bodyPr>
            <a:normAutofit/>
          </a:bodyPr>
          <a:lstStyle/>
          <a:p>
            <a:r>
              <a:rPr lang="en-US" b="1" dirty="0"/>
              <a:t>Federal Facility Agreement and Consent Order (FFACO)</a:t>
            </a:r>
          </a:p>
        </p:txBody>
      </p:sp>
      <p:sp>
        <p:nvSpPr>
          <p:cNvPr id="3" name="Content Placeholder 2">
            <a:extLst>
              <a:ext uri="{FF2B5EF4-FFF2-40B4-BE49-F238E27FC236}">
                <a16:creationId xmlns:a16="http://schemas.microsoft.com/office/drawing/2014/main" id="{ABB6D870-9BC0-3BD8-30E3-9AFB0C8316FF}"/>
              </a:ext>
            </a:extLst>
          </p:cNvPr>
          <p:cNvSpPr>
            <a:spLocks noGrp="1"/>
          </p:cNvSpPr>
          <p:nvPr>
            <p:ph sz="half" idx="1"/>
          </p:nvPr>
        </p:nvSpPr>
        <p:spPr>
          <a:xfrm>
            <a:off x="457200" y="1828800"/>
            <a:ext cx="6324600" cy="4038600"/>
          </a:xfrm>
        </p:spPr>
        <p:txBody>
          <a:bodyPr>
            <a:noAutofit/>
          </a:bodyPr>
          <a:lstStyle/>
          <a:p>
            <a:pPr>
              <a:spcBef>
                <a:spcPts val="0"/>
              </a:spcBef>
              <a:spcAft>
                <a:spcPts val="600"/>
              </a:spcAft>
            </a:pPr>
            <a:r>
              <a:rPr lang="en-US" sz="2000" dirty="0"/>
              <a:t>FFACO is the regulatory framework for addressing groundwater contamination from underground testing activities</a:t>
            </a:r>
            <a:endParaRPr lang="en-US" sz="2000" dirty="0">
              <a:solidFill>
                <a:srgbClr val="FF0000"/>
              </a:solidFill>
            </a:endParaRPr>
          </a:p>
          <a:p>
            <a:pPr>
              <a:spcBef>
                <a:spcPts val="0"/>
              </a:spcBef>
              <a:spcAft>
                <a:spcPts val="600"/>
              </a:spcAft>
            </a:pPr>
            <a:r>
              <a:rPr lang="en-US" sz="2000" dirty="0"/>
              <a:t>Multi-Party Agreement (1996, as amended)</a:t>
            </a:r>
          </a:p>
          <a:p>
            <a:pPr lvl="1">
              <a:spcBef>
                <a:spcPts val="0"/>
              </a:spcBef>
              <a:spcAft>
                <a:spcPts val="600"/>
              </a:spcAft>
            </a:pPr>
            <a:r>
              <a:rPr lang="en-US" sz="2000" dirty="0"/>
              <a:t>Department of Energy</a:t>
            </a:r>
          </a:p>
          <a:p>
            <a:pPr lvl="1">
              <a:spcBef>
                <a:spcPts val="0"/>
              </a:spcBef>
              <a:spcAft>
                <a:spcPts val="600"/>
              </a:spcAft>
            </a:pPr>
            <a:r>
              <a:rPr lang="en-US" sz="2000" dirty="0"/>
              <a:t>Nevada Division of Environmental Protection (NDEP)</a:t>
            </a:r>
          </a:p>
          <a:p>
            <a:pPr lvl="1">
              <a:spcBef>
                <a:spcPts val="0"/>
              </a:spcBef>
              <a:spcAft>
                <a:spcPts val="600"/>
              </a:spcAft>
            </a:pPr>
            <a:r>
              <a:rPr lang="en-US" sz="2000" dirty="0"/>
              <a:t>Department of Defense </a:t>
            </a:r>
          </a:p>
          <a:p>
            <a:pPr>
              <a:spcBef>
                <a:spcPts val="0"/>
              </a:spcBef>
              <a:spcAft>
                <a:spcPts val="600"/>
              </a:spcAft>
            </a:pPr>
            <a:r>
              <a:rPr lang="en-US" sz="2000" dirty="0"/>
              <a:t>No viable clean-up approach has been identified</a:t>
            </a:r>
          </a:p>
          <a:p>
            <a:pPr>
              <a:spcBef>
                <a:spcPts val="0"/>
              </a:spcBef>
              <a:spcAft>
                <a:spcPts val="600"/>
              </a:spcAft>
            </a:pPr>
            <a:r>
              <a:rPr lang="en-US" sz="2000" dirty="0"/>
              <a:t>Protection of human health and the environment from exposure to contamination from nuclear testing activities</a:t>
            </a:r>
          </a:p>
          <a:p>
            <a:pPr lvl="1"/>
            <a:endParaRPr lang="en-US" dirty="0"/>
          </a:p>
        </p:txBody>
      </p:sp>
      <p:pic>
        <p:nvPicPr>
          <p:cNvPr id="12" name="Picture 1">
            <a:extLst>
              <a:ext uri="{FF2B5EF4-FFF2-40B4-BE49-F238E27FC236}">
                <a16:creationId xmlns:a16="http://schemas.microsoft.com/office/drawing/2014/main" id="{9E083891-E7EC-9026-3D5F-A788DAEBEB0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170057" y="475795"/>
            <a:ext cx="4617497" cy="594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5202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36B35-4CAF-4822-38B2-66433076BAAC}"/>
              </a:ext>
            </a:extLst>
          </p:cNvPr>
          <p:cNvSpPr>
            <a:spLocks noGrp="1"/>
          </p:cNvSpPr>
          <p:nvPr>
            <p:ph type="title"/>
          </p:nvPr>
        </p:nvSpPr>
        <p:spPr>
          <a:xfrm>
            <a:off x="838200" y="129672"/>
            <a:ext cx="10515600" cy="1325563"/>
          </a:xfrm>
        </p:spPr>
        <p:txBody>
          <a:bodyPr/>
          <a:lstStyle/>
          <a:p>
            <a:r>
              <a:rPr lang="en-US" b="1" dirty="0"/>
              <a:t>FFACO Groundwater Strategy</a:t>
            </a:r>
          </a:p>
        </p:txBody>
      </p:sp>
      <p:sp>
        <p:nvSpPr>
          <p:cNvPr id="4" name="Content Placeholder 3">
            <a:extLst>
              <a:ext uri="{FF2B5EF4-FFF2-40B4-BE49-F238E27FC236}">
                <a16:creationId xmlns:a16="http://schemas.microsoft.com/office/drawing/2014/main" id="{128B4EC6-ECA9-34C7-F52C-9D5A4B3AD91C}"/>
              </a:ext>
            </a:extLst>
          </p:cNvPr>
          <p:cNvSpPr>
            <a:spLocks noGrp="1"/>
          </p:cNvSpPr>
          <p:nvPr>
            <p:ph sz="half" idx="2"/>
          </p:nvPr>
        </p:nvSpPr>
        <p:spPr>
          <a:xfrm>
            <a:off x="6096000" y="1385785"/>
            <a:ext cx="4953000" cy="4351338"/>
          </a:xfrm>
        </p:spPr>
        <p:txBody>
          <a:bodyPr>
            <a:normAutofit lnSpcReduction="10000"/>
          </a:bodyPr>
          <a:lstStyle/>
          <a:p>
            <a:pPr>
              <a:spcBef>
                <a:spcPts val="0"/>
              </a:spcBef>
              <a:spcAft>
                <a:spcPts val="600"/>
              </a:spcAft>
            </a:pPr>
            <a:r>
              <a:rPr lang="en-US" sz="2200" dirty="0"/>
              <a:t>Data collection, drilling, testing, sampling to characterize the groundwater system </a:t>
            </a:r>
            <a:r>
              <a:rPr lang="en-US" sz="2200" dirty="0">
                <a:sym typeface="Wingdings" panose="05000000000000000000" pitchFamily="2" charset="2"/>
              </a:rPr>
              <a:t> Conceptual Model </a:t>
            </a:r>
            <a:r>
              <a:rPr lang="en-US" sz="2200" dirty="0"/>
              <a:t> </a:t>
            </a:r>
          </a:p>
          <a:p>
            <a:pPr>
              <a:spcBef>
                <a:spcPts val="0"/>
              </a:spcBef>
              <a:spcAft>
                <a:spcPts val="600"/>
              </a:spcAft>
            </a:pPr>
            <a:r>
              <a:rPr lang="en-US" sz="2200" dirty="0"/>
              <a:t>Modeling to forecast radionuclide contamination migration for 1,000 years</a:t>
            </a:r>
          </a:p>
          <a:p>
            <a:pPr>
              <a:spcBef>
                <a:spcPts val="0"/>
              </a:spcBef>
              <a:spcAft>
                <a:spcPts val="600"/>
              </a:spcAft>
            </a:pPr>
            <a:r>
              <a:rPr lang="en-US" sz="2200" dirty="0"/>
              <a:t>Within modeling there is an iterative process of data collection and model evaluation </a:t>
            </a:r>
          </a:p>
          <a:p>
            <a:pPr>
              <a:spcBef>
                <a:spcPts val="0"/>
              </a:spcBef>
              <a:spcAft>
                <a:spcPts val="600"/>
              </a:spcAft>
            </a:pPr>
            <a:r>
              <a:rPr lang="en-US" sz="2200" dirty="0"/>
              <a:t>Groundwater end state is closure in place with monitoring and institutional controls</a:t>
            </a:r>
          </a:p>
        </p:txBody>
      </p:sp>
      <p:pic>
        <p:nvPicPr>
          <p:cNvPr id="5" name="Picture 3">
            <a:extLst>
              <a:ext uri="{FF2B5EF4-FFF2-40B4-BE49-F238E27FC236}">
                <a16:creationId xmlns:a16="http://schemas.microsoft.com/office/drawing/2014/main" id="{C3B9AD68-CA96-9102-AD7D-94B9C254A4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62804"/>
            <a:ext cx="4108450" cy="37973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645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82E9A-9A86-471F-DAEA-411876D0379A}"/>
              </a:ext>
            </a:extLst>
          </p:cNvPr>
          <p:cNvSpPr>
            <a:spLocks noGrp="1"/>
          </p:cNvSpPr>
          <p:nvPr>
            <p:ph type="title"/>
          </p:nvPr>
        </p:nvSpPr>
        <p:spPr/>
        <p:txBody>
          <a:bodyPr/>
          <a:lstStyle/>
          <a:p>
            <a:pPr algn="ctr"/>
            <a:r>
              <a:rPr lang="en-US" b="1" dirty="0"/>
              <a:t>1,000–Year Model Forecast </a:t>
            </a:r>
            <a:br>
              <a:rPr lang="en-US" b="1" dirty="0"/>
            </a:br>
            <a:r>
              <a:rPr lang="en-US" b="1" dirty="0"/>
              <a:t>Contaminant Boundary</a:t>
            </a:r>
          </a:p>
        </p:txBody>
      </p:sp>
      <p:sp>
        <p:nvSpPr>
          <p:cNvPr id="3" name="Content Placeholder 2">
            <a:extLst>
              <a:ext uri="{FF2B5EF4-FFF2-40B4-BE49-F238E27FC236}">
                <a16:creationId xmlns:a16="http://schemas.microsoft.com/office/drawing/2014/main" id="{73FB119B-603D-3A57-E9E7-99E286D4BC6F}"/>
              </a:ext>
            </a:extLst>
          </p:cNvPr>
          <p:cNvSpPr>
            <a:spLocks noGrp="1"/>
          </p:cNvSpPr>
          <p:nvPr>
            <p:ph sz="half" idx="1"/>
          </p:nvPr>
        </p:nvSpPr>
        <p:spPr>
          <a:xfrm>
            <a:off x="838200" y="1825625"/>
            <a:ext cx="4241800" cy="3584575"/>
          </a:xfrm>
        </p:spPr>
        <p:txBody>
          <a:bodyPr>
            <a:normAutofit/>
          </a:bodyPr>
          <a:lstStyle/>
          <a:p>
            <a:pPr>
              <a:spcBef>
                <a:spcPts val="0"/>
              </a:spcBef>
              <a:spcAft>
                <a:spcPts val="600"/>
              </a:spcAft>
            </a:pPr>
            <a:r>
              <a:rPr lang="en-US" sz="2200" dirty="0"/>
              <a:t>Forecast maximum extent within 1,000 years</a:t>
            </a:r>
          </a:p>
          <a:p>
            <a:pPr>
              <a:spcBef>
                <a:spcPts val="0"/>
              </a:spcBef>
              <a:spcAft>
                <a:spcPts val="600"/>
              </a:spcAft>
            </a:pPr>
            <a:r>
              <a:rPr lang="en-US" sz="2200" dirty="0"/>
              <a:t>Based on the EPA Safe Drinking Water Act Standards for radionuclides</a:t>
            </a:r>
          </a:p>
          <a:p>
            <a:pPr>
              <a:spcBef>
                <a:spcPts val="0"/>
              </a:spcBef>
              <a:spcAft>
                <a:spcPts val="600"/>
              </a:spcAft>
            </a:pPr>
            <a:r>
              <a:rPr lang="en-US" sz="2200" dirty="0"/>
              <a:t>Model forecast, with uncertainty, at the 95</a:t>
            </a:r>
            <a:r>
              <a:rPr lang="en-US" sz="2200" baseline="30000" dirty="0"/>
              <a:t>th</a:t>
            </a:r>
            <a:r>
              <a:rPr lang="en-US" sz="2200" dirty="0"/>
              <a:t> Percentile</a:t>
            </a:r>
          </a:p>
          <a:p>
            <a:pPr>
              <a:spcBef>
                <a:spcPts val="0"/>
              </a:spcBef>
              <a:spcAft>
                <a:spcPts val="600"/>
              </a:spcAft>
            </a:pPr>
            <a:r>
              <a:rPr lang="en-US" sz="2200" dirty="0"/>
              <a:t>Modeling is a key component of the regulatory decision process</a:t>
            </a:r>
          </a:p>
        </p:txBody>
      </p:sp>
      <p:pic>
        <p:nvPicPr>
          <p:cNvPr id="6" name="Content Placeholder 5">
            <a:extLst>
              <a:ext uri="{FF2B5EF4-FFF2-40B4-BE49-F238E27FC236}">
                <a16:creationId xmlns:a16="http://schemas.microsoft.com/office/drawing/2014/main" id="{31EDFAE1-0108-4EE8-B558-FBBF20D24078}"/>
              </a:ext>
            </a:extLst>
          </p:cNvPr>
          <p:cNvPicPr>
            <a:picLocks noGrp="1" noChangeAspect="1"/>
          </p:cNvPicPr>
          <p:nvPr>
            <p:ph sz="half" idx="2"/>
          </p:nvPr>
        </p:nvPicPr>
        <p:blipFill>
          <a:blip r:embed="rId2"/>
          <a:stretch>
            <a:fillRect/>
          </a:stretch>
        </p:blipFill>
        <p:spPr>
          <a:xfrm>
            <a:off x="5309305" y="1676400"/>
            <a:ext cx="6744458" cy="4459060"/>
          </a:xfrm>
        </p:spPr>
      </p:pic>
    </p:spTree>
    <p:extLst>
      <p:ext uri="{BB962C8B-B14F-4D97-AF65-F5344CB8AC3E}">
        <p14:creationId xmlns:p14="http://schemas.microsoft.com/office/powerpoint/2010/main" val="1560543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968A1-E735-3C7B-84A8-7E8643B3B536}"/>
              </a:ext>
            </a:extLst>
          </p:cNvPr>
          <p:cNvSpPr>
            <a:spLocks noGrp="1"/>
          </p:cNvSpPr>
          <p:nvPr>
            <p:ph type="title"/>
          </p:nvPr>
        </p:nvSpPr>
        <p:spPr>
          <a:xfrm>
            <a:off x="838200" y="365125"/>
            <a:ext cx="5840392" cy="1325563"/>
          </a:xfrm>
        </p:spPr>
        <p:txBody>
          <a:bodyPr>
            <a:normAutofit/>
          </a:bodyPr>
          <a:lstStyle/>
          <a:p>
            <a:r>
              <a:rPr lang="en-US" b="1" dirty="0"/>
              <a:t>FFACO Groundwater Contamination Approach</a:t>
            </a:r>
          </a:p>
        </p:txBody>
      </p:sp>
      <p:sp>
        <p:nvSpPr>
          <p:cNvPr id="3" name="Content Placeholder 2">
            <a:extLst>
              <a:ext uri="{FF2B5EF4-FFF2-40B4-BE49-F238E27FC236}">
                <a16:creationId xmlns:a16="http://schemas.microsoft.com/office/drawing/2014/main" id="{ABB6D870-9BC0-3BD8-30E3-9AFB0C8316FF}"/>
              </a:ext>
            </a:extLst>
          </p:cNvPr>
          <p:cNvSpPr>
            <a:spLocks noGrp="1"/>
          </p:cNvSpPr>
          <p:nvPr>
            <p:ph sz="half" idx="1"/>
          </p:nvPr>
        </p:nvSpPr>
        <p:spPr>
          <a:xfrm>
            <a:off x="838200" y="1728788"/>
            <a:ext cx="5562600" cy="4038600"/>
          </a:xfrm>
        </p:spPr>
        <p:txBody>
          <a:bodyPr>
            <a:noAutofit/>
          </a:bodyPr>
          <a:lstStyle/>
          <a:p>
            <a:pPr>
              <a:spcBef>
                <a:spcPts val="0"/>
              </a:spcBef>
              <a:spcAft>
                <a:spcPts val="600"/>
              </a:spcAft>
            </a:pPr>
            <a:r>
              <a:rPr lang="en-US" sz="2200" dirty="0"/>
              <a:t>Corrective Action Units (CAUs)</a:t>
            </a:r>
          </a:p>
          <a:p>
            <a:pPr lvl="1">
              <a:spcBef>
                <a:spcPts val="0"/>
              </a:spcBef>
              <a:spcAft>
                <a:spcPts val="600"/>
              </a:spcAft>
            </a:pPr>
            <a:r>
              <a:rPr lang="en-US" sz="2200" dirty="0"/>
              <a:t>Defined 5 CAUs</a:t>
            </a:r>
          </a:p>
          <a:p>
            <a:pPr lvl="2">
              <a:spcBef>
                <a:spcPts val="0"/>
              </a:spcBef>
              <a:spcAft>
                <a:spcPts val="600"/>
              </a:spcAft>
            </a:pPr>
            <a:r>
              <a:rPr lang="en-US" sz="2200" dirty="0"/>
              <a:t>Three have completed characterization and are in long-term monitoring</a:t>
            </a:r>
          </a:p>
          <a:p>
            <a:pPr lvl="2">
              <a:spcBef>
                <a:spcPts val="0"/>
              </a:spcBef>
              <a:spcAft>
                <a:spcPts val="600"/>
              </a:spcAft>
            </a:pPr>
            <a:r>
              <a:rPr lang="en-US" sz="2200" dirty="0"/>
              <a:t>Pahute Mesa CAUs are active investigations</a:t>
            </a:r>
          </a:p>
          <a:p>
            <a:pPr lvl="1">
              <a:spcBef>
                <a:spcPts val="0"/>
              </a:spcBef>
              <a:spcAft>
                <a:spcPts val="600"/>
              </a:spcAft>
            </a:pPr>
            <a:r>
              <a:rPr lang="en-US" sz="2200" dirty="0"/>
              <a:t>Pahute Mesa CAUs</a:t>
            </a:r>
          </a:p>
          <a:p>
            <a:pPr lvl="2">
              <a:spcBef>
                <a:spcPts val="0"/>
              </a:spcBef>
              <a:spcAft>
                <a:spcPts val="600"/>
              </a:spcAft>
            </a:pPr>
            <a:r>
              <a:rPr lang="en-US" sz="2200" dirty="0"/>
              <a:t>82 underground tests (~10%)</a:t>
            </a:r>
          </a:p>
          <a:p>
            <a:pPr lvl="2">
              <a:spcBef>
                <a:spcPts val="0"/>
              </a:spcBef>
              <a:spcAft>
                <a:spcPts val="600"/>
              </a:spcAft>
            </a:pPr>
            <a:r>
              <a:rPr lang="en-US" sz="2200" dirty="0"/>
              <a:t>Radionuclide inventory (~60%)</a:t>
            </a:r>
          </a:p>
          <a:p>
            <a:pPr lvl="2">
              <a:spcBef>
                <a:spcPts val="0"/>
              </a:spcBef>
              <a:spcAft>
                <a:spcPts val="600"/>
              </a:spcAft>
            </a:pPr>
            <a:r>
              <a:rPr lang="en-US" sz="2200" dirty="0"/>
              <a:t>Public receptors are in Oasis Valley, near the community of Beatty (~ 25 km)</a:t>
            </a:r>
          </a:p>
          <a:p>
            <a:pPr lvl="1"/>
            <a:endParaRPr lang="en-US" dirty="0"/>
          </a:p>
        </p:txBody>
      </p:sp>
      <p:pic>
        <p:nvPicPr>
          <p:cNvPr id="12" name="Picture 1">
            <a:extLst>
              <a:ext uri="{FF2B5EF4-FFF2-40B4-BE49-F238E27FC236}">
                <a16:creationId xmlns:a16="http://schemas.microsoft.com/office/drawing/2014/main" id="{9E083891-E7EC-9026-3D5F-A788DAEBEB0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170057" y="453657"/>
            <a:ext cx="4617497" cy="594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6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16193EA7-1F3E-9FAA-3E1F-3EEE0A9D65A0}"/>
              </a:ext>
            </a:extLst>
          </p:cNvPr>
          <p:cNvSpPr>
            <a:spLocks noGrp="1" noChangeArrowheads="1"/>
          </p:cNvSpPr>
          <p:nvPr>
            <p:ph type="title"/>
          </p:nvPr>
        </p:nvSpPr>
        <p:spPr>
          <a:xfrm>
            <a:off x="2509837" y="376238"/>
            <a:ext cx="7172326" cy="838200"/>
          </a:xfrm>
        </p:spPr>
        <p:txBody>
          <a:bodyPr/>
          <a:lstStyle/>
          <a:p>
            <a:pPr algn="ctr">
              <a:defRPr/>
            </a:pPr>
            <a:r>
              <a:rPr lang="en-US" altLang="en-US" b="1" dirty="0">
                <a:cs typeface="Calibri" panose="020F0502020204030204" pitchFamily="34" charset="0"/>
              </a:rPr>
              <a:t>Pahute Mesa Modeling</a:t>
            </a:r>
            <a:endParaRPr lang="en-US" altLang="en-US" sz="1400" b="1" dirty="0">
              <a:highlight>
                <a:srgbClr val="FFFF00"/>
              </a:highlight>
              <a:cs typeface="Calibri" panose="020F0502020204030204" pitchFamily="34" charset="0"/>
            </a:endParaRPr>
          </a:p>
        </p:txBody>
      </p:sp>
      <p:sp>
        <p:nvSpPr>
          <p:cNvPr id="11267" name="Content Placeholder 1">
            <a:extLst>
              <a:ext uri="{FF2B5EF4-FFF2-40B4-BE49-F238E27FC236}">
                <a16:creationId xmlns:a16="http://schemas.microsoft.com/office/drawing/2014/main" id="{8E600230-EC88-D1AE-1B07-E53F319B8F04}"/>
              </a:ext>
            </a:extLst>
          </p:cNvPr>
          <p:cNvSpPr>
            <a:spLocks noGrp="1" noChangeArrowheads="1"/>
          </p:cNvSpPr>
          <p:nvPr>
            <p:ph idx="1"/>
          </p:nvPr>
        </p:nvSpPr>
        <p:spPr>
          <a:xfrm>
            <a:off x="904875" y="1366838"/>
            <a:ext cx="10515600" cy="2671762"/>
          </a:xfrm>
        </p:spPr>
        <p:txBody>
          <a:bodyPr/>
          <a:lstStyle/>
          <a:p>
            <a:r>
              <a:rPr lang="en-US" altLang="en-US" dirty="0"/>
              <a:t>Complex volcanic geology and hydrology of NNSS presents challenges that are addressed through drilling, well sampling, characterization, and computer model development</a:t>
            </a:r>
          </a:p>
          <a:p>
            <a:r>
              <a:rPr lang="en-US" altLang="en-US" dirty="0"/>
              <a:t>Evaluate the potential transport of radionuclides via groundwater for 1,000 years</a:t>
            </a:r>
          </a:p>
        </p:txBody>
      </p:sp>
      <p:pic>
        <p:nvPicPr>
          <p:cNvPr id="11268" name="Picture 3">
            <a:extLst>
              <a:ext uri="{FF2B5EF4-FFF2-40B4-BE49-F238E27FC236}">
                <a16:creationId xmlns:a16="http://schemas.microsoft.com/office/drawing/2014/main" id="{CE7A49FC-A76E-8724-5A75-767EA14CFB70}"/>
              </a:ext>
            </a:extLst>
          </p:cNvPr>
          <p:cNvPicPr>
            <a:picLocks noChangeAspect="1"/>
          </p:cNvPicPr>
          <p:nvPr/>
        </p:nvPicPr>
        <p:blipFill>
          <a:blip r:embed="rId2">
            <a:extLst>
              <a:ext uri="{28A0092B-C50C-407E-A947-70E740481C1C}">
                <a14:useLocalDpi xmlns:a14="http://schemas.microsoft.com/office/drawing/2010/main" val="0"/>
              </a:ext>
            </a:extLst>
          </a:blip>
          <a:srcRect l="1666" r="1666"/>
          <a:stretch>
            <a:fillRect/>
          </a:stretch>
        </p:blipFill>
        <p:spPr bwMode="auto">
          <a:xfrm>
            <a:off x="947221" y="3429000"/>
            <a:ext cx="10177979" cy="2317830"/>
          </a:xfrm>
          <a:prstGeom prst="rect">
            <a:avLst/>
          </a:prstGeom>
          <a:noFill/>
          <a:ln w="28575">
            <a:solidFill>
              <a:srgbClr val="394020"/>
            </a:solidFill>
            <a:miter lim="800000"/>
            <a:headEnd/>
            <a:tailEnd/>
          </a:ln>
          <a:extLst>
            <a:ext uri="{909E8E84-426E-40DD-AFC4-6F175D3DCCD1}">
              <a14:hiddenFill xmlns:a14="http://schemas.microsoft.com/office/drawing/2010/main">
                <a:solidFill>
                  <a:srgbClr val="FFFFFF"/>
                </a:solidFill>
              </a14:hiddenFill>
            </a:ext>
          </a:extLst>
        </p:spPr>
      </p:pic>
      <p:sp>
        <p:nvSpPr>
          <p:cNvPr id="11269" name="TextBox 4">
            <a:extLst>
              <a:ext uri="{FF2B5EF4-FFF2-40B4-BE49-F238E27FC236}">
                <a16:creationId xmlns:a16="http://schemas.microsoft.com/office/drawing/2014/main" id="{E6D72A9C-0D7B-DC0A-D366-6D2693D1ED56}"/>
              </a:ext>
            </a:extLst>
          </p:cNvPr>
          <p:cNvSpPr txBox="1">
            <a:spLocks noChangeArrowheads="1"/>
          </p:cNvSpPr>
          <p:nvPr/>
        </p:nvSpPr>
        <p:spPr bwMode="auto">
          <a:xfrm>
            <a:off x="1371600" y="5429290"/>
            <a:ext cx="8972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Times New Roman" panose="02020603050405020304" pitchFamily="18" charset="0"/>
              </a:defRPr>
            </a:lvl1pPr>
            <a:lvl2pPr marL="742950" indent="-285750">
              <a:defRPr sz="2400" baseline="-25000">
                <a:solidFill>
                  <a:schemeClr val="tx1"/>
                </a:solidFill>
                <a:latin typeface="Times New Roman" panose="02020603050405020304" pitchFamily="18" charset="0"/>
              </a:defRPr>
            </a:lvl2pPr>
            <a:lvl3pPr marL="1143000" indent="-228600">
              <a:defRPr sz="2400" baseline="-25000">
                <a:solidFill>
                  <a:schemeClr val="tx1"/>
                </a:solidFill>
                <a:latin typeface="Times New Roman" panose="02020603050405020304" pitchFamily="18" charset="0"/>
              </a:defRPr>
            </a:lvl3pPr>
            <a:lvl4pPr marL="1600200" indent="-228600">
              <a:defRPr sz="2400" baseline="-25000">
                <a:solidFill>
                  <a:schemeClr val="tx1"/>
                </a:solidFill>
                <a:latin typeface="Times New Roman" panose="02020603050405020304" pitchFamily="18" charset="0"/>
              </a:defRPr>
            </a:lvl4pPr>
            <a:lvl5pPr marL="2057400" indent="-228600">
              <a:defRPr sz="2400" baseline="-25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25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25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25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25000">
                <a:solidFill>
                  <a:schemeClr val="tx1"/>
                </a:solidFill>
                <a:latin typeface="Times New Roman" panose="02020603050405020304" pitchFamily="18" charset="0"/>
              </a:defRPr>
            </a:lvl9pPr>
          </a:lstStyle>
          <a:p>
            <a:pPr algn="ctr"/>
            <a:r>
              <a:rPr lang="en-US" altLang="en-US" sz="1600" b="1" baseline="0" dirty="0">
                <a:solidFill>
                  <a:schemeClr val="bg1"/>
                </a:solidFill>
                <a:latin typeface="Calibri" panose="020F0502020204030204" pitchFamily="34" charset="0"/>
                <a:cs typeface="Calibri" panose="020F0502020204030204" pitchFamily="34" charset="0"/>
              </a:rPr>
              <a:t>Panorama of Pahute Mesa Pass</a:t>
            </a:r>
          </a:p>
        </p:txBody>
      </p:sp>
    </p:spTree>
  </p:cSld>
  <p:clrMapOvr>
    <a:masterClrMapping/>
  </p:clrMapOvr>
</p:sld>
</file>

<file path=ppt/theme/theme1.xml><?xml version="1.0" encoding="utf-8"?>
<a:theme xmlns:a="http://schemas.openxmlformats.org/drawingml/2006/main" name="1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0000E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Times New Roman" pitchFamily="18" charset="0"/>
          </a:defRPr>
        </a:defPPr>
      </a:lstStyle>
    </a:lnDef>
    <a:txDef>
      <a:spPr>
        <a:noFill/>
      </a:spPr>
      <a:bodyPr wrap="square" rtlCol="0">
        <a:spAutoFit/>
      </a:bodyPr>
      <a:lstStyle>
        <a:defPPr algn="ctr">
          <a:defRPr sz="1200" baseline="0" dirty="0" err="1" smtClean="0">
            <a:latin typeface="+mn-lt"/>
          </a:defRPr>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bc5fc96-ec29-4b9b-ab63-175316eb7a4a">
      <Terms xmlns="http://schemas.microsoft.com/office/infopath/2007/PartnerControls"/>
    </lcf76f155ced4ddcb4097134ff3c332f>
    <TaxCatchAll xmlns="76af1e79-5de6-44d0-84fa-1d95abb1c030" xsi:nil="true"/>
    <_dlc_DocId xmlns="76af1e79-5de6-44d0-84fa-1d95abb1c030">EMNV-172202422-625590</_dlc_DocId>
    <_dlc_DocIdUrl xmlns="76af1e79-5de6-44d0-84fa-1d95abb1c030">
      <Url>https://emnv.sharepoint.com/sites/DocumentCenter/Strategic%20Communications/_layouts/15/DocIdRedir.aspx?ID=EMNV-172202422-625590</Url>
      <Description>EMNV-172202422-625590</Description>
    </_dlc_DocIdUrl>
    <_ip_UnifiedCompliancePolicyUIAction xmlns="http://schemas.microsoft.com/sharepoint/v3" xsi:nil="true"/>
    <_ip_UnifiedCompliancePolicyProperties xmlns="http://schemas.microsoft.com/sharepoint/v3" xsi:nil="true"/>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9B3263E4DA054C418D2EA24E7332FE78" ma:contentTypeVersion="16" ma:contentTypeDescription="Create a new document." ma:contentTypeScope="" ma:versionID="2dc42fc314406835fdb7917412cbb3a7">
  <xsd:schema xmlns:xsd="http://www.w3.org/2001/XMLSchema" xmlns:xs="http://www.w3.org/2001/XMLSchema" xmlns:p="http://schemas.microsoft.com/office/2006/metadata/properties" xmlns:ns1="http://schemas.microsoft.com/sharepoint/v3" xmlns:ns2="76af1e79-5de6-44d0-84fa-1d95abb1c030" xmlns:ns3="cbc5fc96-ec29-4b9b-ab63-175316eb7a4a" xmlns:ns4="9d277a2b-7ed7-41a6-a64b-2744633853bc" targetNamespace="http://schemas.microsoft.com/office/2006/metadata/properties" ma:root="true" ma:fieldsID="f6b4c39dd9ba3d7d1a6b5881dd8a5b3c" ns1:_="" ns2:_="" ns3:_="" ns4:_="">
    <xsd:import namespace="http://schemas.microsoft.com/sharepoint/v3"/>
    <xsd:import namespace="76af1e79-5de6-44d0-84fa-1d95abb1c030"/>
    <xsd:import namespace="cbc5fc96-ec29-4b9b-ab63-175316eb7a4a"/>
    <xsd:import namespace="9d277a2b-7ed7-41a6-a64b-2744633853b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LengthInSeconds" minOccurs="0"/>
                <xsd:element ref="ns3:MediaServiceDateTaken"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4:SharedWithUsers" minOccurs="0"/>
                <xsd:element ref="ns4:SharedWithDetails" minOccurs="0"/>
                <xsd:element ref="ns1:_ip_UnifiedCompliancePolicyProperties" minOccurs="0"/>
                <xsd:element ref="ns1:_ip_UnifiedCompliancePolicyUIAc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6af1e79-5de6-44d0-84fa-1d95abb1c03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7" nillable="true" ma:displayName="Taxonomy Catch All Column" ma:hidden="true" ma:list="{bc8f2e46-bac8-47e4-b225-471013973358}" ma:internalName="TaxCatchAll" ma:showField="CatchAllData" ma:web="76af1e79-5de6-44d0-84fa-1d95abb1c03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bc5fc96-ec29-4b9b-ab63-175316eb7a4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5cc7cda0-83fd-4b2b-bb82-f30a5a8fa3e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d277a2b-7ed7-41a6-a64b-2744633853bc" elementFormDefault="qualified">
    <xsd:import namespace="http://schemas.microsoft.com/office/2006/documentManagement/types"/>
    <xsd:import namespace="http://schemas.microsoft.com/office/infopath/2007/PartnerControls"/>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DA65A4-0A80-4B1D-8B35-9660E7A157ED}">
  <ds:schemaRefs>
    <ds:schemaRef ds:uri="http://schemas.microsoft.com/sharepoint/events"/>
  </ds:schemaRefs>
</ds:datastoreItem>
</file>

<file path=customXml/itemProps2.xml><?xml version="1.0" encoding="utf-8"?>
<ds:datastoreItem xmlns:ds="http://schemas.openxmlformats.org/officeDocument/2006/customXml" ds:itemID="{F68A783A-FA59-47D7-AC9B-0A91FA237E26}">
  <ds:schemaRefs>
    <ds:schemaRef ds:uri="http://schemas.microsoft.com/sharepoint/v3/contenttype/forms"/>
  </ds:schemaRefs>
</ds:datastoreItem>
</file>

<file path=customXml/itemProps3.xml><?xml version="1.0" encoding="utf-8"?>
<ds:datastoreItem xmlns:ds="http://schemas.openxmlformats.org/officeDocument/2006/customXml" ds:itemID="{37103869-AF72-46F5-829D-0B7D0D764505}">
  <ds:schemaRefs>
    <ds:schemaRef ds:uri="http://schemas.microsoft.com/office/2006/documentManagement/types"/>
    <ds:schemaRef ds:uri="http://purl.org/dc/terms/"/>
    <ds:schemaRef ds:uri="http://purl.org/dc/elements/1.1/"/>
    <ds:schemaRef ds:uri="http://schemas.microsoft.com/office/2006/metadata/properties"/>
    <ds:schemaRef ds:uri="http://purl.org/dc/dcmitype/"/>
    <ds:schemaRef ds:uri="http://schemas.microsoft.com/office/infopath/2007/PartnerControls"/>
    <ds:schemaRef ds:uri="http://www.w3.org/XML/1998/namespace"/>
    <ds:schemaRef ds:uri="76af1e79-5de6-44d0-84fa-1d95abb1c030"/>
    <ds:schemaRef ds:uri="http://schemas.openxmlformats.org/package/2006/metadata/core-properties"/>
    <ds:schemaRef ds:uri="9d277a2b-7ed7-41a6-a64b-2744633853bc"/>
    <ds:schemaRef ds:uri="cbc5fc96-ec29-4b9b-ab63-175316eb7a4a"/>
    <ds:schemaRef ds:uri="http://schemas.microsoft.com/sharepoint/v3"/>
  </ds:schemaRefs>
</ds:datastoreItem>
</file>

<file path=customXml/itemProps4.xml><?xml version="1.0" encoding="utf-8"?>
<ds:datastoreItem xmlns:ds="http://schemas.openxmlformats.org/officeDocument/2006/customXml" ds:itemID="{8345EB05-E172-4297-9A00-8CA9674284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6af1e79-5de6-44d0-84fa-1d95abb1c030"/>
    <ds:schemaRef ds:uri="cbc5fc96-ec29-4b9b-ab63-175316eb7a4a"/>
    <ds:schemaRef ds:uri="9d277a2b-7ed7-41a6-a64b-274463385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12291</TotalTime>
  <Words>1888</Words>
  <Application>Microsoft Office PowerPoint</Application>
  <PresentationFormat>Widescreen</PresentationFormat>
  <Paragraphs>250</Paragraphs>
  <Slides>28</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Times New Roman</vt:lpstr>
      <vt:lpstr>Wingdings</vt:lpstr>
      <vt:lpstr>1_Default Design</vt:lpstr>
      <vt:lpstr>Importance of Conceptual Model Development for the Pahute Mesa Groundwater Model Nevada National Security Site</vt:lpstr>
      <vt:lpstr>Presentation Organization </vt:lpstr>
      <vt:lpstr>Nevada National Security Site (NNSS)</vt:lpstr>
      <vt:lpstr>Nevada National Security Site</vt:lpstr>
      <vt:lpstr>Federal Facility Agreement and Consent Order (FFACO)</vt:lpstr>
      <vt:lpstr>FFACO Groundwater Strategy</vt:lpstr>
      <vt:lpstr>1,000–Year Model Forecast  Contaminant Boundary</vt:lpstr>
      <vt:lpstr>FFACO Groundwater Contamination Approach</vt:lpstr>
      <vt:lpstr>Pahute Mesa Modeling</vt:lpstr>
      <vt:lpstr>The Need for a Conceptual Model</vt:lpstr>
      <vt:lpstr>Conceptual Model Components</vt:lpstr>
      <vt:lpstr>Conceptual Model - Team Effort</vt:lpstr>
      <vt:lpstr>Conceptual Model Development Team  </vt:lpstr>
      <vt:lpstr>Data Collection</vt:lpstr>
      <vt:lpstr>PowerPoint Presentation</vt:lpstr>
      <vt:lpstr>PowerPoint Presentation</vt:lpstr>
      <vt:lpstr>PowerPoint Presentation</vt:lpstr>
      <vt:lpstr>Potentiometric Map</vt:lpstr>
      <vt:lpstr>Recharge/Discharge</vt:lpstr>
      <vt:lpstr>Water Budget Eastern PM</vt:lpstr>
      <vt:lpstr>PowerPoint Presentation</vt:lpstr>
      <vt:lpstr>PowerPoint Presentation</vt:lpstr>
      <vt:lpstr>Source Term</vt:lpstr>
      <vt:lpstr>Source Term – Other Radionuclides</vt:lpstr>
      <vt:lpstr>Underground Radiologic Inventory at PM Includes 43 Long-Lived Isotopes  (modified from Finnegan et al. 2016, Table 7)</vt:lpstr>
      <vt:lpstr>PowerPoint Presentation</vt:lpstr>
      <vt:lpstr>Key Conceptual Model Features</vt:lpstr>
      <vt:lpstr>Final Simulated 1,000-Year Contaminant Boundary at 95th Percentile</vt:lpstr>
    </vt:vector>
  </TitlesOfParts>
  <Company>IT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sday</dc:creator>
  <cp:lastModifiedBy>Rehfeldt, Ken (CONTR)</cp:lastModifiedBy>
  <cp:revision>434</cp:revision>
  <cp:lastPrinted>2023-08-01T21:49:41Z</cp:lastPrinted>
  <dcterms:created xsi:type="dcterms:W3CDTF">2002-05-29T18:49:17Z</dcterms:created>
  <dcterms:modified xsi:type="dcterms:W3CDTF">2023-08-01T22:17:24Z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0x0101009B3263E4DA054C418D2EA24E7332FE78</vt:lpwstr>
  </property>
  <property fmtid="{D5CDD505-2E9C-101B-9397-08002B2CF9AE}" pid="3" name="Order">
    <vt:r8>5508400</vt:r8>
  </property>
  <property fmtid="{D5CDD505-2E9C-101B-9397-08002B2CF9AE}" pid="4" name="_dlc_DocIdItemGuid">
    <vt:lpwstr>598b4293-eadd-4bcd-af4d-5ea11e513fe2</vt:lpwstr>
  </property>
  <property fmtid="{D5CDD505-2E9C-101B-9397-08002B2CF9AE}" pid="5" name="MediaServiceImageTags">
    <vt:lpwstr/>
  </property>
</Properties>
</file>