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80" r:id="rId4"/>
    <p:sldId id="270" r:id="rId5"/>
    <p:sldId id="262" r:id="rId6"/>
    <p:sldId id="277" r:id="rId7"/>
    <p:sldId id="264" r:id="rId8"/>
    <p:sldId id="279" r:id="rId9"/>
    <p:sldId id="272" r:id="rId10"/>
    <p:sldId id="276" r:id="rId11"/>
    <p:sldId id="273" r:id="rId12"/>
    <p:sldId id="274" r:id="rId13"/>
    <p:sldId id="275" r:id="rId14"/>
    <p:sldId id="267" r:id="rId15"/>
    <p:sldId id="260" r:id="rId16"/>
    <p:sldId id="269" r:id="rId17"/>
    <p:sldId id="261" r:id="rId18"/>
    <p:sldId id="259" r:id="rId19"/>
    <p:sldId id="281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24AE5-4AEE-4BA2-8E97-82FF6463A7D4}" v="8" dt="2023-06-29T17:44:45.1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Duffie, Joshua" userId="S::joshua.d.mcduffie@vanderbilt.edu::6a6b1479-3967-42c1-b208-6d52e2d51338" providerId="AD" clId="Web-{E422C8B8-D51D-5CBE-F4E6-81A6C8BA2B28}"/>
    <pc:docChg chg="modSld">
      <pc:chgData name="McDuffie, Joshua" userId="S::joshua.d.mcduffie@vanderbilt.edu::6a6b1479-3967-42c1-b208-6d52e2d51338" providerId="AD" clId="Web-{E422C8B8-D51D-5CBE-F4E6-81A6C8BA2B28}" dt="2021-03-09T02:34:43.245" v="104" actId="20577"/>
      <pc:docMkLst>
        <pc:docMk/>
      </pc:docMkLst>
      <pc:sldChg chg="modSp">
        <pc:chgData name="McDuffie, Joshua" userId="S::joshua.d.mcduffie@vanderbilt.edu::6a6b1479-3967-42c1-b208-6d52e2d51338" providerId="AD" clId="Web-{E422C8B8-D51D-5CBE-F4E6-81A6C8BA2B28}" dt="2021-03-09T02:34:43.245" v="104" actId="20577"/>
        <pc:sldMkLst>
          <pc:docMk/>
          <pc:sldMk cId="1918752992" sldId="262"/>
        </pc:sldMkLst>
        <pc:spChg chg="mod">
          <ac:chgData name="McDuffie, Joshua" userId="S::joshua.d.mcduffie@vanderbilt.edu::6a6b1479-3967-42c1-b208-6d52e2d51338" providerId="AD" clId="Web-{E422C8B8-D51D-5CBE-F4E6-81A6C8BA2B28}" dt="2021-03-09T02:34:43.245" v="104" actId="20577"/>
          <ac:spMkLst>
            <pc:docMk/>
            <pc:sldMk cId="1918752992" sldId="262"/>
            <ac:spMk id="8" creationId="{FBA37C1D-DC7C-4B45-950E-3C819B852B11}"/>
          </ac:spMkLst>
        </pc:spChg>
      </pc:sldChg>
    </pc:docChg>
  </pc:docChgLst>
  <pc:docChgLst>
    <pc:chgData name="McDuffie, Joshua" userId="S::joshua.d.mcduffie@vanderbilt.edu::6a6b1479-3967-42c1-b208-6d52e2d51338" providerId="AD" clId="Web-{C7D7D067-E7EE-D895-C8C3-6F806E179E4F}"/>
    <pc:docChg chg="modSld">
      <pc:chgData name="McDuffie, Joshua" userId="S::joshua.d.mcduffie@vanderbilt.edu::6a6b1479-3967-42c1-b208-6d52e2d51338" providerId="AD" clId="Web-{C7D7D067-E7EE-D895-C8C3-6F806E179E4F}" dt="2021-06-16T17:01:21.785" v="18" actId="20577"/>
      <pc:docMkLst>
        <pc:docMk/>
      </pc:docMkLst>
      <pc:sldChg chg="modSp">
        <pc:chgData name="McDuffie, Joshua" userId="S::joshua.d.mcduffie@vanderbilt.edu::6a6b1479-3967-42c1-b208-6d52e2d51338" providerId="AD" clId="Web-{C7D7D067-E7EE-D895-C8C3-6F806E179E4F}" dt="2021-06-16T17:01:21.785" v="18" actId="20577"/>
        <pc:sldMkLst>
          <pc:docMk/>
          <pc:sldMk cId="1918752992" sldId="262"/>
        </pc:sldMkLst>
        <pc:spChg chg="mod">
          <ac:chgData name="McDuffie, Joshua" userId="S::joshua.d.mcduffie@vanderbilt.edu::6a6b1479-3967-42c1-b208-6d52e2d51338" providerId="AD" clId="Web-{C7D7D067-E7EE-D895-C8C3-6F806E179E4F}" dt="2021-06-16T17:01:21.785" v="18" actId="20577"/>
          <ac:spMkLst>
            <pc:docMk/>
            <pc:sldMk cId="1918752992" sldId="262"/>
            <ac:spMk id="8" creationId="{FBA37C1D-DC7C-4B45-950E-3C819B852B11}"/>
          </ac:spMkLst>
        </pc:spChg>
      </pc:sldChg>
      <pc:sldChg chg="modSp">
        <pc:chgData name="McDuffie, Joshua" userId="S::joshua.d.mcduffie@vanderbilt.edu::6a6b1479-3967-42c1-b208-6d52e2d51338" providerId="AD" clId="Web-{C7D7D067-E7EE-D895-C8C3-6F806E179E4F}" dt="2021-06-16T17:01:05.488" v="14" actId="20577"/>
        <pc:sldMkLst>
          <pc:docMk/>
          <pc:sldMk cId="2494963567" sldId="264"/>
        </pc:sldMkLst>
        <pc:spChg chg="mod">
          <ac:chgData name="McDuffie, Joshua" userId="S::joshua.d.mcduffie@vanderbilt.edu::6a6b1479-3967-42c1-b208-6d52e2d51338" providerId="AD" clId="Web-{C7D7D067-E7EE-D895-C8C3-6F806E179E4F}" dt="2021-06-16T17:01:05.488" v="14" actId="20577"/>
          <ac:spMkLst>
            <pc:docMk/>
            <pc:sldMk cId="2494963567" sldId="264"/>
            <ac:spMk id="8" creationId="{FBA37C1D-DC7C-4B45-950E-3C819B852B11}"/>
          </ac:spMkLst>
        </pc:spChg>
      </pc:sldChg>
      <pc:sldChg chg="modSp">
        <pc:chgData name="McDuffie, Joshua" userId="S::joshua.d.mcduffie@vanderbilt.edu::6a6b1479-3967-42c1-b208-6d52e2d51338" providerId="AD" clId="Web-{C7D7D067-E7EE-D895-C8C3-6F806E179E4F}" dt="2021-06-16T17:01:12.425" v="16" actId="20577"/>
        <pc:sldMkLst>
          <pc:docMk/>
          <pc:sldMk cId="3141352408" sldId="265"/>
        </pc:sldMkLst>
        <pc:spChg chg="mod">
          <ac:chgData name="McDuffie, Joshua" userId="S::joshua.d.mcduffie@vanderbilt.edu::6a6b1479-3967-42c1-b208-6d52e2d51338" providerId="AD" clId="Web-{C7D7D067-E7EE-D895-C8C3-6F806E179E4F}" dt="2021-06-16T17:01:12.425" v="16" actId="20577"/>
          <ac:spMkLst>
            <pc:docMk/>
            <pc:sldMk cId="3141352408" sldId="265"/>
            <ac:spMk id="8" creationId="{FBA37C1D-DC7C-4B45-950E-3C819B852B11}"/>
          </ac:spMkLst>
        </pc:spChg>
      </pc:sldChg>
      <pc:sldChg chg="modSp">
        <pc:chgData name="McDuffie, Joshua" userId="S::joshua.d.mcduffie@vanderbilt.edu::6a6b1479-3967-42c1-b208-6d52e2d51338" providerId="AD" clId="Web-{C7D7D067-E7EE-D895-C8C3-6F806E179E4F}" dt="2021-06-16T17:00:44.878" v="10" actId="20577"/>
        <pc:sldMkLst>
          <pc:docMk/>
          <pc:sldMk cId="356155838" sldId="266"/>
        </pc:sldMkLst>
        <pc:spChg chg="mod">
          <ac:chgData name="McDuffie, Joshua" userId="S::joshua.d.mcduffie@vanderbilt.edu::6a6b1479-3967-42c1-b208-6d52e2d51338" providerId="AD" clId="Web-{C7D7D067-E7EE-D895-C8C3-6F806E179E4F}" dt="2021-06-16T17:00:44.878" v="10" actId="20577"/>
          <ac:spMkLst>
            <pc:docMk/>
            <pc:sldMk cId="356155838" sldId="266"/>
            <ac:spMk id="8" creationId="{FBA37C1D-DC7C-4B45-950E-3C819B852B11}"/>
          </ac:spMkLst>
        </pc:spChg>
      </pc:sldChg>
      <pc:sldChg chg="modSp">
        <pc:chgData name="McDuffie, Joshua" userId="S::joshua.d.mcduffie@vanderbilt.edu::6a6b1479-3967-42c1-b208-6d52e2d51338" providerId="AD" clId="Web-{C7D7D067-E7EE-D895-C8C3-6F806E179E4F}" dt="2021-06-16T17:00:37.237" v="8" actId="20577"/>
        <pc:sldMkLst>
          <pc:docMk/>
          <pc:sldMk cId="3127845831" sldId="272"/>
        </pc:sldMkLst>
        <pc:spChg chg="mod">
          <ac:chgData name="McDuffie, Joshua" userId="S::joshua.d.mcduffie@vanderbilt.edu::6a6b1479-3967-42c1-b208-6d52e2d51338" providerId="AD" clId="Web-{C7D7D067-E7EE-D895-C8C3-6F806E179E4F}" dt="2021-06-16T17:00:37.237" v="8" actId="20577"/>
          <ac:spMkLst>
            <pc:docMk/>
            <pc:sldMk cId="3127845831" sldId="272"/>
            <ac:spMk id="3" creationId="{106D91F4-E168-4C88-86C1-09AE7829431E}"/>
          </ac:spMkLst>
        </pc:spChg>
      </pc:sldChg>
      <pc:sldChg chg="modSp">
        <pc:chgData name="McDuffie, Joshua" userId="S::joshua.d.mcduffie@vanderbilt.edu::6a6b1479-3967-42c1-b208-6d52e2d51338" providerId="AD" clId="Web-{C7D7D067-E7EE-D895-C8C3-6F806E179E4F}" dt="2021-06-16T17:00:24.330" v="5" actId="20577"/>
        <pc:sldMkLst>
          <pc:docMk/>
          <pc:sldMk cId="4016154555" sldId="273"/>
        </pc:sldMkLst>
        <pc:spChg chg="mod">
          <ac:chgData name="McDuffie, Joshua" userId="S::joshua.d.mcduffie@vanderbilt.edu::6a6b1479-3967-42c1-b208-6d52e2d51338" providerId="AD" clId="Web-{C7D7D067-E7EE-D895-C8C3-6F806E179E4F}" dt="2021-06-16T17:00:24.330" v="5" actId="20577"/>
          <ac:spMkLst>
            <pc:docMk/>
            <pc:sldMk cId="4016154555" sldId="273"/>
            <ac:spMk id="3" creationId="{106D91F4-E168-4C88-86C1-09AE7829431E}"/>
          </ac:spMkLst>
        </pc:spChg>
      </pc:sldChg>
      <pc:sldChg chg="modSp">
        <pc:chgData name="McDuffie, Joshua" userId="S::joshua.d.mcduffie@vanderbilt.edu::6a6b1479-3967-42c1-b208-6d52e2d51338" providerId="AD" clId="Web-{C7D7D067-E7EE-D895-C8C3-6F806E179E4F}" dt="2021-06-16T17:00:28.534" v="6" actId="20577"/>
        <pc:sldMkLst>
          <pc:docMk/>
          <pc:sldMk cId="1451947405" sldId="276"/>
        </pc:sldMkLst>
        <pc:spChg chg="mod">
          <ac:chgData name="McDuffie, Joshua" userId="S::joshua.d.mcduffie@vanderbilt.edu::6a6b1479-3967-42c1-b208-6d52e2d51338" providerId="AD" clId="Web-{C7D7D067-E7EE-D895-C8C3-6F806E179E4F}" dt="2021-06-16T17:00:28.534" v="6" actId="20577"/>
          <ac:spMkLst>
            <pc:docMk/>
            <pc:sldMk cId="1451947405" sldId="276"/>
            <ac:spMk id="3" creationId="{106D91F4-E168-4C88-86C1-09AE7829431E}"/>
          </ac:spMkLst>
        </pc:spChg>
      </pc:sldChg>
    </pc:docChg>
  </pc:docChgLst>
  <pc:docChgLst>
    <pc:chgData name="McDuffie, Joshua" userId="6a6b1479-3967-42c1-b208-6d52e2d51338" providerId="ADAL" clId="{43124AE5-4AEE-4BA2-8E97-82FF6463A7D4}"/>
    <pc:docChg chg="undo custSel addSld modSld sldOrd">
      <pc:chgData name="McDuffie, Joshua" userId="6a6b1479-3967-42c1-b208-6d52e2d51338" providerId="ADAL" clId="{43124AE5-4AEE-4BA2-8E97-82FF6463A7D4}" dt="2023-06-29T17:45:00.408" v="821" actId="478"/>
      <pc:docMkLst>
        <pc:docMk/>
      </pc:docMkLst>
      <pc:sldChg chg="modSp mod">
        <pc:chgData name="McDuffie, Joshua" userId="6a6b1479-3967-42c1-b208-6d52e2d51338" providerId="ADAL" clId="{43124AE5-4AEE-4BA2-8E97-82FF6463A7D4}" dt="2023-06-28T16:49:21.432" v="61" actId="20577"/>
        <pc:sldMkLst>
          <pc:docMk/>
          <pc:sldMk cId="2742122680" sldId="257"/>
        </pc:sldMkLst>
        <pc:spChg chg="mod">
          <ac:chgData name="McDuffie, Joshua" userId="6a6b1479-3967-42c1-b208-6d52e2d51338" providerId="ADAL" clId="{43124AE5-4AEE-4BA2-8E97-82FF6463A7D4}" dt="2023-06-28T16:49:21.432" v="61" actId="20577"/>
          <ac:spMkLst>
            <pc:docMk/>
            <pc:sldMk cId="2742122680" sldId="257"/>
            <ac:spMk id="3" creationId="{191B5729-85AB-4DFD-9D58-6370FD0139A5}"/>
          </ac:spMkLst>
        </pc:spChg>
      </pc:sldChg>
      <pc:sldChg chg="delSp mod">
        <pc:chgData name="McDuffie, Joshua" userId="6a6b1479-3967-42c1-b208-6d52e2d51338" providerId="ADAL" clId="{43124AE5-4AEE-4BA2-8E97-82FF6463A7D4}" dt="2023-06-28T16:51:02.315" v="64" actId="478"/>
        <pc:sldMkLst>
          <pc:docMk/>
          <pc:sldMk cId="1918752992" sldId="262"/>
        </pc:sldMkLst>
        <pc:picChg chg="del">
          <ac:chgData name="McDuffie, Joshua" userId="6a6b1479-3967-42c1-b208-6d52e2d51338" providerId="ADAL" clId="{43124AE5-4AEE-4BA2-8E97-82FF6463A7D4}" dt="2023-06-28T16:51:02.315" v="64" actId="478"/>
          <ac:picMkLst>
            <pc:docMk/>
            <pc:sldMk cId="1918752992" sldId="262"/>
            <ac:picMk id="3" creationId="{A5F8A9EF-FDA4-46FA-9F0C-F732386BC6F5}"/>
          </ac:picMkLst>
        </pc:picChg>
      </pc:sldChg>
      <pc:sldChg chg="modSp mod">
        <pc:chgData name="McDuffie, Joshua" userId="6a6b1479-3967-42c1-b208-6d52e2d51338" providerId="ADAL" clId="{43124AE5-4AEE-4BA2-8E97-82FF6463A7D4}" dt="2023-06-28T16:57:45.434" v="290"/>
        <pc:sldMkLst>
          <pc:docMk/>
          <pc:sldMk cId="2494963567" sldId="264"/>
        </pc:sldMkLst>
        <pc:spChg chg="mod">
          <ac:chgData name="McDuffie, Joshua" userId="6a6b1479-3967-42c1-b208-6d52e2d51338" providerId="ADAL" clId="{43124AE5-4AEE-4BA2-8E97-82FF6463A7D4}" dt="2023-06-28T16:56:52.599" v="285" actId="20577"/>
          <ac:spMkLst>
            <pc:docMk/>
            <pc:sldMk cId="2494963567" sldId="264"/>
            <ac:spMk id="8" creationId="{FBA37C1D-DC7C-4B45-950E-3C819B852B11}"/>
          </ac:spMkLst>
        </pc:spChg>
        <pc:picChg chg="mod">
          <ac:chgData name="McDuffie, Joshua" userId="6a6b1479-3967-42c1-b208-6d52e2d51338" providerId="ADAL" clId="{43124AE5-4AEE-4BA2-8E97-82FF6463A7D4}" dt="2023-06-28T16:57:45.434" v="290"/>
          <ac:picMkLst>
            <pc:docMk/>
            <pc:sldMk cId="2494963567" sldId="264"/>
            <ac:picMk id="5" creationId="{B1758C2D-5146-4A5D-BD9E-877AE3A78DB1}"/>
          </ac:picMkLst>
        </pc:picChg>
      </pc:sldChg>
      <pc:sldChg chg="modSp mod">
        <pc:chgData name="McDuffie, Joshua" userId="6a6b1479-3967-42c1-b208-6d52e2d51338" providerId="ADAL" clId="{43124AE5-4AEE-4BA2-8E97-82FF6463A7D4}" dt="2023-06-29T03:32:42.591" v="600" actId="20577"/>
        <pc:sldMkLst>
          <pc:docMk/>
          <pc:sldMk cId="4049484663" sldId="267"/>
        </pc:sldMkLst>
        <pc:graphicFrameChg chg="modGraphic">
          <ac:chgData name="McDuffie, Joshua" userId="6a6b1479-3967-42c1-b208-6d52e2d51338" providerId="ADAL" clId="{43124AE5-4AEE-4BA2-8E97-82FF6463A7D4}" dt="2023-06-29T03:32:42.591" v="600" actId="20577"/>
          <ac:graphicFrameMkLst>
            <pc:docMk/>
            <pc:sldMk cId="4049484663" sldId="267"/>
            <ac:graphicFrameMk id="4" creationId="{8D572CDD-777C-4DE6-A2FE-D94C74B10269}"/>
          </ac:graphicFrameMkLst>
        </pc:graphicFrameChg>
      </pc:sldChg>
      <pc:sldChg chg="ord">
        <pc:chgData name="McDuffie, Joshua" userId="6a6b1479-3967-42c1-b208-6d52e2d51338" providerId="ADAL" clId="{43124AE5-4AEE-4BA2-8E97-82FF6463A7D4}" dt="2023-06-28T16:50:15.924" v="63"/>
        <pc:sldMkLst>
          <pc:docMk/>
          <pc:sldMk cId="2315899002" sldId="269"/>
        </pc:sldMkLst>
      </pc:sldChg>
      <pc:sldChg chg="modSp mod">
        <pc:chgData name="McDuffie, Joshua" userId="6a6b1479-3967-42c1-b208-6d52e2d51338" providerId="ADAL" clId="{43124AE5-4AEE-4BA2-8E97-82FF6463A7D4}" dt="2023-06-28T17:03:37.810" v="495" actId="20577"/>
        <pc:sldMkLst>
          <pc:docMk/>
          <pc:sldMk cId="3127845831" sldId="272"/>
        </pc:sldMkLst>
        <pc:spChg chg="mod">
          <ac:chgData name="McDuffie, Joshua" userId="6a6b1479-3967-42c1-b208-6d52e2d51338" providerId="ADAL" clId="{43124AE5-4AEE-4BA2-8E97-82FF6463A7D4}" dt="2023-06-28T17:03:37.810" v="495" actId="20577"/>
          <ac:spMkLst>
            <pc:docMk/>
            <pc:sldMk cId="3127845831" sldId="272"/>
            <ac:spMk id="2" creationId="{A85E7892-107B-4130-A8F2-0AEE8E16E130}"/>
          </ac:spMkLst>
        </pc:spChg>
        <pc:spChg chg="mod">
          <ac:chgData name="McDuffie, Joshua" userId="6a6b1479-3967-42c1-b208-6d52e2d51338" providerId="ADAL" clId="{43124AE5-4AEE-4BA2-8E97-82FF6463A7D4}" dt="2023-06-28T17:03:03.744" v="462"/>
          <ac:spMkLst>
            <pc:docMk/>
            <pc:sldMk cId="3127845831" sldId="272"/>
            <ac:spMk id="4" creationId="{7829D4F1-16DD-472B-9A3C-8D676D369ACB}"/>
          </ac:spMkLst>
        </pc:spChg>
      </pc:sldChg>
      <pc:sldChg chg="delSp mod">
        <pc:chgData name="McDuffie, Joshua" userId="6a6b1479-3967-42c1-b208-6d52e2d51338" providerId="ADAL" clId="{43124AE5-4AEE-4BA2-8E97-82FF6463A7D4}" dt="2023-06-28T17:06:16.994" v="549" actId="478"/>
        <pc:sldMkLst>
          <pc:docMk/>
          <pc:sldMk cId="216998932" sldId="274"/>
        </pc:sldMkLst>
        <pc:picChg chg="del">
          <ac:chgData name="McDuffie, Joshua" userId="6a6b1479-3967-42c1-b208-6d52e2d51338" providerId="ADAL" clId="{43124AE5-4AEE-4BA2-8E97-82FF6463A7D4}" dt="2023-06-28T17:06:16.994" v="549" actId="478"/>
          <ac:picMkLst>
            <pc:docMk/>
            <pc:sldMk cId="216998932" sldId="274"/>
            <ac:picMk id="6" creationId="{250CE66C-A2F1-4F96-BA9C-C6BBA491A179}"/>
          </ac:picMkLst>
        </pc:picChg>
      </pc:sldChg>
      <pc:sldChg chg="delSp modSp mod">
        <pc:chgData name="McDuffie, Joshua" userId="6a6b1479-3967-42c1-b208-6d52e2d51338" providerId="ADAL" clId="{43124AE5-4AEE-4BA2-8E97-82FF6463A7D4}" dt="2023-06-28T17:06:06.413" v="548" actId="20577"/>
        <pc:sldMkLst>
          <pc:docMk/>
          <pc:sldMk cId="1451947405" sldId="276"/>
        </pc:sldMkLst>
        <pc:spChg chg="mod">
          <ac:chgData name="McDuffie, Joshua" userId="6a6b1479-3967-42c1-b208-6d52e2d51338" providerId="ADAL" clId="{43124AE5-4AEE-4BA2-8E97-82FF6463A7D4}" dt="2023-06-28T17:05:43.519" v="531" actId="20577"/>
          <ac:spMkLst>
            <pc:docMk/>
            <pc:sldMk cId="1451947405" sldId="276"/>
            <ac:spMk id="2" creationId="{A85E7892-107B-4130-A8F2-0AEE8E16E130}"/>
          </ac:spMkLst>
        </pc:spChg>
        <pc:spChg chg="mod">
          <ac:chgData name="McDuffie, Joshua" userId="6a6b1479-3967-42c1-b208-6d52e2d51338" providerId="ADAL" clId="{43124AE5-4AEE-4BA2-8E97-82FF6463A7D4}" dt="2023-06-28T17:06:06.413" v="548" actId="20577"/>
          <ac:spMkLst>
            <pc:docMk/>
            <pc:sldMk cId="1451947405" sldId="276"/>
            <ac:spMk id="3" creationId="{106D91F4-E168-4C88-86C1-09AE7829431E}"/>
          </ac:spMkLst>
        </pc:spChg>
        <pc:picChg chg="del">
          <ac:chgData name="McDuffie, Joshua" userId="6a6b1479-3967-42c1-b208-6d52e2d51338" providerId="ADAL" clId="{43124AE5-4AEE-4BA2-8E97-82FF6463A7D4}" dt="2023-06-28T17:05:46.891" v="532" actId="478"/>
          <ac:picMkLst>
            <pc:docMk/>
            <pc:sldMk cId="1451947405" sldId="276"/>
            <ac:picMk id="5" creationId="{4619B39B-886B-44B9-98A9-41CF4121B3C1}"/>
          </ac:picMkLst>
        </pc:picChg>
      </pc:sldChg>
      <pc:sldChg chg="delSp modSp mod">
        <pc:chgData name="McDuffie, Joshua" userId="6a6b1479-3967-42c1-b208-6d52e2d51338" providerId="ADAL" clId="{43124AE5-4AEE-4BA2-8E97-82FF6463A7D4}" dt="2023-06-28T16:53:26.515" v="167" actId="113"/>
        <pc:sldMkLst>
          <pc:docMk/>
          <pc:sldMk cId="720259964" sldId="277"/>
        </pc:sldMkLst>
        <pc:spChg chg="mod">
          <ac:chgData name="McDuffie, Joshua" userId="6a6b1479-3967-42c1-b208-6d52e2d51338" providerId="ADAL" clId="{43124AE5-4AEE-4BA2-8E97-82FF6463A7D4}" dt="2023-06-28T16:43:24.731" v="32" actId="20577"/>
          <ac:spMkLst>
            <pc:docMk/>
            <pc:sldMk cId="720259964" sldId="277"/>
            <ac:spMk id="2" creationId="{523F8F02-2214-4B73-B470-A54A465711FF}"/>
          </ac:spMkLst>
        </pc:spChg>
        <pc:spChg chg="mod">
          <ac:chgData name="McDuffie, Joshua" userId="6a6b1479-3967-42c1-b208-6d52e2d51338" providerId="ADAL" clId="{43124AE5-4AEE-4BA2-8E97-82FF6463A7D4}" dt="2023-06-28T16:53:26.515" v="167" actId="113"/>
          <ac:spMkLst>
            <pc:docMk/>
            <pc:sldMk cId="720259964" sldId="277"/>
            <ac:spMk id="8" creationId="{FBA37C1D-DC7C-4B45-950E-3C819B852B11}"/>
          </ac:spMkLst>
        </pc:spChg>
        <pc:picChg chg="del">
          <ac:chgData name="McDuffie, Joshua" userId="6a6b1479-3967-42c1-b208-6d52e2d51338" providerId="ADAL" clId="{43124AE5-4AEE-4BA2-8E97-82FF6463A7D4}" dt="2023-06-28T16:51:21.001" v="65" actId="478"/>
          <ac:picMkLst>
            <pc:docMk/>
            <pc:sldMk cId="720259964" sldId="277"/>
            <ac:picMk id="3" creationId="{A5F8A9EF-FDA4-46FA-9F0C-F732386BC6F5}"/>
          </ac:picMkLst>
        </pc:picChg>
        <pc:picChg chg="mod">
          <ac:chgData name="McDuffie, Joshua" userId="6a6b1479-3967-42c1-b208-6d52e2d51338" providerId="ADAL" clId="{43124AE5-4AEE-4BA2-8E97-82FF6463A7D4}" dt="2023-06-28T16:51:26.321" v="66" actId="1076"/>
          <ac:picMkLst>
            <pc:docMk/>
            <pc:sldMk cId="720259964" sldId="277"/>
            <ac:picMk id="4" creationId="{5DB490DD-001C-4879-82CB-BB4C740A4E1B}"/>
          </ac:picMkLst>
        </pc:picChg>
      </pc:sldChg>
      <pc:sldChg chg="addSp delSp modSp mod">
        <pc:chgData name="McDuffie, Joshua" userId="6a6b1479-3967-42c1-b208-6d52e2d51338" providerId="ADAL" clId="{43124AE5-4AEE-4BA2-8E97-82FF6463A7D4}" dt="2023-06-29T16:10:57.138" v="760" actId="20577"/>
        <pc:sldMkLst>
          <pc:docMk/>
          <pc:sldMk cId="157985261" sldId="279"/>
        </pc:sldMkLst>
        <pc:spChg chg="add del mod">
          <ac:chgData name="McDuffie, Joshua" userId="6a6b1479-3967-42c1-b208-6d52e2d51338" providerId="ADAL" clId="{43124AE5-4AEE-4BA2-8E97-82FF6463A7D4}" dt="2023-06-28T17:00:14.236" v="298" actId="478"/>
          <ac:spMkLst>
            <pc:docMk/>
            <pc:sldMk cId="157985261" sldId="279"/>
            <ac:spMk id="6" creationId="{B6BFCA09-6FB3-36C2-646B-5EC6712BCE60}"/>
          </ac:spMkLst>
        </pc:spChg>
        <pc:spChg chg="mod">
          <ac:chgData name="McDuffie, Joshua" userId="6a6b1479-3967-42c1-b208-6d52e2d51338" providerId="ADAL" clId="{43124AE5-4AEE-4BA2-8E97-82FF6463A7D4}" dt="2023-06-29T16:10:57.138" v="760" actId="20577"/>
          <ac:spMkLst>
            <pc:docMk/>
            <pc:sldMk cId="157985261" sldId="279"/>
            <ac:spMk id="8" creationId="{FBA37C1D-DC7C-4B45-950E-3C819B852B11}"/>
          </ac:spMkLst>
        </pc:spChg>
        <pc:spChg chg="add del mod">
          <ac:chgData name="McDuffie, Joshua" userId="6a6b1479-3967-42c1-b208-6d52e2d51338" providerId="ADAL" clId="{43124AE5-4AEE-4BA2-8E97-82FF6463A7D4}" dt="2023-06-29T03:53:03.957" v="742" actId="478"/>
          <ac:spMkLst>
            <pc:docMk/>
            <pc:sldMk cId="157985261" sldId="279"/>
            <ac:spMk id="10" creationId="{95643930-9B39-46E3-A71F-218BB460395B}"/>
          </ac:spMkLst>
        </pc:spChg>
        <pc:picChg chg="add del mod">
          <ac:chgData name="McDuffie, Joshua" userId="6a6b1479-3967-42c1-b208-6d52e2d51338" providerId="ADAL" clId="{43124AE5-4AEE-4BA2-8E97-82FF6463A7D4}" dt="2023-06-28T17:00:16.005" v="299" actId="1076"/>
          <ac:picMkLst>
            <pc:docMk/>
            <pc:sldMk cId="157985261" sldId="279"/>
            <ac:picMk id="4" creationId="{B72E43C0-3954-2772-0183-FC8BA67CD34A}"/>
          </ac:picMkLst>
        </pc:picChg>
        <pc:picChg chg="del">
          <ac:chgData name="McDuffie, Joshua" userId="6a6b1479-3967-42c1-b208-6d52e2d51338" providerId="ADAL" clId="{43124AE5-4AEE-4BA2-8E97-82FF6463A7D4}" dt="2023-06-28T16:57:16.117" v="287" actId="478"/>
          <ac:picMkLst>
            <pc:docMk/>
            <pc:sldMk cId="157985261" sldId="279"/>
            <ac:picMk id="5" creationId="{B1758C2D-5146-4A5D-BD9E-877AE3A78DB1}"/>
          </ac:picMkLst>
        </pc:picChg>
        <pc:picChg chg="add mod">
          <ac:chgData name="McDuffie, Joshua" userId="6a6b1479-3967-42c1-b208-6d52e2d51338" providerId="ADAL" clId="{43124AE5-4AEE-4BA2-8E97-82FF6463A7D4}" dt="2023-06-29T03:53:08.249" v="743" actId="1076"/>
          <ac:picMkLst>
            <pc:docMk/>
            <pc:sldMk cId="157985261" sldId="279"/>
            <ac:picMk id="9" creationId="{0EE8FB56-C270-D0B7-9A82-6DD1B7659552}"/>
          </ac:picMkLst>
        </pc:picChg>
        <pc:picChg chg="del">
          <ac:chgData name="McDuffie, Joshua" userId="6a6b1479-3967-42c1-b208-6d52e2d51338" providerId="ADAL" clId="{43124AE5-4AEE-4BA2-8E97-82FF6463A7D4}" dt="2023-06-28T16:57:13.445" v="286" actId="478"/>
          <ac:picMkLst>
            <pc:docMk/>
            <pc:sldMk cId="157985261" sldId="279"/>
            <ac:picMk id="16" creationId="{6DAA0575-4C09-4FCD-B535-346C7BF33801}"/>
          </ac:picMkLst>
        </pc:picChg>
      </pc:sldChg>
      <pc:sldChg chg="modSp new mod">
        <pc:chgData name="McDuffie, Joshua" userId="6a6b1479-3967-42c1-b208-6d52e2d51338" providerId="ADAL" clId="{43124AE5-4AEE-4BA2-8E97-82FF6463A7D4}" dt="2023-06-29T03:51:19.279" v="737" actId="20577"/>
        <pc:sldMkLst>
          <pc:docMk/>
          <pc:sldMk cId="1742655898" sldId="280"/>
        </pc:sldMkLst>
        <pc:spChg chg="mod">
          <ac:chgData name="McDuffie, Joshua" userId="6a6b1479-3967-42c1-b208-6d52e2d51338" providerId="ADAL" clId="{43124AE5-4AEE-4BA2-8E97-82FF6463A7D4}" dt="2023-06-29T03:40:17.895" v="655" actId="20577"/>
          <ac:spMkLst>
            <pc:docMk/>
            <pc:sldMk cId="1742655898" sldId="280"/>
            <ac:spMk id="2" creationId="{27C55035-C238-3242-3156-B3E8C333B0DC}"/>
          </ac:spMkLst>
        </pc:spChg>
        <pc:spChg chg="mod">
          <ac:chgData name="McDuffie, Joshua" userId="6a6b1479-3967-42c1-b208-6d52e2d51338" providerId="ADAL" clId="{43124AE5-4AEE-4BA2-8E97-82FF6463A7D4}" dt="2023-06-29T03:51:19.279" v="737" actId="20577"/>
          <ac:spMkLst>
            <pc:docMk/>
            <pc:sldMk cId="1742655898" sldId="280"/>
            <ac:spMk id="3" creationId="{D14CAEFE-B1BA-DF12-BA65-E02AC9DE9C23}"/>
          </ac:spMkLst>
        </pc:spChg>
      </pc:sldChg>
      <pc:sldChg chg="addSp delSp modSp new mod">
        <pc:chgData name="McDuffie, Joshua" userId="6a6b1479-3967-42c1-b208-6d52e2d51338" providerId="ADAL" clId="{43124AE5-4AEE-4BA2-8E97-82FF6463A7D4}" dt="2023-06-29T17:45:00.408" v="821" actId="478"/>
        <pc:sldMkLst>
          <pc:docMk/>
          <pc:sldMk cId="3127828773" sldId="281"/>
        </pc:sldMkLst>
        <pc:spChg chg="mod">
          <ac:chgData name="McDuffie, Joshua" userId="6a6b1479-3967-42c1-b208-6d52e2d51338" providerId="ADAL" clId="{43124AE5-4AEE-4BA2-8E97-82FF6463A7D4}" dt="2023-06-29T17:38:41.157" v="771" actId="20577"/>
          <ac:spMkLst>
            <pc:docMk/>
            <pc:sldMk cId="3127828773" sldId="281"/>
            <ac:spMk id="2" creationId="{15987385-E810-D630-52E0-58F674A50649}"/>
          </ac:spMkLst>
        </pc:spChg>
        <pc:spChg chg="mod">
          <ac:chgData name="McDuffie, Joshua" userId="6a6b1479-3967-42c1-b208-6d52e2d51338" providerId="ADAL" clId="{43124AE5-4AEE-4BA2-8E97-82FF6463A7D4}" dt="2023-06-29T17:43:59.911" v="817" actId="20577"/>
          <ac:spMkLst>
            <pc:docMk/>
            <pc:sldMk cId="3127828773" sldId="281"/>
            <ac:spMk id="3" creationId="{771F2FAB-790D-77E2-8D0B-8AE645740615}"/>
          </ac:spMkLst>
        </pc:spChg>
        <pc:spChg chg="add del mod">
          <ac:chgData name="McDuffie, Joshua" userId="6a6b1479-3967-42c1-b208-6d52e2d51338" providerId="ADAL" clId="{43124AE5-4AEE-4BA2-8E97-82FF6463A7D4}" dt="2023-06-29T17:45:00.408" v="821" actId="478"/>
          <ac:spMkLst>
            <pc:docMk/>
            <pc:sldMk cId="3127828773" sldId="281"/>
            <ac:spMk id="6" creationId="{F5989570-B44F-B1BD-914E-FFEDF71C05DB}"/>
          </ac:spMkLst>
        </pc:spChg>
        <pc:picChg chg="add del mod">
          <ac:chgData name="McDuffie, Joshua" userId="6a6b1479-3967-42c1-b208-6d52e2d51338" providerId="ADAL" clId="{43124AE5-4AEE-4BA2-8E97-82FF6463A7D4}" dt="2023-06-29T17:45:00.408" v="821" actId="478"/>
          <ac:picMkLst>
            <pc:docMk/>
            <pc:sldMk cId="3127828773" sldId="281"/>
            <ac:picMk id="5" creationId="{FF30CF43-5E0C-D91D-BE1A-A9140F07C0FF}"/>
          </ac:picMkLst>
        </pc:picChg>
      </pc:sldChg>
    </pc:docChg>
  </pc:docChgLst>
  <pc:docChgLst>
    <pc:chgData name="McDuffie, Joshua" userId="S::joshua.d.mcduffie@vanderbilt.edu::6a6b1479-3967-42c1-b208-6d52e2d51338" providerId="AD" clId="Web-{52A0629E-AEC4-16BC-864E-BBD4BB0CF445}"/>
    <pc:docChg chg="modSld">
      <pc:chgData name="McDuffie, Joshua" userId="S::joshua.d.mcduffie@vanderbilt.edu::6a6b1479-3967-42c1-b208-6d52e2d51338" providerId="AD" clId="Web-{52A0629E-AEC4-16BC-864E-BBD4BB0CF445}" dt="2021-06-28T12:55:57.539" v="154" actId="20577"/>
      <pc:docMkLst>
        <pc:docMk/>
      </pc:docMkLst>
      <pc:sldChg chg="modSp">
        <pc:chgData name="McDuffie, Joshua" userId="S::joshua.d.mcduffie@vanderbilt.edu::6a6b1479-3967-42c1-b208-6d52e2d51338" providerId="AD" clId="Web-{52A0629E-AEC4-16BC-864E-BBD4BB0CF445}" dt="2021-06-28T12:50:56.561" v="25" actId="20577"/>
        <pc:sldMkLst>
          <pc:docMk/>
          <pc:sldMk cId="3141352408" sldId="265"/>
        </pc:sldMkLst>
        <pc:spChg chg="mod">
          <ac:chgData name="McDuffie, Joshua" userId="S::joshua.d.mcduffie@vanderbilt.edu::6a6b1479-3967-42c1-b208-6d52e2d51338" providerId="AD" clId="Web-{52A0629E-AEC4-16BC-864E-BBD4BB0CF445}" dt="2021-06-28T12:50:56.561" v="25" actId="20577"/>
          <ac:spMkLst>
            <pc:docMk/>
            <pc:sldMk cId="3141352408" sldId="265"/>
            <ac:spMk id="8" creationId="{FBA37C1D-DC7C-4B45-950E-3C819B852B11}"/>
          </ac:spMkLst>
        </pc:spChg>
      </pc:sldChg>
      <pc:sldChg chg="modNotes">
        <pc:chgData name="McDuffie, Joshua" userId="S::joshua.d.mcduffie@vanderbilt.edu::6a6b1479-3967-42c1-b208-6d52e2d51338" providerId="AD" clId="Web-{52A0629E-AEC4-16BC-864E-BBD4BB0CF445}" dt="2021-06-28T12:50:00.825" v="17"/>
        <pc:sldMkLst>
          <pc:docMk/>
          <pc:sldMk cId="2315899002" sldId="269"/>
        </pc:sldMkLst>
      </pc:sldChg>
      <pc:sldChg chg="modSp">
        <pc:chgData name="McDuffie, Joshua" userId="S::joshua.d.mcduffie@vanderbilt.edu::6a6b1479-3967-42c1-b208-6d52e2d51338" providerId="AD" clId="Web-{52A0629E-AEC4-16BC-864E-BBD4BB0CF445}" dt="2021-06-28T12:52:05.797" v="42" actId="20577"/>
        <pc:sldMkLst>
          <pc:docMk/>
          <pc:sldMk cId="3127845831" sldId="272"/>
        </pc:sldMkLst>
        <pc:spChg chg="mod">
          <ac:chgData name="McDuffie, Joshua" userId="S::joshua.d.mcduffie@vanderbilt.edu::6a6b1479-3967-42c1-b208-6d52e2d51338" providerId="AD" clId="Web-{52A0629E-AEC4-16BC-864E-BBD4BB0CF445}" dt="2021-06-28T12:52:05.797" v="42" actId="20577"/>
          <ac:spMkLst>
            <pc:docMk/>
            <pc:sldMk cId="3127845831" sldId="272"/>
            <ac:spMk id="3" creationId="{106D91F4-E168-4C88-86C1-09AE7829431E}"/>
          </ac:spMkLst>
        </pc:spChg>
      </pc:sldChg>
      <pc:sldChg chg="modSp">
        <pc:chgData name="McDuffie, Joshua" userId="S::joshua.d.mcduffie@vanderbilt.edu::6a6b1479-3967-42c1-b208-6d52e2d51338" providerId="AD" clId="Web-{52A0629E-AEC4-16BC-864E-BBD4BB0CF445}" dt="2021-06-28T12:55:47.804" v="153" actId="20577"/>
        <pc:sldMkLst>
          <pc:docMk/>
          <pc:sldMk cId="4016154555" sldId="273"/>
        </pc:sldMkLst>
        <pc:spChg chg="mod">
          <ac:chgData name="McDuffie, Joshua" userId="S::joshua.d.mcduffie@vanderbilt.edu::6a6b1479-3967-42c1-b208-6d52e2d51338" providerId="AD" clId="Web-{52A0629E-AEC4-16BC-864E-BBD4BB0CF445}" dt="2021-06-28T12:55:47.804" v="153" actId="20577"/>
          <ac:spMkLst>
            <pc:docMk/>
            <pc:sldMk cId="4016154555" sldId="273"/>
            <ac:spMk id="2" creationId="{A85E7892-107B-4130-A8F2-0AEE8E16E130}"/>
          </ac:spMkLst>
        </pc:spChg>
      </pc:sldChg>
      <pc:sldChg chg="modSp">
        <pc:chgData name="McDuffie, Joshua" userId="S::joshua.d.mcduffie@vanderbilt.edu::6a6b1479-3967-42c1-b208-6d52e2d51338" providerId="AD" clId="Web-{52A0629E-AEC4-16BC-864E-BBD4BB0CF445}" dt="2021-06-28T12:55:57.539" v="154" actId="20577"/>
        <pc:sldMkLst>
          <pc:docMk/>
          <pc:sldMk cId="216998932" sldId="274"/>
        </pc:sldMkLst>
        <pc:spChg chg="mod">
          <ac:chgData name="McDuffie, Joshua" userId="S::joshua.d.mcduffie@vanderbilt.edu::6a6b1479-3967-42c1-b208-6d52e2d51338" providerId="AD" clId="Web-{52A0629E-AEC4-16BC-864E-BBD4BB0CF445}" dt="2021-06-28T12:55:57.539" v="154" actId="20577"/>
          <ac:spMkLst>
            <pc:docMk/>
            <pc:sldMk cId="216998932" sldId="274"/>
            <ac:spMk id="2" creationId="{A85E7892-107B-4130-A8F2-0AEE8E16E130}"/>
          </ac:spMkLst>
        </pc:spChg>
      </pc:sldChg>
      <pc:sldChg chg="modSp">
        <pc:chgData name="McDuffie, Joshua" userId="S::joshua.d.mcduffie@vanderbilt.edu::6a6b1479-3967-42c1-b208-6d52e2d51338" providerId="AD" clId="Web-{52A0629E-AEC4-16BC-864E-BBD4BB0CF445}" dt="2021-06-28T12:55:27.069" v="152" actId="20577"/>
        <pc:sldMkLst>
          <pc:docMk/>
          <pc:sldMk cId="1451947405" sldId="276"/>
        </pc:sldMkLst>
        <pc:spChg chg="mod">
          <ac:chgData name="McDuffie, Joshua" userId="S::joshua.d.mcduffie@vanderbilt.edu::6a6b1479-3967-42c1-b208-6d52e2d51338" providerId="AD" clId="Web-{52A0629E-AEC4-16BC-864E-BBD4BB0CF445}" dt="2021-06-28T12:55:27.069" v="152" actId="20577"/>
          <ac:spMkLst>
            <pc:docMk/>
            <pc:sldMk cId="1451947405" sldId="276"/>
            <ac:spMk id="3" creationId="{106D91F4-E168-4C88-86C1-09AE7829431E}"/>
          </ac:spMkLst>
        </pc:spChg>
      </pc:sldChg>
    </pc:docChg>
  </pc:docChgLst>
  <pc:docChgLst>
    <pc:chgData name="McDuffie, Joshua" userId="S::joshua.d.mcduffie@vanderbilt.edu::6a6b1479-3967-42c1-b208-6d52e2d51338" providerId="AD" clId="Web-{E31A0267-4E2A-5503-3F1F-E9C7865B7FF4}"/>
    <pc:docChg chg="modSld">
      <pc:chgData name="McDuffie, Joshua" userId="S::joshua.d.mcduffie@vanderbilt.edu::6a6b1479-3967-42c1-b208-6d52e2d51338" providerId="AD" clId="Web-{E31A0267-4E2A-5503-3F1F-E9C7865B7FF4}" dt="2022-02-10T19:32:27.573" v="56" actId="20577"/>
      <pc:docMkLst>
        <pc:docMk/>
      </pc:docMkLst>
      <pc:sldChg chg="modSp">
        <pc:chgData name="McDuffie, Joshua" userId="S::joshua.d.mcduffie@vanderbilt.edu::6a6b1479-3967-42c1-b208-6d52e2d51338" providerId="AD" clId="Web-{E31A0267-4E2A-5503-3F1F-E9C7865B7FF4}" dt="2022-02-10T19:32:27.573" v="56" actId="20577"/>
        <pc:sldMkLst>
          <pc:docMk/>
          <pc:sldMk cId="850702429" sldId="259"/>
        </pc:sldMkLst>
        <pc:spChg chg="mod">
          <ac:chgData name="McDuffie, Joshua" userId="S::joshua.d.mcduffie@vanderbilt.edu::6a6b1479-3967-42c1-b208-6d52e2d51338" providerId="AD" clId="Web-{E31A0267-4E2A-5503-3F1F-E9C7865B7FF4}" dt="2022-02-10T19:32:15.541" v="55" actId="20577"/>
          <ac:spMkLst>
            <pc:docMk/>
            <pc:sldMk cId="850702429" sldId="259"/>
            <ac:spMk id="7" creationId="{95B6828D-2CCB-4D32-B590-D26AC1A2D96B}"/>
          </ac:spMkLst>
        </pc:spChg>
        <pc:spChg chg="mod">
          <ac:chgData name="McDuffie, Joshua" userId="S::joshua.d.mcduffie@vanderbilt.edu::6a6b1479-3967-42c1-b208-6d52e2d51338" providerId="AD" clId="Web-{E31A0267-4E2A-5503-3F1F-E9C7865B7FF4}" dt="2022-02-10T19:32:27.573" v="56" actId="20577"/>
          <ac:spMkLst>
            <pc:docMk/>
            <pc:sldMk cId="850702429" sldId="259"/>
            <ac:spMk id="8" creationId="{A5DBC2C4-C699-4DEA-B706-61DFE58DDBBC}"/>
          </ac:spMkLst>
        </pc:spChg>
        <pc:spChg chg="mod">
          <ac:chgData name="McDuffie, Joshua" userId="S::joshua.d.mcduffie@vanderbilt.edu::6a6b1479-3967-42c1-b208-6d52e2d51338" providerId="AD" clId="Web-{E31A0267-4E2A-5503-3F1F-E9C7865B7FF4}" dt="2022-02-10T19:32:07.807" v="54" actId="20577"/>
          <ac:spMkLst>
            <pc:docMk/>
            <pc:sldMk cId="850702429" sldId="259"/>
            <ac:spMk id="9" creationId="{6E102938-D7A0-4B91-9A8E-085A2717174C}"/>
          </ac:spMkLst>
        </pc:spChg>
        <pc:spChg chg="mod">
          <ac:chgData name="McDuffie, Joshua" userId="S::joshua.d.mcduffie@vanderbilt.edu::6a6b1479-3967-42c1-b208-6d52e2d51338" providerId="AD" clId="Web-{E31A0267-4E2A-5503-3F1F-E9C7865B7FF4}" dt="2022-02-10T19:31:52.541" v="53" actId="20577"/>
          <ac:spMkLst>
            <pc:docMk/>
            <pc:sldMk cId="850702429" sldId="259"/>
            <ac:spMk id="10" creationId="{7DDBC266-3099-4C23-962B-8786D8B1A054}"/>
          </ac:spMkLst>
        </pc:spChg>
      </pc:sldChg>
      <pc:sldChg chg="modSp">
        <pc:chgData name="McDuffie, Joshua" userId="S::joshua.d.mcduffie@vanderbilt.edu::6a6b1479-3967-42c1-b208-6d52e2d51338" providerId="AD" clId="Web-{E31A0267-4E2A-5503-3F1F-E9C7865B7FF4}" dt="2022-02-01T16:41:54.267" v="39" actId="20577"/>
        <pc:sldMkLst>
          <pc:docMk/>
          <pc:sldMk cId="2970701968" sldId="260"/>
        </pc:sldMkLst>
        <pc:spChg chg="mod">
          <ac:chgData name="McDuffie, Joshua" userId="S::joshua.d.mcduffie@vanderbilt.edu::6a6b1479-3967-42c1-b208-6d52e2d51338" providerId="AD" clId="Web-{E31A0267-4E2A-5503-3F1F-E9C7865B7FF4}" dt="2022-02-01T16:41:54.267" v="39" actId="20577"/>
          <ac:spMkLst>
            <pc:docMk/>
            <pc:sldMk cId="2970701968" sldId="260"/>
            <ac:spMk id="3" creationId="{3689FD48-1720-4802-9DA8-81E6CF9DC7BD}"/>
          </ac:spMkLst>
        </pc:spChg>
      </pc:sldChg>
      <pc:sldChg chg="modSp">
        <pc:chgData name="McDuffie, Joshua" userId="S::joshua.d.mcduffie@vanderbilt.edu::6a6b1479-3967-42c1-b208-6d52e2d51338" providerId="AD" clId="Web-{E31A0267-4E2A-5503-3F1F-E9C7865B7FF4}" dt="2022-02-01T16:37:10.260" v="12" actId="1076"/>
        <pc:sldMkLst>
          <pc:docMk/>
          <pc:sldMk cId="3127845831" sldId="272"/>
        </pc:sldMkLst>
        <pc:spChg chg="mod">
          <ac:chgData name="McDuffie, Joshua" userId="S::joshua.d.mcduffie@vanderbilt.edu::6a6b1479-3967-42c1-b208-6d52e2d51338" providerId="AD" clId="Web-{E31A0267-4E2A-5503-3F1F-E9C7865B7FF4}" dt="2022-02-01T16:36:55.322" v="11" actId="14100"/>
          <ac:spMkLst>
            <pc:docMk/>
            <pc:sldMk cId="3127845831" sldId="272"/>
            <ac:spMk id="3" creationId="{106D91F4-E168-4C88-86C1-09AE7829431E}"/>
          </ac:spMkLst>
        </pc:spChg>
        <pc:spChg chg="mod">
          <ac:chgData name="McDuffie, Joshua" userId="S::joshua.d.mcduffie@vanderbilt.edu::6a6b1479-3967-42c1-b208-6d52e2d51338" providerId="AD" clId="Web-{E31A0267-4E2A-5503-3F1F-E9C7865B7FF4}" dt="2022-02-01T16:37:10.260" v="12" actId="1076"/>
          <ac:spMkLst>
            <pc:docMk/>
            <pc:sldMk cId="3127845831" sldId="272"/>
            <ac:spMk id="4" creationId="{7829D4F1-16DD-472B-9A3C-8D676D369ACB}"/>
          </ac:spMkLst>
        </pc:spChg>
      </pc:sldChg>
      <pc:sldChg chg="modSp">
        <pc:chgData name="McDuffie, Joshua" userId="S::joshua.d.mcduffie@vanderbilt.edu::6a6b1479-3967-42c1-b208-6d52e2d51338" providerId="AD" clId="Web-{E31A0267-4E2A-5503-3F1F-E9C7865B7FF4}" dt="2022-02-01T16:37:47.307" v="17" actId="14100"/>
        <pc:sldMkLst>
          <pc:docMk/>
          <pc:sldMk cId="4016154555" sldId="273"/>
        </pc:sldMkLst>
        <pc:spChg chg="mod">
          <ac:chgData name="McDuffie, Joshua" userId="S::joshua.d.mcduffie@vanderbilt.edu::6a6b1479-3967-42c1-b208-6d52e2d51338" providerId="AD" clId="Web-{E31A0267-4E2A-5503-3F1F-E9C7865B7FF4}" dt="2022-02-01T16:37:47.307" v="17" actId="14100"/>
          <ac:spMkLst>
            <pc:docMk/>
            <pc:sldMk cId="4016154555" sldId="273"/>
            <ac:spMk id="3" creationId="{106D91F4-E168-4C88-86C1-09AE7829431E}"/>
          </ac:spMkLst>
        </pc:spChg>
      </pc:sldChg>
      <pc:sldChg chg="modSp">
        <pc:chgData name="McDuffie, Joshua" userId="S::joshua.d.mcduffie@vanderbilt.edu::6a6b1479-3967-42c1-b208-6d52e2d51338" providerId="AD" clId="Web-{E31A0267-4E2A-5503-3F1F-E9C7865B7FF4}" dt="2022-02-01T16:38:18.918" v="19" actId="20577"/>
        <pc:sldMkLst>
          <pc:docMk/>
          <pc:sldMk cId="216998932" sldId="274"/>
        </pc:sldMkLst>
        <pc:spChg chg="mod">
          <ac:chgData name="McDuffie, Joshua" userId="S::joshua.d.mcduffie@vanderbilt.edu::6a6b1479-3967-42c1-b208-6d52e2d51338" providerId="AD" clId="Web-{E31A0267-4E2A-5503-3F1F-E9C7865B7FF4}" dt="2022-02-01T16:38:18.918" v="19" actId="20577"/>
          <ac:spMkLst>
            <pc:docMk/>
            <pc:sldMk cId="216998932" sldId="274"/>
            <ac:spMk id="3" creationId="{106D91F4-E168-4C88-86C1-09AE7829431E}"/>
          </ac:spMkLst>
        </pc:spChg>
      </pc:sldChg>
      <pc:sldChg chg="modSp">
        <pc:chgData name="McDuffie, Joshua" userId="S::joshua.d.mcduffie@vanderbilt.edu::6a6b1479-3967-42c1-b208-6d52e2d51338" providerId="AD" clId="Web-{E31A0267-4E2A-5503-3F1F-E9C7865B7FF4}" dt="2022-02-01T16:37:21.463" v="13" actId="20577"/>
        <pc:sldMkLst>
          <pc:docMk/>
          <pc:sldMk cId="1451947405" sldId="276"/>
        </pc:sldMkLst>
        <pc:spChg chg="mod">
          <ac:chgData name="McDuffie, Joshua" userId="S::joshua.d.mcduffie@vanderbilt.edu::6a6b1479-3967-42c1-b208-6d52e2d51338" providerId="AD" clId="Web-{E31A0267-4E2A-5503-3F1F-E9C7865B7FF4}" dt="2022-02-01T16:37:21.463" v="13" actId="20577"/>
          <ac:spMkLst>
            <pc:docMk/>
            <pc:sldMk cId="1451947405" sldId="276"/>
            <ac:spMk id="3" creationId="{106D91F4-E168-4C88-86C1-09AE7829431E}"/>
          </ac:spMkLst>
        </pc:spChg>
      </pc:sldChg>
      <pc:sldChg chg="modSp">
        <pc:chgData name="McDuffie, Joshua" userId="S::joshua.d.mcduffie@vanderbilt.edu::6a6b1479-3967-42c1-b208-6d52e2d51338" providerId="AD" clId="Web-{E31A0267-4E2A-5503-3F1F-E9C7865B7FF4}" dt="2022-02-01T16:42:19.721" v="40" actId="20577"/>
        <pc:sldMkLst>
          <pc:docMk/>
          <pc:sldMk cId="990607628" sldId="278"/>
        </pc:sldMkLst>
        <pc:spChg chg="mod">
          <ac:chgData name="McDuffie, Joshua" userId="S::joshua.d.mcduffie@vanderbilt.edu::6a6b1479-3967-42c1-b208-6d52e2d51338" providerId="AD" clId="Web-{E31A0267-4E2A-5503-3F1F-E9C7865B7FF4}" dt="2022-02-01T16:42:19.721" v="40" actId="20577"/>
          <ac:spMkLst>
            <pc:docMk/>
            <pc:sldMk cId="990607628" sldId="278"/>
            <ac:spMk id="3" creationId="{50F52B36-B15B-49A9-AD8A-02A2613A497B}"/>
          </ac:spMkLst>
        </pc:spChg>
      </pc:sldChg>
      <pc:sldChg chg="modSp">
        <pc:chgData name="McDuffie, Joshua" userId="S::joshua.d.mcduffie@vanderbilt.edu::6a6b1479-3967-42c1-b208-6d52e2d51338" providerId="AD" clId="Web-{E31A0267-4E2A-5503-3F1F-E9C7865B7FF4}" dt="2022-02-10T18:25:04.162" v="52" actId="20577"/>
        <pc:sldMkLst>
          <pc:docMk/>
          <pc:sldMk cId="157985261" sldId="279"/>
        </pc:sldMkLst>
        <pc:spChg chg="mod">
          <ac:chgData name="McDuffie, Joshua" userId="S::joshua.d.mcduffie@vanderbilt.edu::6a6b1479-3967-42c1-b208-6d52e2d51338" providerId="AD" clId="Web-{E31A0267-4E2A-5503-3F1F-E9C7865B7FF4}" dt="2022-02-10T18:25:04.162" v="52" actId="20577"/>
          <ac:spMkLst>
            <pc:docMk/>
            <pc:sldMk cId="157985261" sldId="279"/>
            <ac:spMk id="8" creationId="{FBA37C1D-DC7C-4B45-950E-3C819B852B11}"/>
          </ac:spMkLst>
        </pc:spChg>
      </pc:sldChg>
    </pc:docChg>
  </pc:docChgLst>
  <pc:docChgLst>
    <pc:chgData name="McDuffie, Joshua" userId="S::joshua.d.mcduffie@vanderbilt.edu::6a6b1479-3967-42c1-b208-6d52e2d51338" providerId="AD" clId="Web-{49271676-29B4-47B0-A931-1F87DC8D9BC1}"/>
    <pc:docChg chg="addSld modSld">
      <pc:chgData name="McDuffie, Joshua" userId="S::joshua.d.mcduffie@vanderbilt.edu::6a6b1479-3967-42c1-b208-6d52e2d51338" providerId="AD" clId="Web-{49271676-29B4-47B0-A931-1F87DC8D9BC1}" dt="2021-03-04T23:39:21.256" v="244" actId="20577"/>
      <pc:docMkLst>
        <pc:docMk/>
      </pc:docMkLst>
      <pc:sldChg chg="addSp modSp mod setBg setClrOvrMap">
        <pc:chgData name="McDuffie, Joshua" userId="S::joshua.d.mcduffie@vanderbilt.edu::6a6b1479-3967-42c1-b208-6d52e2d51338" providerId="AD" clId="Web-{49271676-29B4-47B0-A931-1F87DC8D9BC1}" dt="2021-03-04T17:50:08.895" v="29" actId="20577"/>
        <pc:sldMkLst>
          <pc:docMk/>
          <pc:sldMk cId="109857222" sldId="256"/>
        </pc:sldMkLst>
        <pc:spChg chg="mod">
          <ac:chgData name="McDuffie, Joshua" userId="S::joshua.d.mcduffie@vanderbilt.edu::6a6b1479-3967-42c1-b208-6d52e2d51338" providerId="AD" clId="Web-{49271676-29B4-47B0-A931-1F87DC8D9BC1}" dt="2021-03-04T17:48:04.532" v="11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cDuffie, Joshua" userId="S::joshua.d.mcduffie@vanderbilt.edu::6a6b1479-3967-42c1-b208-6d52e2d51338" providerId="AD" clId="Web-{49271676-29B4-47B0-A931-1F87DC8D9BC1}" dt="2021-03-04T17:50:08.895" v="29" actId="20577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McDuffie, Joshua" userId="S::joshua.d.mcduffie@vanderbilt.edu::6a6b1479-3967-42c1-b208-6d52e2d51338" providerId="AD" clId="Web-{49271676-29B4-47B0-A931-1F87DC8D9BC1}" dt="2021-03-04T17:47:47.875" v="4"/>
          <ac:spMkLst>
            <pc:docMk/>
            <pc:sldMk cId="109857222" sldId="256"/>
            <ac:spMk id="5" creationId="{D183CD81-530F-40EA-BFF3-057A147AB7FE}"/>
          </ac:spMkLst>
        </pc:spChg>
        <pc:spChg chg="add">
          <ac:chgData name="McDuffie, Joshua" userId="S::joshua.d.mcduffie@vanderbilt.edu::6a6b1479-3967-42c1-b208-6d52e2d51338" providerId="AD" clId="Web-{49271676-29B4-47B0-A931-1F87DC8D9BC1}" dt="2021-03-04T17:47:47.875" v="4"/>
          <ac:spMkLst>
            <pc:docMk/>
            <pc:sldMk cId="109857222" sldId="256"/>
            <ac:spMk id="10" creationId="{0671A8AE-40A1-4631-A6B8-581AFF065482}"/>
          </ac:spMkLst>
        </pc:spChg>
        <pc:spChg chg="add">
          <ac:chgData name="McDuffie, Joshua" userId="S::joshua.d.mcduffie@vanderbilt.edu::6a6b1479-3967-42c1-b208-6d52e2d51338" providerId="AD" clId="Web-{49271676-29B4-47B0-A931-1F87DC8D9BC1}" dt="2021-03-04T17:47:47.875" v="4"/>
          <ac:spMkLst>
            <pc:docMk/>
            <pc:sldMk cId="109857222" sldId="256"/>
            <ac:spMk id="12" creationId="{AB58EF07-17C2-48CF-ABB0-EEF1F17CB8F0}"/>
          </ac:spMkLst>
        </pc:spChg>
        <pc:spChg chg="add">
          <ac:chgData name="McDuffie, Joshua" userId="S::joshua.d.mcduffie@vanderbilt.edu::6a6b1479-3967-42c1-b208-6d52e2d51338" providerId="AD" clId="Web-{49271676-29B4-47B0-A931-1F87DC8D9BC1}" dt="2021-03-04T17:47:47.875" v="4"/>
          <ac:spMkLst>
            <pc:docMk/>
            <pc:sldMk cId="109857222" sldId="256"/>
            <ac:spMk id="14" creationId="{AF2F604E-43BE-4DC3-B983-E071523364F8}"/>
          </ac:spMkLst>
        </pc:spChg>
        <pc:spChg chg="add">
          <ac:chgData name="McDuffie, Joshua" userId="S::joshua.d.mcduffie@vanderbilt.edu::6a6b1479-3967-42c1-b208-6d52e2d51338" providerId="AD" clId="Web-{49271676-29B4-47B0-A931-1F87DC8D9BC1}" dt="2021-03-04T17:47:47.875" v="4"/>
          <ac:spMkLst>
            <pc:docMk/>
            <pc:sldMk cId="109857222" sldId="256"/>
            <ac:spMk id="16" creationId="{08C9B587-E65E-4B52-B37C-ABEBB6E87928}"/>
          </ac:spMkLst>
        </pc:spChg>
        <pc:picChg chg="add mod ord">
          <ac:chgData name="McDuffie, Joshua" userId="S::joshua.d.mcduffie@vanderbilt.edu::6a6b1479-3967-42c1-b208-6d52e2d51338" providerId="AD" clId="Web-{49271676-29B4-47B0-A931-1F87DC8D9BC1}" dt="2021-03-04T17:47:47.875" v="4"/>
          <ac:picMkLst>
            <pc:docMk/>
            <pc:sldMk cId="109857222" sldId="256"/>
            <ac:picMk id="4" creationId="{5094F1BF-7939-496C-B1C0-487CC66D7BE1}"/>
          </ac:picMkLst>
        </pc:picChg>
      </pc:sldChg>
      <pc:sldChg chg="addSp modSp new mod setBg">
        <pc:chgData name="McDuffie, Joshua" userId="S::joshua.d.mcduffie@vanderbilt.edu::6a6b1479-3967-42c1-b208-6d52e2d51338" providerId="AD" clId="Web-{49271676-29B4-47B0-A931-1F87DC8D9BC1}" dt="2021-03-04T23:39:21.256" v="244" actId="20577"/>
        <pc:sldMkLst>
          <pc:docMk/>
          <pc:sldMk cId="2742122680" sldId="257"/>
        </pc:sldMkLst>
        <pc:spChg chg="mod">
          <ac:chgData name="McDuffie, Joshua" userId="S::joshua.d.mcduffie@vanderbilt.edu::6a6b1479-3967-42c1-b208-6d52e2d51338" providerId="AD" clId="Web-{49271676-29B4-47B0-A931-1F87DC8D9BC1}" dt="2021-03-04T23:36:55.611" v="200"/>
          <ac:spMkLst>
            <pc:docMk/>
            <pc:sldMk cId="2742122680" sldId="257"/>
            <ac:spMk id="2" creationId="{33B2220B-C13B-454F-B3B4-1EDEE94236F7}"/>
          </ac:spMkLst>
        </pc:spChg>
        <pc:spChg chg="mod">
          <ac:chgData name="McDuffie, Joshua" userId="S::joshua.d.mcduffie@vanderbilt.edu::6a6b1479-3967-42c1-b208-6d52e2d51338" providerId="AD" clId="Web-{49271676-29B4-47B0-A931-1F87DC8D9BC1}" dt="2021-03-04T23:39:21.256" v="244" actId="20577"/>
          <ac:spMkLst>
            <pc:docMk/>
            <pc:sldMk cId="2742122680" sldId="257"/>
            <ac:spMk id="3" creationId="{191B5729-85AB-4DFD-9D58-6370FD0139A5}"/>
          </ac:spMkLst>
        </pc:spChg>
        <pc:spChg chg="add">
          <ac:chgData name="McDuffie, Joshua" userId="S::joshua.d.mcduffie@vanderbilt.edu::6a6b1479-3967-42c1-b208-6d52e2d51338" providerId="AD" clId="Web-{49271676-29B4-47B0-A931-1F87DC8D9BC1}" dt="2021-03-04T23:36:55.611" v="200"/>
          <ac:spMkLst>
            <pc:docMk/>
            <pc:sldMk cId="2742122680" sldId="257"/>
            <ac:spMk id="11" creationId="{B3684CCF-CEBB-4D8E-A366-95E43D4C790B}"/>
          </ac:spMkLst>
        </pc:spChg>
        <pc:spChg chg="add">
          <ac:chgData name="McDuffie, Joshua" userId="S::joshua.d.mcduffie@vanderbilt.edu::6a6b1479-3967-42c1-b208-6d52e2d51338" providerId="AD" clId="Web-{49271676-29B4-47B0-A931-1F87DC8D9BC1}" dt="2021-03-04T23:36:55.611" v="200"/>
          <ac:spMkLst>
            <pc:docMk/>
            <pc:sldMk cId="2742122680" sldId="257"/>
            <ac:spMk id="13" creationId="{70BEB1E7-2F88-40BC-B73D-42E5B6F80BFC}"/>
          </ac:spMkLst>
        </pc:spChg>
        <pc:picChg chg="add mod ord">
          <ac:chgData name="McDuffie, Joshua" userId="S::joshua.d.mcduffie@vanderbilt.edu::6a6b1479-3967-42c1-b208-6d52e2d51338" providerId="AD" clId="Web-{49271676-29B4-47B0-A931-1F87DC8D9BC1}" dt="2021-03-04T23:36:55.611" v="200"/>
          <ac:picMkLst>
            <pc:docMk/>
            <pc:sldMk cId="2742122680" sldId="257"/>
            <ac:picMk id="4" creationId="{B06040A9-D7BA-4CCC-98B2-3E5C4449613D}"/>
          </ac:picMkLst>
        </pc:picChg>
        <pc:picChg chg="add mod">
          <ac:chgData name="McDuffie, Joshua" userId="S::joshua.d.mcduffie@vanderbilt.edu::6a6b1479-3967-42c1-b208-6d52e2d51338" providerId="AD" clId="Web-{49271676-29B4-47B0-A931-1F87DC8D9BC1}" dt="2021-03-04T23:36:55.611" v="200"/>
          <ac:picMkLst>
            <pc:docMk/>
            <pc:sldMk cId="2742122680" sldId="257"/>
            <ac:picMk id="5" creationId="{F0D4C82C-9FC7-4F4E-935B-62ECB50990ED}"/>
          </ac:picMkLst>
        </pc:picChg>
        <pc:picChg chg="add mod">
          <ac:chgData name="McDuffie, Joshua" userId="S::joshua.d.mcduffie@vanderbilt.edu::6a6b1479-3967-42c1-b208-6d52e2d51338" providerId="AD" clId="Web-{49271676-29B4-47B0-A931-1F87DC8D9BC1}" dt="2021-03-04T23:36:55.611" v="200"/>
          <ac:picMkLst>
            <pc:docMk/>
            <pc:sldMk cId="2742122680" sldId="257"/>
            <ac:picMk id="6" creationId="{EB7C20C7-B61E-475C-A37D-C0D01CACF50C}"/>
          </ac:picMkLst>
        </pc:picChg>
      </pc:sldChg>
      <pc:sldChg chg="modSp new">
        <pc:chgData name="McDuffie, Joshua" userId="S::joshua.d.mcduffie@vanderbilt.edu::6a6b1479-3967-42c1-b208-6d52e2d51338" providerId="AD" clId="Web-{49271676-29B4-47B0-A931-1F87DC8D9BC1}" dt="2021-03-04T23:08:56.201" v="73" actId="20577"/>
        <pc:sldMkLst>
          <pc:docMk/>
          <pc:sldMk cId="171146437" sldId="258"/>
        </pc:sldMkLst>
        <pc:spChg chg="mod">
          <ac:chgData name="McDuffie, Joshua" userId="S::joshua.d.mcduffie@vanderbilt.edu::6a6b1479-3967-42c1-b208-6d52e2d51338" providerId="AD" clId="Web-{49271676-29B4-47B0-A931-1F87DC8D9BC1}" dt="2021-03-04T23:08:56.201" v="73" actId="20577"/>
          <ac:spMkLst>
            <pc:docMk/>
            <pc:sldMk cId="171146437" sldId="258"/>
            <ac:spMk id="2" creationId="{1BEA9F4D-3B11-4831-8787-3946F4BFB529}"/>
          </ac:spMkLst>
        </pc:spChg>
      </pc:sldChg>
      <pc:sldChg chg="modSp new">
        <pc:chgData name="McDuffie, Joshua" userId="S::joshua.d.mcduffie@vanderbilt.edu::6a6b1479-3967-42c1-b208-6d52e2d51338" providerId="AD" clId="Web-{49271676-29B4-47B0-A931-1F87DC8D9BC1}" dt="2021-03-04T23:09:16.983" v="87" actId="20577"/>
        <pc:sldMkLst>
          <pc:docMk/>
          <pc:sldMk cId="850702429" sldId="259"/>
        </pc:sldMkLst>
        <pc:spChg chg="mod">
          <ac:chgData name="McDuffie, Joshua" userId="S::joshua.d.mcduffie@vanderbilt.edu::6a6b1479-3967-42c1-b208-6d52e2d51338" providerId="AD" clId="Web-{49271676-29B4-47B0-A931-1F87DC8D9BC1}" dt="2021-03-04T23:09:16.983" v="87" actId="20577"/>
          <ac:spMkLst>
            <pc:docMk/>
            <pc:sldMk cId="850702429" sldId="259"/>
            <ac:spMk id="2" creationId="{8F5A6581-1556-4E3D-880F-5E26869E542E}"/>
          </ac:spMkLst>
        </pc:spChg>
      </pc:sldChg>
      <pc:sldChg chg="modSp new">
        <pc:chgData name="McDuffie, Joshua" userId="S::joshua.d.mcduffie@vanderbilt.edu::6a6b1479-3967-42c1-b208-6d52e2d51338" providerId="AD" clId="Web-{49271676-29B4-47B0-A931-1F87DC8D9BC1}" dt="2021-03-04T23:24:31.448" v="144" actId="20577"/>
        <pc:sldMkLst>
          <pc:docMk/>
          <pc:sldMk cId="2970701968" sldId="260"/>
        </pc:sldMkLst>
        <pc:spChg chg="mod">
          <ac:chgData name="McDuffie, Joshua" userId="S::joshua.d.mcduffie@vanderbilt.edu::6a6b1479-3967-42c1-b208-6d52e2d51338" providerId="AD" clId="Web-{49271676-29B4-47B0-A931-1F87DC8D9BC1}" dt="2021-03-04T23:24:31.448" v="144" actId="20577"/>
          <ac:spMkLst>
            <pc:docMk/>
            <pc:sldMk cId="2970701968" sldId="260"/>
            <ac:spMk id="2" creationId="{4261C62E-1B99-4149-9AC9-C55DB455F318}"/>
          </ac:spMkLst>
        </pc:spChg>
      </pc:sldChg>
      <pc:sldChg chg="modSp new">
        <pc:chgData name="McDuffie, Joshua" userId="S::joshua.d.mcduffie@vanderbilt.edu::6a6b1479-3967-42c1-b208-6d52e2d51338" providerId="AD" clId="Web-{49271676-29B4-47B0-A931-1F87DC8D9BC1}" dt="2021-03-04T23:21:41.927" v="129" actId="20577"/>
        <pc:sldMkLst>
          <pc:docMk/>
          <pc:sldMk cId="1674771628" sldId="261"/>
        </pc:sldMkLst>
        <pc:spChg chg="mod">
          <ac:chgData name="McDuffie, Joshua" userId="S::joshua.d.mcduffie@vanderbilt.edu::6a6b1479-3967-42c1-b208-6d52e2d51338" providerId="AD" clId="Web-{49271676-29B4-47B0-A931-1F87DC8D9BC1}" dt="2021-03-04T23:21:41.927" v="129" actId="20577"/>
          <ac:spMkLst>
            <pc:docMk/>
            <pc:sldMk cId="1674771628" sldId="261"/>
            <ac:spMk id="2" creationId="{474EEDCF-5410-479C-AD0A-278E034C0F8C}"/>
          </ac:spMkLst>
        </pc:spChg>
      </pc:sldChg>
      <pc:sldChg chg="addSp delSp modSp new mod setBg">
        <pc:chgData name="McDuffie, Joshua" userId="S::joshua.d.mcduffie@vanderbilt.edu::6a6b1479-3967-42c1-b208-6d52e2d51338" providerId="AD" clId="Web-{49271676-29B4-47B0-A931-1F87DC8D9BC1}" dt="2021-03-04T23:27:40.985" v="169" actId="14100"/>
        <pc:sldMkLst>
          <pc:docMk/>
          <pc:sldMk cId="1918752992" sldId="262"/>
        </pc:sldMkLst>
        <pc:spChg chg="mod">
          <ac:chgData name="McDuffie, Joshua" userId="S::joshua.d.mcduffie@vanderbilt.edu::6a6b1479-3967-42c1-b208-6d52e2d51338" providerId="AD" clId="Web-{49271676-29B4-47B0-A931-1F87DC8D9BC1}" dt="2021-03-04T23:26:16.248" v="158" actId="20577"/>
          <ac:spMkLst>
            <pc:docMk/>
            <pc:sldMk cId="1918752992" sldId="262"/>
            <ac:spMk id="2" creationId="{523F8F02-2214-4B73-B470-A54A465711FF}"/>
          </ac:spMkLst>
        </pc:spChg>
        <pc:spChg chg="del mod">
          <ac:chgData name="McDuffie, Joshua" userId="S::joshua.d.mcduffie@vanderbilt.edu::6a6b1479-3967-42c1-b208-6d52e2d51338" providerId="AD" clId="Web-{49271676-29B4-47B0-A931-1F87DC8D9BC1}" dt="2021-03-04T23:25:00.808" v="147"/>
          <ac:spMkLst>
            <pc:docMk/>
            <pc:sldMk cId="1918752992" sldId="262"/>
            <ac:spMk id="3" creationId="{5D6DE27A-5117-4216-9204-0A12050BFCB5}"/>
          </ac:spMkLst>
        </pc:spChg>
        <pc:spChg chg="add mod">
          <ac:chgData name="McDuffie, Joshua" userId="S::joshua.d.mcduffie@vanderbilt.edu::6a6b1479-3967-42c1-b208-6d52e2d51338" providerId="AD" clId="Web-{49271676-29B4-47B0-A931-1F87DC8D9BC1}" dt="2021-03-04T23:27:40.985" v="169" actId="14100"/>
          <ac:spMkLst>
            <pc:docMk/>
            <pc:sldMk cId="1918752992" sldId="262"/>
            <ac:spMk id="5" creationId="{A05EDACB-DB81-4825-A9A8-802F5211EB9B}"/>
          </ac:spMkLst>
        </pc:spChg>
        <pc:spChg chg="add">
          <ac:chgData name="McDuffie, Joshua" userId="S::joshua.d.mcduffie@vanderbilt.edu::6a6b1479-3967-42c1-b208-6d52e2d51338" providerId="AD" clId="Web-{49271676-29B4-47B0-A931-1F87DC8D9BC1}" dt="2021-03-04T23:25:17.045" v="149"/>
          <ac:spMkLst>
            <pc:docMk/>
            <pc:sldMk cId="1918752992" sldId="262"/>
            <ac:spMk id="8" creationId="{FBA37C1D-DC7C-4B45-950E-3C819B852B11}"/>
          </ac:spMkLst>
        </pc:spChg>
        <pc:spChg chg="add">
          <ac:chgData name="McDuffie, Joshua" userId="S::joshua.d.mcduffie@vanderbilt.edu::6a6b1479-3967-42c1-b208-6d52e2d51338" providerId="AD" clId="Web-{49271676-29B4-47B0-A931-1F87DC8D9BC1}" dt="2021-03-04T23:25:17.045" v="149"/>
          <ac:spMkLst>
            <pc:docMk/>
            <pc:sldMk cId="1918752992" sldId="262"/>
            <ac:spMk id="11" creationId="{E45CA849-654C-4173-AD99-B3A2528275F5}"/>
          </ac:spMkLst>
        </pc:spChg>
        <pc:spChg chg="add">
          <ac:chgData name="McDuffie, Joshua" userId="S::joshua.d.mcduffie@vanderbilt.edu::6a6b1479-3967-42c1-b208-6d52e2d51338" providerId="AD" clId="Web-{49271676-29B4-47B0-A931-1F87DC8D9BC1}" dt="2021-03-04T23:25:17.045" v="149"/>
          <ac:spMkLst>
            <pc:docMk/>
            <pc:sldMk cId="1918752992" sldId="262"/>
            <ac:spMk id="13" creationId="{3E23A947-2D45-4208-AE2B-64948C87A3EB}"/>
          </ac:spMkLst>
        </pc:spChg>
        <pc:spChg chg="add">
          <ac:chgData name="McDuffie, Joshua" userId="S::joshua.d.mcduffie@vanderbilt.edu::6a6b1479-3967-42c1-b208-6d52e2d51338" providerId="AD" clId="Web-{49271676-29B4-47B0-A931-1F87DC8D9BC1}" dt="2021-03-04T23:25:17.045" v="149"/>
          <ac:spMkLst>
            <pc:docMk/>
            <pc:sldMk cId="1918752992" sldId="262"/>
            <ac:spMk id="15" creationId="{E5BBB0F9-6A59-4D02-A9C7-A2D6516684CE}"/>
          </ac:spMkLst>
        </pc:spChg>
        <pc:picChg chg="add mod ord">
          <ac:chgData name="McDuffie, Joshua" userId="S::joshua.d.mcduffie@vanderbilt.edu::6a6b1479-3967-42c1-b208-6d52e2d51338" providerId="AD" clId="Web-{49271676-29B4-47B0-A931-1F87DC8D9BC1}" dt="2021-03-04T23:25:17.045" v="149"/>
          <ac:picMkLst>
            <pc:docMk/>
            <pc:sldMk cId="1918752992" sldId="262"/>
            <ac:picMk id="4" creationId="{09DFF973-5BC8-4DB6-A8C0-EFC61CEECC7D}"/>
          </ac:picMkLst>
        </pc:picChg>
      </pc:sldChg>
    </pc:docChg>
  </pc:docChgLst>
  <pc:docChgLst>
    <pc:chgData name="McDuffie, Joshua" userId="S::joshua.d.mcduffie@vanderbilt.edu::6a6b1479-3967-42c1-b208-6d52e2d51338" providerId="AD" clId="Web-{E90145F9-A07A-24F6-78EB-7AD786123C71}"/>
    <pc:docChg chg="addSld modSld">
      <pc:chgData name="McDuffie, Joshua" userId="S::joshua.d.mcduffie@vanderbilt.edu::6a6b1479-3967-42c1-b208-6d52e2d51338" providerId="AD" clId="Web-{E90145F9-A07A-24F6-78EB-7AD786123C71}" dt="2021-08-24T17:24:49.993" v="43" actId="20577"/>
      <pc:docMkLst>
        <pc:docMk/>
      </pc:docMkLst>
      <pc:sldChg chg="modSp">
        <pc:chgData name="McDuffie, Joshua" userId="S::joshua.d.mcduffie@vanderbilt.edu::6a6b1479-3967-42c1-b208-6d52e2d51338" providerId="AD" clId="Web-{E90145F9-A07A-24F6-78EB-7AD786123C71}" dt="2021-08-24T16:55:50.986" v="12" actId="20577"/>
        <pc:sldMkLst>
          <pc:docMk/>
          <pc:sldMk cId="2970701968" sldId="260"/>
        </pc:sldMkLst>
        <pc:spChg chg="mod">
          <ac:chgData name="McDuffie, Joshua" userId="S::joshua.d.mcduffie@vanderbilt.edu::6a6b1479-3967-42c1-b208-6d52e2d51338" providerId="AD" clId="Web-{E90145F9-A07A-24F6-78EB-7AD786123C71}" dt="2021-08-24T16:55:50.986" v="12" actId="20577"/>
          <ac:spMkLst>
            <pc:docMk/>
            <pc:sldMk cId="2970701968" sldId="260"/>
            <ac:spMk id="3" creationId="{3689FD48-1720-4802-9DA8-81E6CF9DC7BD}"/>
          </ac:spMkLst>
        </pc:spChg>
      </pc:sldChg>
      <pc:sldChg chg="modSp new">
        <pc:chgData name="McDuffie, Joshua" userId="S::joshua.d.mcduffie@vanderbilt.edu::6a6b1479-3967-42c1-b208-6d52e2d51338" providerId="AD" clId="Web-{E90145F9-A07A-24F6-78EB-7AD786123C71}" dt="2021-08-24T17:24:49.993" v="43" actId="20577"/>
        <pc:sldMkLst>
          <pc:docMk/>
          <pc:sldMk cId="990607628" sldId="278"/>
        </pc:sldMkLst>
        <pc:spChg chg="mod">
          <ac:chgData name="McDuffie, Joshua" userId="S::joshua.d.mcduffie@vanderbilt.edu::6a6b1479-3967-42c1-b208-6d52e2d51338" providerId="AD" clId="Web-{E90145F9-A07A-24F6-78EB-7AD786123C71}" dt="2021-08-24T16:57:37.427" v="18" actId="20577"/>
          <ac:spMkLst>
            <pc:docMk/>
            <pc:sldMk cId="990607628" sldId="278"/>
            <ac:spMk id="2" creationId="{7DFB476E-7844-4AD7-885B-593012D0BE8C}"/>
          </ac:spMkLst>
        </pc:spChg>
        <pc:spChg chg="mod">
          <ac:chgData name="McDuffie, Joshua" userId="S::joshua.d.mcduffie@vanderbilt.edu::6a6b1479-3967-42c1-b208-6d52e2d51338" providerId="AD" clId="Web-{E90145F9-A07A-24F6-78EB-7AD786123C71}" dt="2021-08-24T17:24:49.993" v="43" actId="20577"/>
          <ac:spMkLst>
            <pc:docMk/>
            <pc:sldMk cId="990607628" sldId="278"/>
            <ac:spMk id="3" creationId="{50F52B36-B15B-49A9-AD8A-02A2613A497B}"/>
          </ac:spMkLst>
        </pc:spChg>
      </pc:sldChg>
    </pc:docChg>
  </pc:docChgLst>
  <pc:docChgLst>
    <pc:chgData name="McDuffie, Joshua" userId="6a6b1479-3967-42c1-b208-6d52e2d51338" providerId="ADAL" clId="{E0E7FD47-B88F-4FB9-BAD3-7C7B4EB7919D}"/>
    <pc:docChg chg="custSel delSld modSld">
      <pc:chgData name="McDuffie, Joshua" userId="6a6b1479-3967-42c1-b208-6d52e2d51338" providerId="ADAL" clId="{E0E7FD47-B88F-4FB9-BAD3-7C7B4EB7919D}" dt="2023-06-02T20:57:31.839" v="40" actId="20577"/>
      <pc:docMkLst>
        <pc:docMk/>
      </pc:docMkLst>
      <pc:sldChg chg="modSp mod">
        <pc:chgData name="McDuffie, Joshua" userId="6a6b1479-3967-42c1-b208-6d52e2d51338" providerId="ADAL" clId="{E0E7FD47-B88F-4FB9-BAD3-7C7B4EB7919D}" dt="2023-06-02T20:57:31.839" v="40" actId="20577"/>
        <pc:sldMkLst>
          <pc:docMk/>
          <pc:sldMk cId="2494963567" sldId="264"/>
        </pc:sldMkLst>
        <pc:spChg chg="mod">
          <ac:chgData name="McDuffie, Joshua" userId="6a6b1479-3967-42c1-b208-6d52e2d51338" providerId="ADAL" clId="{E0E7FD47-B88F-4FB9-BAD3-7C7B4EB7919D}" dt="2023-06-02T20:57:31.839" v="40" actId="20577"/>
          <ac:spMkLst>
            <pc:docMk/>
            <pc:sldMk cId="2494963567" sldId="264"/>
            <ac:spMk id="8" creationId="{FBA37C1D-DC7C-4B45-950E-3C819B852B11}"/>
          </ac:spMkLst>
        </pc:spChg>
      </pc:sldChg>
      <pc:sldChg chg="modSp mod">
        <pc:chgData name="McDuffie, Joshua" userId="6a6b1479-3967-42c1-b208-6d52e2d51338" providerId="ADAL" clId="{E0E7FD47-B88F-4FB9-BAD3-7C7B4EB7919D}" dt="2023-06-02T20:12:48.899" v="0" actId="255"/>
        <pc:sldMkLst>
          <pc:docMk/>
          <pc:sldMk cId="3127845831" sldId="272"/>
        </pc:sldMkLst>
        <pc:spChg chg="mod">
          <ac:chgData name="McDuffie, Joshua" userId="6a6b1479-3967-42c1-b208-6d52e2d51338" providerId="ADAL" clId="{E0E7FD47-B88F-4FB9-BAD3-7C7B4EB7919D}" dt="2023-06-02T20:12:48.899" v="0" actId="255"/>
          <ac:spMkLst>
            <pc:docMk/>
            <pc:sldMk cId="3127845831" sldId="272"/>
            <ac:spMk id="2" creationId="{A85E7892-107B-4130-A8F2-0AEE8E16E130}"/>
          </ac:spMkLst>
        </pc:spChg>
      </pc:sldChg>
      <pc:sldChg chg="modSp mod">
        <pc:chgData name="McDuffie, Joshua" userId="6a6b1479-3967-42c1-b208-6d52e2d51338" providerId="ADAL" clId="{E0E7FD47-B88F-4FB9-BAD3-7C7B4EB7919D}" dt="2023-06-02T20:13:16.029" v="2" actId="1076"/>
        <pc:sldMkLst>
          <pc:docMk/>
          <pc:sldMk cId="4016154555" sldId="273"/>
        </pc:sldMkLst>
        <pc:spChg chg="mod">
          <ac:chgData name="McDuffie, Joshua" userId="6a6b1479-3967-42c1-b208-6d52e2d51338" providerId="ADAL" clId="{E0E7FD47-B88F-4FB9-BAD3-7C7B4EB7919D}" dt="2023-06-02T20:13:16.029" v="2" actId="1076"/>
          <ac:spMkLst>
            <pc:docMk/>
            <pc:sldMk cId="4016154555" sldId="273"/>
            <ac:spMk id="3" creationId="{106D91F4-E168-4C88-86C1-09AE7829431E}"/>
          </ac:spMkLst>
        </pc:spChg>
      </pc:sldChg>
      <pc:sldChg chg="modSp mod">
        <pc:chgData name="McDuffie, Joshua" userId="6a6b1479-3967-42c1-b208-6d52e2d51338" providerId="ADAL" clId="{E0E7FD47-B88F-4FB9-BAD3-7C7B4EB7919D}" dt="2023-06-02T20:13:04.227" v="1" actId="255"/>
        <pc:sldMkLst>
          <pc:docMk/>
          <pc:sldMk cId="1451947405" sldId="276"/>
        </pc:sldMkLst>
        <pc:spChg chg="mod">
          <ac:chgData name="McDuffie, Joshua" userId="6a6b1479-3967-42c1-b208-6d52e2d51338" providerId="ADAL" clId="{E0E7FD47-B88F-4FB9-BAD3-7C7B4EB7919D}" dt="2023-06-02T20:13:04.227" v="1" actId="255"/>
          <ac:spMkLst>
            <pc:docMk/>
            <pc:sldMk cId="1451947405" sldId="276"/>
            <ac:spMk id="2" creationId="{A85E7892-107B-4130-A8F2-0AEE8E16E130}"/>
          </ac:spMkLst>
        </pc:spChg>
      </pc:sldChg>
      <pc:sldChg chg="del">
        <pc:chgData name="McDuffie, Joshua" userId="6a6b1479-3967-42c1-b208-6d52e2d51338" providerId="ADAL" clId="{E0E7FD47-B88F-4FB9-BAD3-7C7B4EB7919D}" dt="2023-06-02T20:48:59.665" v="3" actId="47"/>
        <pc:sldMkLst>
          <pc:docMk/>
          <pc:sldMk cId="990607628" sldId="278"/>
        </pc:sldMkLst>
      </pc:sldChg>
      <pc:sldChg chg="delSp modSp mod">
        <pc:chgData name="McDuffie, Joshua" userId="6a6b1479-3967-42c1-b208-6d52e2d51338" providerId="ADAL" clId="{E0E7FD47-B88F-4FB9-BAD3-7C7B4EB7919D}" dt="2023-06-02T20:56:52.459" v="6" actId="1076"/>
        <pc:sldMkLst>
          <pc:docMk/>
          <pc:sldMk cId="157985261" sldId="279"/>
        </pc:sldMkLst>
        <pc:picChg chg="del">
          <ac:chgData name="McDuffie, Joshua" userId="6a6b1479-3967-42c1-b208-6d52e2d51338" providerId="ADAL" clId="{E0E7FD47-B88F-4FB9-BAD3-7C7B4EB7919D}" dt="2023-06-02T20:56:37.915" v="4" actId="478"/>
          <ac:picMkLst>
            <pc:docMk/>
            <pc:sldMk cId="157985261" sldId="279"/>
            <ac:picMk id="14" creationId="{DB30B126-63DF-478E-A961-4B0CB51BF19F}"/>
          </ac:picMkLst>
        </pc:picChg>
        <pc:picChg chg="mod">
          <ac:chgData name="McDuffie, Joshua" userId="6a6b1479-3967-42c1-b208-6d52e2d51338" providerId="ADAL" clId="{E0E7FD47-B88F-4FB9-BAD3-7C7B4EB7919D}" dt="2023-06-02T20:56:52.459" v="6" actId="1076"/>
          <ac:picMkLst>
            <pc:docMk/>
            <pc:sldMk cId="157985261" sldId="279"/>
            <ac:picMk id="16" creationId="{6DAA0575-4C09-4FCD-B535-346C7BF33801}"/>
          </ac:picMkLst>
        </pc:picChg>
      </pc:sldChg>
    </pc:docChg>
  </pc:docChgLst>
  <pc:docChgLst>
    <pc:chgData name="McDuffie, Joshua" userId="S::joshua.d.mcduffie@vanderbilt.edu::6a6b1479-3967-42c1-b208-6d52e2d51338" providerId="AD" clId="Web-{B7D2049A-4265-F2E8-A155-F3B65C3F4E48}"/>
    <pc:docChg chg="modSld">
      <pc:chgData name="McDuffie, Joshua" userId="S::joshua.d.mcduffie@vanderbilt.edu::6a6b1479-3967-42c1-b208-6d52e2d51338" providerId="AD" clId="Web-{B7D2049A-4265-F2E8-A155-F3B65C3F4E48}" dt="2021-04-19T16:22:43.954" v="140" actId="20577"/>
      <pc:docMkLst>
        <pc:docMk/>
      </pc:docMkLst>
      <pc:sldChg chg="modSp">
        <pc:chgData name="McDuffie, Joshua" userId="S::joshua.d.mcduffie@vanderbilt.edu::6a6b1479-3967-42c1-b208-6d52e2d51338" providerId="AD" clId="Web-{B7D2049A-4265-F2E8-A155-F3B65C3F4E48}" dt="2021-04-19T16:22:43.954" v="140" actId="20577"/>
        <pc:sldMkLst>
          <pc:docMk/>
          <pc:sldMk cId="2970701968" sldId="260"/>
        </pc:sldMkLst>
        <pc:spChg chg="mod">
          <ac:chgData name="McDuffie, Joshua" userId="S::joshua.d.mcduffie@vanderbilt.edu::6a6b1479-3967-42c1-b208-6d52e2d51338" providerId="AD" clId="Web-{B7D2049A-4265-F2E8-A155-F3B65C3F4E48}" dt="2021-04-19T16:22:43.954" v="140" actId="20577"/>
          <ac:spMkLst>
            <pc:docMk/>
            <pc:sldMk cId="2970701968" sldId="260"/>
            <ac:spMk id="3" creationId="{3689FD48-1720-4802-9DA8-81E6CF9DC7BD}"/>
          </ac:spMkLst>
        </pc:spChg>
      </pc:sldChg>
      <pc:sldChg chg="modSp">
        <pc:chgData name="McDuffie, Joshua" userId="S::joshua.d.mcduffie@vanderbilt.edu::6a6b1479-3967-42c1-b208-6d52e2d51338" providerId="AD" clId="Web-{B7D2049A-4265-F2E8-A155-F3B65C3F4E48}" dt="2021-04-19T16:12:45.102" v="0" actId="20577"/>
        <pc:sldMkLst>
          <pc:docMk/>
          <pc:sldMk cId="356155838" sldId="266"/>
        </pc:sldMkLst>
        <pc:spChg chg="mod">
          <ac:chgData name="McDuffie, Joshua" userId="S::joshua.d.mcduffie@vanderbilt.edu::6a6b1479-3967-42c1-b208-6d52e2d51338" providerId="AD" clId="Web-{B7D2049A-4265-F2E8-A155-F3B65C3F4E48}" dt="2021-04-19T16:12:45.102" v="0" actId="20577"/>
          <ac:spMkLst>
            <pc:docMk/>
            <pc:sldMk cId="356155838" sldId="266"/>
            <ac:spMk id="8" creationId="{FBA37C1D-DC7C-4B45-950E-3C819B852B11}"/>
          </ac:spMkLst>
        </pc:spChg>
      </pc:sldChg>
      <pc:sldChg chg="modSp">
        <pc:chgData name="McDuffie, Joshua" userId="S::joshua.d.mcduffie@vanderbilt.edu::6a6b1479-3967-42c1-b208-6d52e2d51338" providerId="AD" clId="Web-{B7D2049A-4265-F2E8-A155-F3B65C3F4E48}" dt="2021-04-19T16:13:33.102" v="2" actId="20577"/>
        <pc:sldMkLst>
          <pc:docMk/>
          <pc:sldMk cId="4016154555" sldId="273"/>
        </pc:sldMkLst>
        <pc:spChg chg="mod">
          <ac:chgData name="McDuffie, Joshua" userId="S::joshua.d.mcduffie@vanderbilt.edu::6a6b1479-3967-42c1-b208-6d52e2d51338" providerId="AD" clId="Web-{B7D2049A-4265-F2E8-A155-F3B65C3F4E48}" dt="2021-04-19T16:13:33.102" v="2" actId="20577"/>
          <ac:spMkLst>
            <pc:docMk/>
            <pc:sldMk cId="4016154555" sldId="273"/>
            <ac:spMk id="3" creationId="{106D91F4-E168-4C88-86C1-09AE7829431E}"/>
          </ac:spMkLst>
        </pc:spChg>
      </pc:sldChg>
      <pc:sldChg chg="modSp">
        <pc:chgData name="McDuffie, Joshua" userId="S::joshua.d.mcduffie@vanderbilt.edu::6a6b1479-3967-42c1-b208-6d52e2d51338" providerId="AD" clId="Web-{B7D2049A-4265-F2E8-A155-F3B65C3F4E48}" dt="2021-04-19T16:13:51.867" v="8" actId="20577"/>
        <pc:sldMkLst>
          <pc:docMk/>
          <pc:sldMk cId="216998932" sldId="274"/>
        </pc:sldMkLst>
        <pc:spChg chg="mod">
          <ac:chgData name="McDuffie, Joshua" userId="S::joshua.d.mcduffie@vanderbilt.edu::6a6b1479-3967-42c1-b208-6d52e2d51338" providerId="AD" clId="Web-{B7D2049A-4265-F2E8-A155-F3B65C3F4E48}" dt="2021-04-19T16:13:51.867" v="8" actId="20577"/>
          <ac:spMkLst>
            <pc:docMk/>
            <pc:sldMk cId="216998932" sldId="274"/>
            <ac:spMk id="3" creationId="{106D91F4-E168-4C88-86C1-09AE7829431E}"/>
          </ac:spMkLst>
        </pc:spChg>
      </pc:sldChg>
      <pc:sldChg chg="modSp">
        <pc:chgData name="McDuffie, Joshua" userId="S::joshua.d.mcduffie@vanderbilt.edu::6a6b1479-3967-42c1-b208-6d52e2d51338" providerId="AD" clId="Web-{B7D2049A-4265-F2E8-A155-F3B65C3F4E48}" dt="2021-04-19T16:14:18.476" v="12" actId="20577"/>
        <pc:sldMkLst>
          <pc:docMk/>
          <pc:sldMk cId="1064911340" sldId="275"/>
        </pc:sldMkLst>
        <pc:spChg chg="mod">
          <ac:chgData name="McDuffie, Joshua" userId="S::joshua.d.mcduffie@vanderbilt.edu::6a6b1479-3967-42c1-b208-6d52e2d51338" providerId="AD" clId="Web-{B7D2049A-4265-F2E8-A155-F3B65C3F4E48}" dt="2021-04-19T16:14:18.476" v="12" actId="20577"/>
          <ac:spMkLst>
            <pc:docMk/>
            <pc:sldMk cId="1064911340" sldId="275"/>
            <ac:spMk id="2" creationId="{A807518B-E7A1-408C-856F-138A12BC2048}"/>
          </ac:spMkLst>
        </pc:spChg>
      </pc:sldChg>
    </pc:docChg>
  </pc:docChgLst>
  <pc:docChgLst>
    <pc:chgData name="McDuffie, Joshua" userId="S::joshua.d.mcduffie@vanderbilt.edu::6a6b1479-3967-42c1-b208-6d52e2d51338" providerId="AD" clId="Web-{1AE35F2F-FCD0-710A-F2EB-4F1BBBCBD478}"/>
    <pc:docChg chg="addSld modSld">
      <pc:chgData name="McDuffie, Joshua" userId="S::joshua.d.mcduffie@vanderbilt.edu::6a6b1479-3967-42c1-b208-6d52e2d51338" providerId="AD" clId="Web-{1AE35F2F-FCD0-710A-F2EB-4F1BBBCBD478}" dt="2021-03-18T14:32:26.284" v="137" actId="20577"/>
      <pc:docMkLst>
        <pc:docMk/>
      </pc:docMkLst>
      <pc:sldChg chg="modSp">
        <pc:chgData name="McDuffie, Joshua" userId="S::joshua.d.mcduffie@vanderbilt.edu::6a6b1479-3967-42c1-b208-6d52e2d51338" providerId="AD" clId="Web-{1AE35F2F-FCD0-710A-F2EB-4F1BBBCBD478}" dt="2021-03-18T14:32:26.284" v="137" actId="20577"/>
        <pc:sldMkLst>
          <pc:docMk/>
          <pc:sldMk cId="2970701968" sldId="260"/>
        </pc:sldMkLst>
        <pc:spChg chg="mod">
          <ac:chgData name="McDuffie, Joshua" userId="S::joshua.d.mcduffie@vanderbilt.edu::6a6b1479-3967-42c1-b208-6d52e2d51338" providerId="AD" clId="Web-{1AE35F2F-FCD0-710A-F2EB-4F1BBBCBD478}" dt="2021-03-18T14:32:26.284" v="137" actId="20577"/>
          <ac:spMkLst>
            <pc:docMk/>
            <pc:sldMk cId="2970701968" sldId="260"/>
            <ac:spMk id="3" creationId="{3689FD48-1720-4802-9DA8-81E6CF9DC7BD}"/>
          </ac:spMkLst>
        </pc:spChg>
      </pc:sldChg>
      <pc:sldChg chg="addSp delSp modSp">
        <pc:chgData name="McDuffie, Joshua" userId="S::joshua.d.mcduffie@vanderbilt.edu::6a6b1479-3967-42c1-b208-6d52e2d51338" providerId="AD" clId="Web-{1AE35F2F-FCD0-710A-F2EB-4F1BBBCBD478}" dt="2021-03-17T22:40:37.022" v="77" actId="20577"/>
        <pc:sldMkLst>
          <pc:docMk/>
          <pc:sldMk cId="1918752992" sldId="262"/>
        </pc:sldMkLst>
        <pc:spChg chg="mod">
          <ac:chgData name="McDuffie, Joshua" userId="S::joshua.d.mcduffie@vanderbilt.edu::6a6b1479-3967-42c1-b208-6d52e2d51338" providerId="AD" clId="Web-{1AE35F2F-FCD0-710A-F2EB-4F1BBBCBD478}" dt="2021-03-17T22:34:14.841" v="5"/>
          <ac:spMkLst>
            <pc:docMk/>
            <pc:sldMk cId="1918752992" sldId="262"/>
            <ac:spMk id="2" creationId="{523F8F02-2214-4B73-B470-A54A465711FF}"/>
          </ac:spMkLst>
        </pc:spChg>
        <pc:spChg chg="mod ord">
          <ac:chgData name="McDuffie, Joshua" userId="S::joshua.d.mcduffie@vanderbilt.edu::6a6b1479-3967-42c1-b208-6d52e2d51338" providerId="AD" clId="Web-{1AE35F2F-FCD0-710A-F2EB-4F1BBBCBD478}" dt="2021-03-17T22:38:13.019" v="31" actId="1076"/>
          <ac:spMkLst>
            <pc:docMk/>
            <pc:sldMk cId="1918752992" sldId="262"/>
            <ac:spMk id="5" creationId="{A05EDACB-DB81-4825-A9A8-802F5211EB9B}"/>
          </ac:spMkLst>
        </pc:spChg>
        <pc:spChg chg="mod">
          <ac:chgData name="McDuffie, Joshua" userId="S::joshua.d.mcduffie@vanderbilt.edu::6a6b1479-3967-42c1-b208-6d52e2d51338" providerId="AD" clId="Web-{1AE35F2F-FCD0-710A-F2EB-4F1BBBCBD478}" dt="2021-03-17T22:40:37.022" v="77" actId="20577"/>
          <ac:spMkLst>
            <pc:docMk/>
            <pc:sldMk cId="1918752992" sldId="262"/>
            <ac:spMk id="8" creationId="{FBA37C1D-DC7C-4B45-950E-3C819B852B11}"/>
          </ac:spMkLst>
        </pc:spChg>
        <pc:spChg chg="del">
          <ac:chgData name="McDuffie, Joshua" userId="S::joshua.d.mcduffie@vanderbilt.edu::6a6b1479-3967-42c1-b208-6d52e2d51338" providerId="AD" clId="Web-{1AE35F2F-FCD0-710A-F2EB-4F1BBBCBD478}" dt="2021-03-17T22:34:14.841" v="5"/>
          <ac:spMkLst>
            <pc:docMk/>
            <pc:sldMk cId="1918752992" sldId="262"/>
            <ac:spMk id="11" creationId="{E45CA849-654C-4173-AD99-B3A2528275F5}"/>
          </ac:spMkLst>
        </pc:spChg>
        <pc:spChg chg="del">
          <ac:chgData name="McDuffie, Joshua" userId="S::joshua.d.mcduffie@vanderbilt.edu::6a6b1479-3967-42c1-b208-6d52e2d51338" providerId="AD" clId="Web-{1AE35F2F-FCD0-710A-F2EB-4F1BBBCBD478}" dt="2021-03-17T22:34:14.841" v="5"/>
          <ac:spMkLst>
            <pc:docMk/>
            <pc:sldMk cId="1918752992" sldId="262"/>
            <ac:spMk id="13" creationId="{3E23A947-2D45-4208-AE2B-64948C87A3EB}"/>
          </ac:spMkLst>
        </pc:spChg>
        <pc:spChg chg="del">
          <ac:chgData name="McDuffie, Joshua" userId="S::joshua.d.mcduffie@vanderbilt.edu::6a6b1479-3967-42c1-b208-6d52e2d51338" providerId="AD" clId="Web-{1AE35F2F-FCD0-710A-F2EB-4F1BBBCBD478}" dt="2021-03-17T22:34:14.841" v="5"/>
          <ac:spMkLst>
            <pc:docMk/>
            <pc:sldMk cId="1918752992" sldId="262"/>
            <ac:spMk id="15" creationId="{E5BBB0F9-6A59-4D02-A9C7-A2D6516684CE}"/>
          </ac:spMkLst>
        </pc:spChg>
        <pc:spChg chg="add del">
          <ac:chgData name="McDuffie, Joshua" userId="S::joshua.d.mcduffie@vanderbilt.edu::6a6b1479-3967-42c1-b208-6d52e2d51338" providerId="AD" clId="Web-{1AE35F2F-FCD0-710A-F2EB-4F1BBBCBD478}" dt="2021-03-17T22:36:59.236" v="20"/>
          <ac:spMkLst>
            <pc:docMk/>
            <pc:sldMk cId="1918752992" sldId="262"/>
            <ac:spMk id="20" creationId="{8F7AFB9A-7364-478C-B48B-8523CDD9AE8D}"/>
          </ac:spMkLst>
        </pc:spChg>
        <pc:spChg chg="add del">
          <ac:chgData name="McDuffie, Joshua" userId="S::joshua.d.mcduffie@vanderbilt.edu::6a6b1479-3967-42c1-b208-6d52e2d51338" providerId="AD" clId="Web-{1AE35F2F-FCD0-710A-F2EB-4F1BBBCBD478}" dt="2021-03-17T22:36:59.236" v="20"/>
          <ac:spMkLst>
            <pc:docMk/>
            <pc:sldMk cId="1918752992" sldId="262"/>
            <ac:spMk id="22" creationId="{36678033-86B6-40E6-BE90-78D8ED4E3A31}"/>
          </ac:spMkLst>
        </pc:spChg>
        <pc:spChg chg="add del">
          <ac:chgData name="McDuffie, Joshua" userId="S::joshua.d.mcduffie@vanderbilt.edu::6a6b1479-3967-42c1-b208-6d52e2d51338" providerId="AD" clId="Web-{1AE35F2F-FCD0-710A-F2EB-4F1BBBCBD478}" dt="2021-03-17T22:36:59.236" v="20"/>
          <ac:spMkLst>
            <pc:docMk/>
            <pc:sldMk cId="1918752992" sldId="262"/>
            <ac:spMk id="24" creationId="{D2542E1A-076E-4A34-BB67-2BF961754E0C}"/>
          </ac:spMkLst>
        </pc:spChg>
        <pc:spChg chg="add del">
          <ac:chgData name="McDuffie, Joshua" userId="S::joshua.d.mcduffie@vanderbilt.edu::6a6b1479-3967-42c1-b208-6d52e2d51338" providerId="AD" clId="Web-{1AE35F2F-FCD0-710A-F2EB-4F1BBBCBD478}" dt="2021-03-17T22:36:59.236" v="20"/>
          <ac:spMkLst>
            <pc:docMk/>
            <pc:sldMk cId="1918752992" sldId="262"/>
            <ac:spMk id="26" creationId="{75C56826-D4E5-42ED-8529-079651CB3005}"/>
          </ac:spMkLst>
        </pc:spChg>
        <pc:spChg chg="add del">
          <ac:chgData name="McDuffie, Joshua" userId="S::joshua.d.mcduffie@vanderbilt.edu::6a6b1479-3967-42c1-b208-6d52e2d51338" providerId="AD" clId="Web-{1AE35F2F-FCD0-710A-F2EB-4F1BBBCBD478}" dt="2021-03-17T22:36:59.236" v="20"/>
          <ac:spMkLst>
            <pc:docMk/>
            <pc:sldMk cId="1918752992" sldId="262"/>
            <ac:spMk id="28" creationId="{82095FCE-EF05-4443-B97A-85DEE3A5CA17}"/>
          </ac:spMkLst>
        </pc:spChg>
        <pc:spChg chg="add">
          <ac:chgData name="McDuffie, Joshua" userId="S::joshua.d.mcduffie@vanderbilt.edu::6a6b1479-3967-42c1-b208-6d52e2d51338" providerId="AD" clId="Web-{1AE35F2F-FCD0-710A-F2EB-4F1BBBCBD478}" dt="2021-03-17T22:36:59.236" v="20"/>
          <ac:spMkLst>
            <pc:docMk/>
            <pc:sldMk cId="1918752992" sldId="262"/>
            <ac:spMk id="33" creationId="{8F7AFB9A-7364-478C-B48B-8523CDD9AE8D}"/>
          </ac:spMkLst>
        </pc:spChg>
        <pc:spChg chg="add">
          <ac:chgData name="McDuffie, Joshua" userId="S::joshua.d.mcduffie@vanderbilt.edu::6a6b1479-3967-42c1-b208-6d52e2d51338" providerId="AD" clId="Web-{1AE35F2F-FCD0-710A-F2EB-4F1BBBCBD478}" dt="2021-03-17T22:36:59.236" v="20"/>
          <ac:spMkLst>
            <pc:docMk/>
            <pc:sldMk cId="1918752992" sldId="262"/>
            <ac:spMk id="35" creationId="{36678033-86B6-40E6-BE90-78D8ED4E3A31}"/>
          </ac:spMkLst>
        </pc:spChg>
        <pc:spChg chg="add">
          <ac:chgData name="McDuffie, Joshua" userId="S::joshua.d.mcduffie@vanderbilt.edu::6a6b1479-3967-42c1-b208-6d52e2d51338" providerId="AD" clId="Web-{1AE35F2F-FCD0-710A-F2EB-4F1BBBCBD478}" dt="2021-03-17T22:36:59.236" v="20"/>
          <ac:spMkLst>
            <pc:docMk/>
            <pc:sldMk cId="1918752992" sldId="262"/>
            <ac:spMk id="37" creationId="{D2542E1A-076E-4A34-BB67-2BF961754E0C}"/>
          </ac:spMkLst>
        </pc:spChg>
        <pc:spChg chg="add">
          <ac:chgData name="McDuffie, Joshua" userId="S::joshua.d.mcduffie@vanderbilt.edu::6a6b1479-3967-42c1-b208-6d52e2d51338" providerId="AD" clId="Web-{1AE35F2F-FCD0-710A-F2EB-4F1BBBCBD478}" dt="2021-03-17T22:36:59.236" v="20"/>
          <ac:spMkLst>
            <pc:docMk/>
            <pc:sldMk cId="1918752992" sldId="262"/>
            <ac:spMk id="39" creationId="{75C56826-D4E5-42ED-8529-079651CB3005}"/>
          </ac:spMkLst>
        </pc:spChg>
        <pc:spChg chg="add">
          <ac:chgData name="McDuffie, Joshua" userId="S::joshua.d.mcduffie@vanderbilt.edu::6a6b1479-3967-42c1-b208-6d52e2d51338" providerId="AD" clId="Web-{1AE35F2F-FCD0-710A-F2EB-4F1BBBCBD478}" dt="2021-03-17T22:36:59.236" v="20"/>
          <ac:spMkLst>
            <pc:docMk/>
            <pc:sldMk cId="1918752992" sldId="262"/>
            <ac:spMk id="41" creationId="{82095FCE-EF05-4443-B97A-85DEE3A5CA17}"/>
          </ac:spMkLst>
        </pc:spChg>
        <pc:picChg chg="add mod">
          <ac:chgData name="McDuffie, Joshua" userId="S::joshua.d.mcduffie@vanderbilt.edu::6a6b1479-3967-42c1-b208-6d52e2d51338" providerId="AD" clId="Web-{1AE35F2F-FCD0-710A-F2EB-4F1BBBCBD478}" dt="2021-03-17T22:38:01.394" v="29" actId="1076"/>
          <ac:picMkLst>
            <pc:docMk/>
            <pc:sldMk cId="1918752992" sldId="262"/>
            <ac:picMk id="3" creationId="{A5F8A9EF-FDA4-46FA-9F0C-F732386BC6F5}"/>
          </ac:picMkLst>
        </pc:picChg>
        <pc:picChg chg="mod ord">
          <ac:chgData name="McDuffie, Joshua" userId="S::joshua.d.mcduffie@vanderbilt.edu::6a6b1479-3967-42c1-b208-6d52e2d51338" providerId="AD" clId="Web-{1AE35F2F-FCD0-710A-F2EB-4F1BBBCBD478}" dt="2021-03-17T22:38:05.378" v="30" actId="14100"/>
          <ac:picMkLst>
            <pc:docMk/>
            <pc:sldMk cId="1918752992" sldId="262"/>
            <ac:picMk id="4" creationId="{09DFF973-5BC8-4DB6-A8C0-EFC61CEECC7D}"/>
          </ac:picMkLst>
        </pc:picChg>
      </pc:sldChg>
      <pc:sldChg chg="modSp add replId">
        <pc:chgData name="McDuffie, Joshua" userId="S::joshua.d.mcduffie@vanderbilt.edu::6a6b1479-3967-42c1-b208-6d52e2d51338" providerId="AD" clId="Web-{1AE35F2F-FCD0-710A-F2EB-4F1BBBCBD478}" dt="2021-03-17T22:40:46.538" v="85" actId="20577"/>
        <pc:sldMkLst>
          <pc:docMk/>
          <pc:sldMk cId="2494963567" sldId="264"/>
        </pc:sldMkLst>
        <pc:spChg chg="mod">
          <ac:chgData name="McDuffie, Joshua" userId="S::joshua.d.mcduffie@vanderbilt.edu::6a6b1479-3967-42c1-b208-6d52e2d51338" providerId="AD" clId="Web-{1AE35F2F-FCD0-710A-F2EB-4F1BBBCBD478}" dt="2021-03-17T22:39:23.208" v="39" actId="20577"/>
          <ac:spMkLst>
            <pc:docMk/>
            <pc:sldMk cId="2494963567" sldId="264"/>
            <ac:spMk id="2" creationId="{523F8F02-2214-4B73-B470-A54A465711FF}"/>
          </ac:spMkLst>
        </pc:spChg>
        <pc:spChg chg="mod">
          <ac:chgData name="McDuffie, Joshua" userId="S::joshua.d.mcduffie@vanderbilt.edu::6a6b1479-3967-42c1-b208-6d52e2d51338" providerId="AD" clId="Web-{1AE35F2F-FCD0-710A-F2EB-4F1BBBCBD478}" dt="2021-03-17T22:40:46.538" v="85" actId="20577"/>
          <ac:spMkLst>
            <pc:docMk/>
            <pc:sldMk cId="2494963567" sldId="264"/>
            <ac:spMk id="8" creationId="{FBA37C1D-DC7C-4B45-950E-3C819B852B11}"/>
          </ac:spMkLst>
        </pc:spChg>
      </pc:sldChg>
      <pc:sldChg chg="modSp">
        <pc:chgData name="McDuffie, Joshua" userId="S::joshua.d.mcduffie@vanderbilt.edu::6a6b1479-3967-42c1-b208-6d52e2d51338" providerId="AD" clId="Web-{1AE35F2F-FCD0-710A-F2EB-4F1BBBCBD478}" dt="2021-03-18T14:30:42.532" v="91" actId="20577"/>
        <pc:sldMkLst>
          <pc:docMk/>
          <pc:sldMk cId="3141352408" sldId="265"/>
        </pc:sldMkLst>
        <pc:spChg chg="mod">
          <ac:chgData name="McDuffie, Joshua" userId="S::joshua.d.mcduffie@vanderbilt.edu::6a6b1479-3967-42c1-b208-6d52e2d51338" providerId="AD" clId="Web-{1AE35F2F-FCD0-710A-F2EB-4F1BBBCBD478}" dt="2021-03-18T14:30:42.532" v="91" actId="20577"/>
          <ac:spMkLst>
            <pc:docMk/>
            <pc:sldMk cId="3141352408" sldId="265"/>
            <ac:spMk id="8" creationId="{FBA37C1D-DC7C-4B45-950E-3C819B852B11}"/>
          </ac:spMkLst>
        </pc:spChg>
      </pc:sldChg>
      <pc:sldChg chg="modSp add replId">
        <pc:chgData name="McDuffie, Joshua" userId="S::joshua.d.mcduffie@vanderbilt.edu::6a6b1479-3967-42c1-b208-6d52e2d51338" providerId="AD" clId="Web-{1AE35F2F-FCD0-710A-F2EB-4F1BBBCBD478}" dt="2021-03-18T14:31:34.564" v="103" actId="20577"/>
        <pc:sldMkLst>
          <pc:docMk/>
          <pc:sldMk cId="356155838" sldId="266"/>
        </pc:sldMkLst>
        <pc:spChg chg="mod">
          <ac:chgData name="McDuffie, Joshua" userId="S::joshua.d.mcduffie@vanderbilt.edu::6a6b1479-3967-42c1-b208-6d52e2d51338" providerId="AD" clId="Web-{1AE35F2F-FCD0-710A-F2EB-4F1BBBCBD478}" dt="2021-03-18T14:31:34.564" v="103" actId="20577"/>
          <ac:spMkLst>
            <pc:docMk/>
            <pc:sldMk cId="356155838" sldId="266"/>
            <ac:spMk id="2" creationId="{523F8F02-2214-4B73-B470-A54A465711FF}"/>
          </ac:spMkLst>
        </pc:spChg>
      </pc:sldChg>
    </pc:docChg>
  </pc:docChgLst>
  <pc:docChgLst>
    <pc:chgData name="McDuffie, Joshua" userId="6a6b1479-3967-42c1-b208-6d52e2d51338" providerId="ADAL" clId="{805F2FF5-E39B-45C0-862D-E5EC8E978595}"/>
    <pc:docChg chg="undo custSel addSld delSld modSld">
      <pc:chgData name="McDuffie, Joshua" userId="6a6b1479-3967-42c1-b208-6d52e2d51338" providerId="ADAL" clId="{805F2FF5-E39B-45C0-862D-E5EC8E978595}" dt="2021-09-01T20:45:27.833" v="753" actId="27636"/>
      <pc:docMkLst>
        <pc:docMk/>
      </pc:docMkLst>
      <pc:sldChg chg="modSp mod">
        <pc:chgData name="McDuffie, Joshua" userId="6a6b1479-3967-42c1-b208-6d52e2d51338" providerId="ADAL" clId="{805F2FF5-E39B-45C0-862D-E5EC8E978595}" dt="2021-09-01T20:45:27.833" v="753" actId="27636"/>
        <pc:sldMkLst>
          <pc:docMk/>
          <pc:sldMk cId="2970701968" sldId="260"/>
        </pc:sldMkLst>
        <pc:spChg chg="mod">
          <ac:chgData name="McDuffie, Joshua" userId="6a6b1479-3967-42c1-b208-6d52e2d51338" providerId="ADAL" clId="{805F2FF5-E39B-45C0-862D-E5EC8E978595}" dt="2021-09-01T20:45:27.833" v="753" actId="27636"/>
          <ac:spMkLst>
            <pc:docMk/>
            <pc:sldMk cId="2970701968" sldId="260"/>
            <ac:spMk id="3" creationId="{3689FD48-1720-4802-9DA8-81E6CF9DC7BD}"/>
          </ac:spMkLst>
        </pc:spChg>
        <pc:spChg chg="mod">
          <ac:chgData name="McDuffie, Joshua" userId="6a6b1479-3967-42c1-b208-6d52e2d51338" providerId="ADAL" clId="{805F2FF5-E39B-45C0-862D-E5EC8E978595}" dt="2021-09-01T20:45:07.458" v="750" actId="1076"/>
          <ac:spMkLst>
            <pc:docMk/>
            <pc:sldMk cId="2970701968" sldId="260"/>
            <ac:spMk id="5" creationId="{1C5EF90D-223C-4B09-9F17-CD4B1F08BD1B}"/>
          </ac:spMkLst>
        </pc:spChg>
      </pc:sldChg>
      <pc:sldChg chg="modSp mod">
        <pc:chgData name="McDuffie, Joshua" userId="6a6b1479-3967-42c1-b208-6d52e2d51338" providerId="ADAL" clId="{805F2FF5-E39B-45C0-862D-E5EC8E978595}" dt="2021-08-25T19:50:42.370" v="172" actId="1076"/>
        <pc:sldMkLst>
          <pc:docMk/>
          <pc:sldMk cId="1918752992" sldId="262"/>
        </pc:sldMkLst>
        <pc:spChg chg="mod">
          <ac:chgData name="McDuffie, Joshua" userId="6a6b1479-3967-42c1-b208-6d52e2d51338" providerId="ADAL" clId="{805F2FF5-E39B-45C0-862D-E5EC8E978595}" dt="2021-08-25T19:50:42.370" v="172" actId="1076"/>
          <ac:spMkLst>
            <pc:docMk/>
            <pc:sldMk cId="1918752992" sldId="262"/>
            <ac:spMk id="5" creationId="{A05EDACB-DB81-4825-A9A8-802F5211EB9B}"/>
          </ac:spMkLst>
        </pc:spChg>
      </pc:sldChg>
      <pc:sldChg chg="modSp mod">
        <pc:chgData name="McDuffie, Joshua" userId="6a6b1479-3967-42c1-b208-6d52e2d51338" providerId="ADAL" clId="{805F2FF5-E39B-45C0-862D-E5EC8E978595}" dt="2021-09-01T20:36:29.979" v="621" actId="20577"/>
        <pc:sldMkLst>
          <pc:docMk/>
          <pc:sldMk cId="481950099" sldId="263"/>
        </pc:sldMkLst>
        <pc:spChg chg="mod">
          <ac:chgData name="McDuffie, Joshua" userId="6a6b1479-3967-42c1-b208-6d52e2d51338" providerId="ADAL" clId="{805F2FF5-E39B-45C0-862D-E5EC8E978595}" dt="2021-09-01T20:36:29.979" v="621" actId="20577"/>
          <ac:spMkLst>
            <pc:docMk/>
            <pc:sldMk cId="481950099" sldId="263"/>
            <ac:spMk id="3" creationId="{F6B6F787-3444-4F79-A486-12EBEB37AFB6}"/>
          </ac:spMkLst>
        </pc:spChg>
      </pc:sldChg>
      <pc:sldChg chg="del">
        <pc:chgData name="McDuffie, Joshua" userId="6a6b1479-3967-42c1-b208-6d52e2d51338" providerId="ADAL" clId="{805F2FF5-E39B-45C0-862D-E5EC8E978595}" dt="2021-09-01T20:12:32.258" v="501" actId="47"/>
        <pc:sldMkLst>
          <pc:docMk/>
          <pc:sldMk cId="356155838" sldId="266"/>
        </pc:sldMkLst>
      </pc:sldChg>
      <pc:sldChg chg="del">
        <pc:chgData name="McDuffie, Joshua" userId="6a6b1479-3967-42c1-b208-6d52e2d51338" providerId="ADAL" clId="{805F2FF5-E39B-45C0-862D-E5EC8E978595}" dt="2021-09-01T19:43:31.062" v="471" actId="47"/>
        <pc:sldMkLst>
          <pc:docMk/>
          <pc:sldMk cId="2677004367" sldId="268"/>
        </pc:sldMkLst>
      </pc:sldChg>
      <pc:sldChg chg="addSp delSp modSp mod">
        <pc:chgData name="McDuffie, Joshua" userId="6a6b1479-3967-42c1-b208-6d52e2d51338" providerId="ADAL" clId="{805F2FF5-E39B-45C0-862D-E5EC8E978595}" dt="2021-09-01T20:43:41.817" v="744" actId="26606"/>
        <pc:sldMkLst>
          <pc:docMk/>
          <pc:sldMk cId="3127845831" sldId="272"/>
        </pc:sldMkLst>
        <pc:spChg chg="mod">
          <ac:chgData name="McDuffie, Joshua" userId="6a6b1479-3967-42c1-b208-6d52e2d51338" providerId="ADAL" clId="{805F2FF5-E39B-45C0-862D-E5EC8E978595}" dt="2021-09-01T20:43:41.817" v="744" actId="26606"/>
          <ac:spMkLst>
            <pc:docMk/>
            <pc:sldMk cId="3127845831" sldId="272"/>
            <ac:spMk id="2" creationId="{A85E7892-107B-4130-A8F2-0AEE8E16E130}"/>
          </ac:spMkLst>
        </pc:spChg>
        <pc:spChg chg="mod">
          <ac:chgData name="McDuffie, Joshua" userId="6a6b1479-3967-42c1-b208-6d52e2d51338" providerId="ADAL" clId="{805F2FF5-E39B-45C0-862D-E5EC8E978595}" dt="2021-09-01T20:43:41.817" v="744" actId="26606"/>
          <ac:spMkLst>
            <pc:docMk/>
            <pc:sldMk cId="3127845831" sldId="272"/>
            <ac:spMk id="3" creationId="{106D91F4-E168-4C88-86C1-09AE7829431E}"/>
          </ac:spMkLst>
        </pc:spChg>
        <pc:spChg chg="mod">
          <ac:chgData name="McDuffie, Joshua" userId="6a6b1479-3967-42c1-b208-6d52e2d51338" providerId="ADAL" clId="{805F2FF5-E39B-45C0-862D-E5EC8E978595}" dt="2021-09-01T20:15:02.188" v="560" actId="14100"/>
          <ac:spMkLst>
            <pc:docMk/>
            <pc:sldMk cId="3127845831" sldId="272"/>
            <ac:spMk id="4" creationId="{7829D4F1-16DD-472B-9A3C-8D676D369ACB}"/>
          </ac:spMkLst>
        </pc:spChg>
        <pc:spChg chg="del">
          <ac:chgData name="McDuffie, Joshua" userId="6a6b1479-3967-42c1-b208-6d52e2d51338" providerId="ADAL" clId="{805F2FF5-E39B-45C0-862D-E5EC8E978595}" dt="2021-09-01T20:43:41.817" v="744" actId="26606"/>
          <ac:spMkLst>
            <pc:docMk/>
            <pc:sldMk cId="3127845831" sldId="272"/>
            <ac:spMk id="10" creationId="{E91DC736-0EF8-4F87-9146-EBF1D2EE4D3D}"/>
          </ac:spMkLst>
        </pc:spChg>
        <pc:spChg chg="del">
          <ac:chgData name="McDuffie, Joshua" userId="6a6b1479-3967-42c1-b208-6d52e2d51338" providerId="ADAL" clId="{805F2FF5-E39B-45C0-862D-E5EC8E978595}" dt="2021-09-01T20:43:41.817" v="744" actId="26606"/>
          <ac:spMkLst>
            <pc:docMk/>
            <pc:sldMk cId="3127845831" sldId="272"/>
            <ac:spMk id="12" creationId="{097CD68E-23E3-4007-8847-CD0944C4F7BE}"/>
          </ac:spMkLst>
        </pc:spChg>
        <pc:spChg chg="del">
          <ac:chgData name="McDuffie, Joshua" userId="6a6b1479-3967-42c1-b208-6d52e2d51338" providerId="ADAL" clId="{805F2FF5-E39B-45C0-862D-E5EC8E978595}" dt="2021-09-01T20:43:41.817" v="744" actId="26606"/>
          <ac:spMkLst>
            <pc:docMk/>
            <pc:sldMk cId="3127845831" sldId="272"/>
            <ac:spMk id="14" creationId="{AF2F604E-43BE-4DC3-B983-E071523364F8}"/>
          </ac:spMkLst>
        </pc:spChg>
        <pc:spChg chg="del">
          <ac:chgData name="McDuffie, Joshua" userId="6a6b1479-3967-42c1-b208-6d52e2d51338" providerId="ADAL" clId="{805F2FF5-E39B-45C0-862D-E5EC8E978595}" dt="2021-09-01T20:43:41.817" v="744" actId="26606"/>
          <ac:spMkLst>
            <pc:docMk/>
            <pc:sldMk cId="3127845831" sldId="272"/>
            <ac:spMk id="16" creationId="{08C9B587-E65E-4B52-B37C-ABEBB6E87928}"/>
          </ac:spMkLst>
        </pc:spChg>
        <pc:spChg chg="add">
          <ac:chgData name="McDuffie, Joshua" userId="6a6b1479-3967-42c1-b208-6d52e2d51338" providerId="ADAL" clId="{805F2FF5-E39B-45C0-862D-E5EC8E978595}" dt="2021-09-01T20:43:41.817" v="744" actId="26606"/>
          <ac:spMkLst>
            <pc:docMk/>
            <pc:sldMk cId="3127845831" sldId="272"/>
            <ac:spMk id="21" creationId="{8FC9BE17-9A7B-462D-AE50-3D8777387304}"/>
          </ac:spMkLst>
        </pc:spChg>
        <pc:spChg chg="add">
          <ac:chgData name="McDuffie, Joshua" userId="6a6b1479-3967-42c1-b208-6d52e2d51338" providerId="ADAL" clId="{805F2FF5-E39B-45C0-862D-E5EC8E978595}" dt="2021-09-01T20:43:41.817" v="744" actId="26606"/>
          <ac:spMkLst>
            <pc:docMk/>
            <pc:sldMk cId="3127845831" sldId="272"/>
            <ac:spMk id="23" creationId="{3EBE8569-6AEC-4B8C-8D53-2DE337CDBA65}"/>
          </ac:spMkLst>
        </pc:spChg>
        <pc:spChg chg="add">
          <ac:chgData name="McDuffie, Joshua" userId="6a6b1479-3967-42c1-b208-6d52e2d51338" providerId="ADAL" clId="{805F2FF5-E39B-45C0-862D-E5EC8E978595}" dt="2021-09-01T20:43:41.817" v="744" actId="26606"/>
          <ac:spMkLst>
            <pc:docMk/>
            <pc:sldMk cId="3127845831" sldId="272"/>
            <ac:spMk id="25" creationId="{55D4142C-5077-457F-A6AD-3FECFDB39685}"/>
          </ac:spMkLst>
        </pc:spChg>
        <pc:spChg chg="add">
          <ac:chgData name="McDuffie, Joshua" userId="6a6b1479-3967-42c1-b208-6d52e2d51338" providerId="ADAL" clId="{805F2FF5-E39B-45C0-862D-E5EC8E978595}" dt="2021-09-01T20:43:41.817" v="744" actId="26606"/>
          <ac:spMkLst>
            <pc:docMk/>
            <pc:sldMk cId="3127845831" sldId="272"/>
            <ac:spMk id="27" creationId="{7A5F0580-5EE9-419F-96EE-B6529EF6E7D0}"/>
          </ac:spMkLst>
        </pc:spChg>
      </pc:sldChg>
      <pc:sldChg chg="modSp mod">
        <pc:chgData name="McDuffie, Joshua" userId="6a6b1479-3967-42c1-b208-6d52e2d51338" providerId="ADAL" clId="{805F2FF5-E39B-45C0-862D-E5EC8E978595}" dt="2021-09-01T20:43:04.516" v="743" actId="114"/>
        <pc:sldMkLst>
          <pc:docMk/>
          <pc:sldMk cId="4016154555" sldId="273"/>
        </pc:sldMkLst>
        <pc:spChg chg="mod">
          <ac:chgData name="McDuffie, Joshua" userId="6a6b1479-3967-42c1-b208-6d52e2d51338" providerId="ADAL" clId="{805F2FF5-E39B-45C0-862D-E5EC8E978595}" dt="2021-09-01T20:43:04.516" v="743" actId="114"/>
          <ac:spMkLst>
            <pc:docMk/>
            <pc:sldMk cId="4016154555" sldId="273"/>
            <ac:spMk id="3" creationId="{106D91F4-E168-4C88-86C1-09AE7829431E}"/>
          </ac:spMkLst>
        </pc:spChg>
      </pc:sldChg>
      <pc:sldChg chg="modSp mod">
        <pc:chgData name="McDuffie, Joshua" userId="6a6b1479-3967-42c1-b208-6d52e2d51338" providerId="ADAL" clId="{805F2FF5-E39B-45C0-862D-E5EC8E978595}" dt="2021-09-01T20:37:31.726" v="634" actId="20577"/>
        <pc:sldMkLst>
          <pc:docMk/>
          <pc:sldMk cId="216998932" sldId="274"/>
        </pc:sldMkLst>
        <pc:spChg chg="mod">
          <ac:chgData name="McDuffie, Joshua" userId="6a6b1479-3967-42c1-b208-6d52e2d51338" providerId="ADAL" clId="{805F2FF5-E39B-45C0-862D-E5EC8E978595}" dt="2021-09-01T20:37:31.726" v="634" actId="20577"/>
          <ac:spMkLst>
            <pc:docMk/>
            <pc:sldMk cId="216998932" sldId="274"/>
            <ac:spMk id="3" creationId="{106D91F4-E168-4C88-86C1-09AE7829431E}"/>
          </ac:spMkLst>
        </pc:spChg>
      </pc:sldChg>
      <pc:sldChg chg="addSp delSp modSp mod">
        <pc:chgData name="McDuffie, Joshua" userId="6a6b1479-3967-42c1-b208-6d52e2d51338" providerId="ADAL" clId="{805F2FF5-E39B-45C0-862D-E5EC8E978595}" dt="2021-09-01T20:43:47.150" v="745" actId="26606"/>
        <pc:sldMkLst>
          <pc:docMk/>
          <pc:sldMk cId="1451947405" sldId="276"/>
        </pc:sldMkLst>
        <pc:spChg chg="mod">
          <ac:chgData name="McDuffie, Joshua" userId="6a6b1479-3967-42c1-b208-6d52e2d51338" providerId="ADAL" clId="{805F2FF5-E39B-45C0-862D-E5EC8E978595}" dt="2021-09-01T20:43:47.150" v="745" actId="26606"/>
          <ac:spMkLst>
            <pc:docMk/>
            <pc:sldMk cId="1451947405" sldId="276"/>
            <ac:spMk id="2" creationId="{A85E7892-107B-4130-A8F2-0AEE8E16E130}"/>
          </ac:spMkLst>
        </pc:spChg>
        <pc:spChg chg="mod">
          <ac:chgData name="McDuffie, Joshua" userId="6a6b1479-3967-42c1-b208-6d52e2d51338" providerId="ADAL" clId="{805F2FF5-E39B-45C0-862D-E5EC8E978595}" dt="2021-09-01T20:43:47.150" v="745" actId="26606"/>
          <ac:spMkLst>
            <pc:docMk/>
            <pc:sldMk cId="1451947405" sldId="276"/>
            <ac:spMk id="3" creationId="{106D91F4-E168-4C88-86C1-09AE7829431E}"/>
          </ac:spMkLst>
        </pc:spChg>
        <pc:spChg chg="del mod">
          <ac:chgData name="McDuffie, Joshua" userId="6a6b1479-3967-42c1-b208-6d52e2d51338" providerId="ADAL" clId="{805F2FF5-E39B-45C0-862D-E5EC8E978595}" dt="2021-09-01T20:15:39.168" v="564"/>
          <ac:spMkLst>
            <pc:docMk/>
            <pc:sldMk cId="1451947405" sldId="276"/>
            <ac:spMk id="4" creationId="{7829D4F1-16DD-472B-9A3C-8D676D369ACB}"/>
          </ac:spMkLst>
        </pc:spChg>
        <pc:spChg chg="del">
          <ac:chgData name="McDuffie, Joshua" userId="6a6b1479-3967-42c1-b208-6d52e2d51338" providerId="ADAL" clId="{805F2FF5-E39B-45C0-862D-E5EC8E978595}" dt="2021-09-01T20:43:47.150" v="745" actId="26606"/>
          <ac:spMkLst>
            <pc:docMk/>
            <pc:sldMk cId="1451947405" sldId="276"/>
            <ac:spMk id="10" creationId="{E91DC736-0EF8-4F87-9146-EBF1D2EE4D3D}"/>
          </ac:spMkLst>
        </pc:spChg>
        <pc:spChg chg="del">
          <ac:chgData name="McDuffie, Joshua" userId="6a6b1479-3967-42c1-b208-6d52e2d51338" providerId="ADAL" clId="{805F2FF5-E39B-45C0-862D-E5EC8E978595}" dt="2021-09-01T20:43:47.150" v="745" actId="26606"/>
          <ac:spMkLst>
            <pc:docMk/>
            <pc:sldMk cId="1451947405" sldId="276"/>
            <ac:spMk id="12" creationId="{097CD68E-23E3-4007-8847-CD0944C4F7BE}"/>
          </ac:spMkLst>
        </pc:spChg>
        <pc:spChg chg="del">
          <ac:chgData name="McDuffie, Joshua" userId="6a6b1479-3967-42c1-b208-6d52e2d51338" providerId="ADAL" clId="{805F2FF5-E39B-45C0-862D-E5EC8E978595}" dt="2021-09-01T20:43:47.150" v="745" actId="26606"/>
          <ac:spMkLst>
            <pc:docMk/>
            <pc:sldMk cId="1451947405" sldId="276"/>
            <ac:spMk id="14" creationId="{AF2F604E-43BE-4DC3-B983-E071523364F8}"/>
          </ac:spMkLst>
        </pc:spChg>
        <pc:spChg chg="del">
          <ac:chgData name="McDuffie, Joshua" userId="6a6b1479-3967-42c1-b208-6d52e2d51338" providerId="ADAL" clId="{805F2FF5-E39B-45C0-862D-E5EC8E978595}" dt="2021-09-01T20:43:47.150" v="745" actId="26606"/>
          <ac:spMkLst>
            <pc:docMk/>
            <pc:sldMk cId="1451947405" sldId="276"/>
            <ac:spMk id="16" creationId="{08C9B587-E65E-4B52-B37C-ABEBB6E87928}"/>
          </ac:spMkLst>
        </pc:spChg>
        <pc:spChg chg="add">
          <ac:chgData name="McDuffie, Joshua" userId="6a6b1479-3967-42c1-b208-6d52e2d51338" providerId="ADAL" clId="{805F2FF5-E39B-45C0-862D-E5EC8E978595}" dt="2021-09-01T20:43:47.150" v="745" actId="26606"/>
          <ac:spMkLst>
            <pc:docMk/>
            <pc:sldMk cId="1451947405" sldId="276"/>
            <ac:spMk id="21" creationId="{8FC9BE17-9A7B-462D-AE50-3D8777387304}"/>
          </ac:spMkLst>
        </pc:spChg>
        <pc:spChg chg="add">
          <ac:chgData name="McDuffie, Joshua" userId="6a6b1479-3967-42c1-b208-6d52e2d51338" providerId="ADAL" clId="{805F2FF5-E39B-45C0-862D-E5EC8E978595}" dt="2021-09-01T20:43:47.150" v="745" actId="26606"/>
          <ac:spMkLst>
            <pc:docMk/>
            <pc:sldMk cId="1451947405" sldId="276"/>
            <ac:spMk id="23" creationId="{3EBE8569-6AEC-4B8C-8D53-2DE337CDBA65}"/>
          </ac:spMkLst>
        </pc:spChg>
        <pc:spChg chg="add">
          <ac:chgData name="McDuffie, Joshua" userId="6a6b1479-3967-42c1-b208-6d52e2d51338" providerId="ADAL" clId="{805F2FF5-E39B-45C0-862D-E5EC8E978595}" dt="2021-09-01T20:43:47.150" v="745" actId="26606"/>
          <ac:spMkLst>
            <pc:docMk/>
            <pc:sldMk cId="1451947405" sldId="276"/>
            <ac:spMk id="25" creationId="{55D4142C-5077-457F-A6AD-3FECFDB39685}"/>
          </ac:spMkLst>
        </pc:spChg>
        <pc:spChg chg="add">
          <ac:chgData name="McDuffie, Joshua" userId="6a6b1479-3967-42c1-b208-6d52e2d51338" providerId="ADAL" clId="{805F2FF5-E39B-45C0-862D-E5EC8E978595}" dt="2021-09-01T20:43:47.150" v="745" actId="26606"/>
          <ac:spMkLst>
            <pc:docMk/>
            <pc:sldMk cId="1451947405" sldId="276"/>
            <ac:spMk id="27" creationId="{7A5F0580-5EE9-419F-96EE-B6529EF6E7D0}"/>
          </ac:spMkLst>
        </pc:spChg>
      </pc:sldChg>
      <pc:sldChg chg="delSp modSp mod">
        <pc:chgData name="McDuffie, Joshua" userId="6a6b1479-3967-42c1-b208-6d52e2d51338" providerId="ADAL" clId="{805F2FF5-E39B-45C0-862D-E5EC8E978595}" dt="2021-09-01T20:36:54.246" v="630" actId="20577"/>
        <pc:sldMkLst>
          <pc:docMk/>
          <pc:sldMk cId="720259964" sldId="277"/>
        </pc:sldMkLst>
        <pc:spChg chg="del">
          <ac:chgData name="McDuffie, Joshua" userId="6a6b1479-3967-42c1-b208-6d52e2d51338" providerId="ADAL" clId="{805F2FF5-E39B-45C0-862D-E5EC8E978595}" dt="2021-08-25T19:50:51.561" v="173" actId="478"/>
          <ac:spMkLst>
            <pc:docMk/>
            <pc:sldMk cId="720259964" sldId="277"/>
            <ac:spMk id="5" creationId="{A05EDACB-DB81-4825-A9A8-802F5211EB9B}"/>
          </ac:spMkLst>
        </pc:spChg>
        <pc:spChg chg="mod">
          <ac:chgData name="McDuffie, Joshua" userId="6a6b1479-3967-42c1-b208-6d52e2d51338" providerId="ADAL" clId="{805F2FF5-E39B-45C0-862D-E5EC8E978595}" dt="2021-08-25T19:51:21.363" v="176" actId="1076"/>
          <ac:spMkLst>
            <pc:docMk/>
            <pc:sldMk cId="720259964" sldId="277"/>
            <ac:spMk id="6" creationId="{7EB044DF-D0A6-4CE0-9449-07BC8D16F974}"/>
          </ac:spMkLst>
        </pc:spChg>
        <pc:spChg chg="mod">
          <ac:chgData name="McDuffie, Joshua" userId="6a6b1479-3967-42c1-b208-6d52e2d51338" providerId="ADAL" clId="{805F2FF5-E39B-45C0-862D-E5EC8E978595}" dt="2021-09-01T20:36:54.246" v="630" actId="20577"/>
          <ac:spMkLst>
            <pc:docMk/>
            <pc:sldMk cId="720259964" sldId="277"/>
            <ac:spMk id="8" creationId="{FBA37C1D-DC7C-4B45-950E-3C819B852B11}"/>
          </ac:spMkLst>
        </pc:spChg>
        <pc:picChg chg="mod">
          <ac:chgData name="McDuffie, Joshua" userId="6a6b1479-3967-42c1-b208-6d52e2d51338" providerId="ADAL" clId="{805F2FF5-E39B-45C0-862D-E5EC8E978595}" dt="2021-08-25T19:50:19.783" v="168" actId="1076"/>
          <ac:picMkLst>
            <pc:docMk/>
            <pc:sldMk cId="720259964" sldId="277"/>
            <ac:picMk id="4" creationId="{5DB490DD-001C-4879-82CB-BB4C740A4E1B}"/>
          </ac:picMkLst>
        </pc:picChg>
      </pc:sldChg>
      <pc:sldChg chg="modSp mod">
        <pc:chgData name="McDuffie, Joshua" userId="6a6b1479-3967-42c1-b208-6d52e2d51338" providerId="ADAL" clId="{805F2FF5-E39B-45C0-862D-E5EC8E978595}" dt="2021-09-01T19:43:23.832" v="470"/>
        <pc:sldMkLst>
          <pc:docMk/>
          <pc:sldMk cId="990607628" sldId="278"/>
        </pc:sldMkLst>
        <pc:spChg chg="mod">
          <ac:chgData name="McDuffie, Joshua" userId="6a6b1479-3967-42c1-b208-6d52e2d51338" providerId="ADAL" clId="{805F2FF5-E39B-45C0-862D-E5EC8E978595}" dt="2021-09-01T19:43:23.832" v="470"/>
          <ac:spMkLst>
            <pc:docMk/>
            <pc:sldMk cId="990607628" sldId="278"/>
            <ac:spMk id="3" creationId="{50F52B36-B15B-49A9-AD8A-02A2613A497B}"/>
          </ac:spMkLst>
        </pc:spChg>
      </pc:sldChg>
      <pc:sldChg chg="addSp delSp modSp add mod setBg delDesignElem">
        <pc:chgData name="McDuffie, Joshua" userId="6a6b1479-3967-42c1-b208-6d52e2d51338" providerId="ADAL" clId="{805F2FF5-E39B-45C0-862D-E5EC8E978595}" dt="2021-09-01T20:12:01.511" v="500" actId="1076"/>
        <pc:sldMkLst>
          <pc:docMk/>
          <pc:sldMk cId="157985261" sldId="279"/>
        </pc:sldMkLst>
        <pc:spChg chg="mod">
          <ac:chgData name="McDuffie, Joshua" userId="6a6b1479-3967-42c1-b208-6d52e2d51338" providerId="ADAL" clId="{805F2FF5-E39B-45C0-862D-E5EC8E978595}" dt="2021-09-01T20:11:14.618" v="497" actId="26606"/>
          <ac:spMkLst>
            <pc:docMk/>
            <pc:sldMk cId="157985261" sldId="279"/>
            <ac:spMk id="2" creationId="{523F8F02-2214-4B73-B470-A54A465711FF}"/>
          </ac:spMkLst>
        </pc:spChg>
        <pc:spChg chg="mod">
          <ac:chgData name="McDuffie, Joshua" userId="6a6b1479-3967-42c1-b208-6d52e2d51338" providerId="ADAL" clId="{805F2FF5-E39B-45C0-862D-E5EC8E978595}" dt="2021-09-01T20:11:14.618" v="497" actId="26606"/>
          <ac:spMkLst>
            <pc:docMk/>
            <pc:sldMk cId="157985261" sldId="279"/>
            <ac:spMk id="8" creationId="{FBA37C1D-DC7C-4B45-950E-3C819B852B11}"/>
          </ac:spMkLst>
        </pc:spChg>
        <pc:spChg chg="add del">
          <ac:chgData name="McDuffie, Joshua" userId="6a6b1479-3967-42c1-b208-6d52e2d51338" providerId="ADAL" clId="{805F2FF5-E39B-45C0-862D-E5EC8E978595}" dt="2021-09-01T20:11:14.618" v="497" actId="26606"/>
          <ac:spMkLst>
            <pc:docMk/>
            <pc:sldMk cId="157985261" sldId="279"/>
            <ac:spMk id="13" creationId="{8FC9BE17-9A7B-462D-AE50-3D8777387304}"/>
          </ac:spMkLst>
        </pc:spChg>
        <pc:spChg chg="add del">
          <ac:chgData name="McDuffie, Joshua" userId="6a6b1479-3967-42c1-b208-6d52e2d51338" providerId="ADAL" clId="{805F2FF5-E39B-45C0-862D-E5EC8E978595}" dt="2021-09-01T20:11:14.618" v="497" actId="26606"/>
          <ac:spMkLst>
            <pc:docMk/>
            <pc:sldMk cId="157985261" sldId="279"/>
            <ac:spMk id="15" creationId="{3EBE8569-6AEC-4B8C-8D53-2DE337CDBA65}"/>
          </ac:spMkLst>
        </pc:spChg>
        <pc:spChg chg="add del">
          <ac:chgData name="McDuffie, Joshua" userId="6a6b1479-3967-42c1-b208-6d52e2d51338" providerId="ADAL" clId="{805F2FF5-E39B-45C0-862D-E5EC8E978595}" dt="2021-09-01T20:11:14.618" v="497" actId="26606"/>
          <ac:spMkLst>
            <pc:docMk/>
            <pc:sldMk cId="157985261" sldId="279"/>
            <ac:spMk id="17" creationId="{55D4142C-5077-457F-A6AD-3FECFDB39685}"/>
          </ac:spMkLst>
        </pc:spChg>
        <pc:spChg chg="add del">
          <ac:chgData name="McDuffie, Joshua" userId="6a6b1479-3967-42c1-b208-6d52e2d51338" providerId="ADAL" clId="{805F2FF5-E39B-45C0-862D-E5EC8E978595}" dt="2021-09-01T20:11:14.618" v="497" actId="26606"/>
          <ac:spMkLst>
            <pc:docMk/>
            <pc:sldMk cId="157985261" sldId="279"/>
            <ac:spMk id="19" creationId="{7A5F0580-5EE9-419F-96EE-B6529EF6E7D0}"/>
          </ac:spMkLst>
        </pc:spChg>
        <pc:spChg chg="del">
          <ac:chgData name="McDuffie, Joshua" userId="6a6b1479-3967-42c1-b208-6d52e2d51338" providerId="ADAL" clId="{805F2FF5-E39B-45C0-862D-E5EC8E978595}" dt="2021-09-01T20:09:38.516" v="492"/>
          <ac:spMkLst>
            <pc:docMk/>
            <pc:sldMk cId="157985261" sldId="279"/>
            <ac:spMk id="79" creationId="{8FC9BE17-9A7B-462D-AE50-3D8777387304}"/>
          </ac:spMkLst>
        </pc:spChg>
        <pc:spChg chg="del">
          <ac:chgData name="McDuffie, Joshua" userId="6a6b1479-3967-42c1-b208-6d52e2d51338" providerId="ADAL" clId="{805F2FF5-E39B-45C0-862D-E5EC8E978595}" dt="2021-09-01T20:09:38.516" v="492"/>
          <ac:spMkLst>
            <pc:docMk/>
            <pc:sldMk cId="157985261" sldId="279"/>
            <ac:spMk id="81" creationId="{3EBE8569-6AEC-4B8C-8D53-2DE337CDBA65}"/>
          </ac:spMkLst>
        </pc:spChg>
        <pc:spChg chg="del">
          <ac:chgData name="McDuffie, Joshua" userId="6a6b1479-3967-42c1-b208-6d52e2d51338" providerId="ADAL" clId="{805F2FF5-E39B-45C0-862D-E5EC8E978595}" dt="2021-09-01T20:09:38.516" v="492"/>
          <ac:spMkLst>
            <pc:docMk/>
            <pc:sldMk cId="157985261" sldId="279"/>
            <ac:spMk id="83" creationId="{55D4142C-5077-457F-A6AD-3FECFDB39685}"/>
          </ac:spMkLst>
        </pc:spChg>
        <pc:spChg chg="del">
          <ac:chgData name="McDuffie, Joshua" userId="6a6b1479-3967-42c1-b208-6d52e2d51338" providerId="ADAL" clId="{805F2FF5-E39B-45C0-862D-E5EC8E978595}" dt="2021-09-01T20:09:38.516" v="492"/>
          <ac:spMkLst>
            <pc:docMk/>
            <pc:sldMk cId="157985261" sldId="279"/>
            <ac:spMk id="85" creationId="{7A5F0580-5EE9-419F-96EE-B6529EF6E7D0}"/>
          </ac:spMkLst>
        </pc:spChg>
        <pc:picChg chg="mod">
          <ac:chgData name="McDuffie, Joshua" userId="6a6b1479-3967-42c1-b208-6d52e2d51338" providerId="ADAL" clId="{805F2FF5-E39B-45C0-862D-E5EC8E978595}" dt="2021-09-01T20:11:14.618" v="497" actId="26606"/>
          <ac:picMkLst>
            <pc:docMk/>
            <pc:sldMk cId="157985261" sldId="279"/>
            <ac:picMk id="5" creationId="{B1758C2D-5146-4A5D-BD9E-877AE3A78DB1}"/>
          </ac:picMkLst>
        </pc:picChg>
        <pc:picChg chg="add mod">
          <ac:chgData name="McDuffie, Joshua" userId="6a6b1479-3967-42c1-b208-6d52e2d51338" providerId="ADAL" clId="{805F2FF5-E39B-45C0-862D-E5EC8E978595}" dt="2021-09-01T20:12:01.511" v="500" actId="1076"/>
          <ac:picMkLst>
            <pc:docMk/>
            <pc:sldMk cId="157985261" sldId="279"/>
            <ac:picMk id="14" creationId="{DB30B126-63DF-478E-A961-4B0CB51BF19F}"/>
          </ac:picMkLst>
        </pc:picChg>
        <pc:picChg chg="add mod">
          <ac:chgData name="McDuffie, Joshua" userId="6a6b1479-3967-42c1-b208-6d52e2d51338" providerId="ADAL" clId="{805F2FF5-E39B-45C0-862D-E5EC8E978595}" dt="2021-09-01T20:12:01.511" v="500" actId="1076"/>
          <ac:picMkLst>
            <pc:docMk/>
            <pc:sldMk cId="157985261" sldId="279"/>
            <ac:picMk id="16" creationId="{6DAA0575-4C09-4FCD-B535-346C7BF33801}"/>
          </ac:picMkLst>
        </pc:picChg>
      </pc:sldChg>
    </pc:docChg>
  </pc:docChgLst>
  <pc:docChgLst>
    <pc:chgData name="McDuffie, Joshua" userId="S::joshua.d.mcduffie@vanderbilt.edu::6a6b1479-3967-42c1-b208-6d52e2d51338" providerId="AD" clId="Web-{49EB3492-7164-9778-41E4-8934B92DA0D7}"/>
    <pc:docChg chg="addSld delSld modSld sldOrd">
      <pc:chgData name="McDuffie, Joshua" userId="S::joshua.d.mcduffie@vanderbilt.edu::6a6b1479-3967-42c1-b208-6d52e2d51338" providerId="AD" clId="Web-{49EB3492-7164-9778-41E4-8934B92DA0D7}" dt="2021-03-26T01:20:27.189" v="3999" actId="1076"/>
      <pc:docMkLst>
        <pc:docMk/>
      </pc:docMkLst>
      <pc:sldChg chg="modSp">
        <pc:chgData name="McDuffie, Joshua" userId="S::joshua.d.mcduffie@vanderbilt.edu::6a6b1479-3967-42c1-b208-6d52e2d51338" providerId="AD" clId="Web-{49EB3492-7164-9778-41E4-8934B92DA0D7}" dt="2021-03-23T16:26:17.312" v="1525" actId="20577"/>
        <pc:sldMkLst>
          <pc:docMk/>
          <pc:sldMk cId="109857222" sldId="256"/>
        </pc:sldMkLst>
        <pc:spChg chg="mod">
          <ac:chgData name="McDuffie, Joshua" userId="S::joshua.d.mcduffie@vanderbilt.edu::6a6b1479-3967-42c1-b208-6d52e2d51338" providerId="AD" clId="Web-{49EB3492-7164-9778-41E4-8934B92DA0D7}" dt="2021-03-23T16:26:17.312" v="1525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McDuffie, Joshua" userId="S::joshua.d.mcduffie@vanderbilt.edu::6a6b1479-3967-42c1-b208-6d52e2d51338" providerId="AD" clId="Web-{49EB3492-7164-9778-41E4-8934B92DA0D7}" dt="2021-03-25T15:42:51.293" v="2638" actId="20577"/>
        <pc:sldMkLst>
          <pc:docMk/>
          <pc:sldMk cId="2742122680" sldId="257"/>
        </pc:sldMkLst>
        <pc:spChg chg="mod">
          <ac:chgData name="McDuffie, Joshua" userId="S::joshua.d.mcduffie@vanderbilt.edu::6a6b1479-3967-42c1-b208-6d52e2d51338" providerId="AD" clId="Web-{49EB3492-7164-9778-41E4-8934B92DA0D7}" dt="2021-03-23T16:31:32.210" v="1603" actId="20577"/>
          <ac:spMkLst>
            <pc:docMk/>
            <pc:sldMk cId="2742122680" sldId="257"/>
            <ac:spMk id="2" creationId="{33B2220B-C13B-454F-B3B4-1EDEE94236F7}"/>
          </ac:spMkLst>
        </pc:spChg>
        <pc:spChg chg="mod">
          <ac:chgData name="McDuffie, Joshua" userId="S::joshua.d.mcduffie@vanderbilt.edu::6a6b1479-3967-42c1-b208-6d52e2d51338" providerId="AD" clId="Web-{49EB3492-7164-9778-41E4-8934B92DA0D7}" dt="2021-03-25T15:42:51.293" v="2638" actId="20577"/>
          <ac:spMkLst>
            <pc:docMk/>
            <pc:sldMk cId="2742122680" sldId="257"/>
            <ac:spMk id="3" creationId="{191B5729-85AB-4DFD-9D58-6370FD0139A5}"/>
          </ac:spMkLst>
        </pc:spChg>
      </pc:sldChg>
      <pc:sldChg chg="del">
        <pc:chgData name="McDuffie, Joshua" userId="S::joshua.d.mcduffie@vanderbilt.edu::6a6b1479-3967-42c1-b208-6d52e2d51338" providerId="AD" clId="Web-{49EB3492-7164-9778-41E4-8934B92DA0D7}" dt="2021-03-23T16:43:48.899" v="1665"/>
        <pc:sldMkLst>
          <pc:docMk/>
          <pc:sldMk cId="171146437" sldId="258"/>
        </pc:sldMkLst>
      </pc:sldChg>
      <pc:sldChg chg="addSp delSp modSp">
        <pc:chgData name="McDuffie, Joshua" userId="S::joshua.d.mcduffie@vanderbilt.edu::6a6b1479-3967-42c1-b208-6d52e2d51338" providerId="AD" clId="Web-{49EB3492-7164-9778-41E4-8934B92DA0D7}" dt="2021-03-26T01:20:27.189" v="3999" actId="1076"/>
        <pc:sldMkLst>
          <pc:docMk/>
          <pc:sldMk cId="850702429" sldId="259"/>
        </pc:sldMkLst>
        <pc:spChg chg="mod">
          <ac:chgData name="McDuffie, Joshua" userId="S::joshua.d.mcduffie@vanderbilt.edu::6a6b1479-3967-42c1-b208-6d52e2d51338" providerId="AD" clId="Web-{49EB3492-7164-9778-41E4-8934B92DA0D7}" dt="2021-03-26T01:13:08.383" v="3961" actId="20577"/>
          <ac:spMkLst>
            <pc:docMk/>
            <pc:sldMk cId="850702429" sldId="259"/>
            <ac:spMk id="3" creationId="{A1147BF9-729A-4F79-98EE-B107E9307D79}"/>
          </ac:spMkLst>
        </pc:spChg>
        <pc:spChg chg="add del mod">
          <ac:chgData name="McDuffie, Joshua" userId="S::joshua.d.mcduffie@vanderbilt.edu::6a6b1479-3967-42c1-b208-6d52e2d51338" providerId="AD" clId="Web-{49EB3492-7164-9778-41E4-8934B92DA0D7}" dt="2021-03-26T01:12:25.242" v="3953"/>
          <ac:spMkLst>
            <pc:docMk/>
            <pc:sldMk cId="850702429" sldId="259"/>
            <ac:spMk id="5" creationId="{A9F9539B-019D-4D1A-9D2E-81DD9628D2DF}"/>
          </ac:spMkLst>
        </pc:spChg>
        <pc:spChg chg="add mod">
          <ac:chgData name="McDuffie, Joshua" userId="S::joshua.d.mcduffie@vanderbilt.edu::6a6b1479-3967-42c1-b208-6d52e2d51338" providerId="AD" clId="Web-{49EB3492-7164-9778-41E4-8934B92DA0D7}" dt="2021-03-26T01:20:22.736" v="3998" actId="1076"/>
          <ac:spMkLst>
            <pc:docMk/>
            <pc:sldMk cId="850702429" sldId="259"/>
            <ac:spMk id="7" creationId="{95B6828D-2CCB-4D32-B590-D26AC1A2D96B}"/>
          </ac:spMkLst>
        </pc:spChg>
        <pc:spChg chg="add mod">
          <ac:chgData name="McDuffie, Joshua" userId="S::joshua.d.mcduffie@vanderbilt.edu::6a6b1479-3967-42c1-b208-6d52e2d51338" providerId="AD" clId="Web-{49EB3492-7164-9778-41E4-8934B92DA0D7}" dt="2021-03-26T01:20:27.189" v="3999" actId="1076"/>
          <ac:spMkLst>
            <pc:docMk/>
            <pc:sldMk cId="850702429" sldId="259"/>
            <ac:spMk id="8" creationId="{A5DBC2C4-C699-4DEA-B706-61DFE58DDBBC}"/>
          </ac:spMkLst>
        </pc:spChg>
        <pc:spChg chg="add mod">
          <ac:chgData name="McDuffie, Joshua" userId="S::joshua.d.mcduffie@vanderbilt.edu::6a6b1479-3967-42c1-b208-6d52e2d51338" providerId="AD" clId="Web-{49EB3492-7164-9778-41E4-8934B92DA0D7}" dt="2021-03-26T01:20:16.377" v="3997" actId="1076"/>
          <ac:spMkLst>
            <pc:docMk/>
            <pc:sldMk cId="850702429" sldId="259"/>
            <ac:spMk id="9" creationId="{6E102938-D7A0-4B91-9A8E-085A2717174C}"/>
          </ac:spMkLst>
        </pc:spChg>
        <pc:spChg chg="add mod">
          <ac:chgData name="McDuffie, Joshua" userId="S::joshua.d.mcduffie@vanderbilt.edu::6a6b1479-3967-42c1-b208-6d52e2d51338" providerId="AD" clId="Web-{49EB3492-7164-9778-41E4-8934B92DA0D7}" dt="2021-03-26T01:20:10.970" v="3996" actId="1076"/>
          <ac:spMkLst>
            <pc:docMk/>
            <pc:sldMk cId="850702429" sldId="259"/>
            <ac:spMk id="10" creationId="{7DDBC266-3099-4C23-962B-8786D8B1A054}"/>
          </ac:spMkLst>
        </pc:spChg>
        <pc:spChg chg="add del mod">
          <ac:chgData name="McDuffie, Joshua" userId="S::joshua.d.mcduffie@vanderbilt.edu::6a6b1479-3967-42c1-b208-6d52e2d51338" providerId="AD" clId="Web-{49EB3492-7164-9778-41E4-8934B92DA0D7}" dt="2021-03-26T01:19:34.876" v="3993"/>
          <ac:spMkLst>
            <pc:docMk/>
            <pc:sldMk cId="850702429" sldId="259"/>
            <ac:spMk id="14" creationId="{526230C9-62D5-4A5D-A577-2D721F492898}"/>
          </ac:spMkLst>
        </pc:spChg>
        <pc:picChg chg="add mod">
          <ac:chgData name="McDuffie, Joshua" userId="S::joshua.d.mcduffie@vanderbilt.edu::6a6b1479-3967-42c1-b208-6d52e2d51338" providerId="AD" clId="Web-{49EB3492-7164-9778-41E4-8934B92DA0D7}" dt="2021-03-26T01:14:18.432" v="3970" actId="1076"/>
          <ac:picMkLst>
            <pc:docMk/>
            <pc:sldMk cId="850702429" sldId="259"/>
            <ac:picMk id="4" creationId="{FA8A20C3-02F6-49B7-8D46-11F62BBDB2F0}"/>
          </ac:picMkLst>
        </pc:picChg>
        <pc:picChg chg="add mod">
          <ac:chgData name="McDuffie, Joshua" userId="S::joshua.d.mcduffie@vanderbilt.edu::6a6b1479-3967-42c1-b208-6d52e2d51338" providerId="AD" clId="Web-{49EB3492-7164-9778-41E4-8934B92DA0D7}" dt="2021-03-26T01:17:24.889" v="3980" actId="14100"/>
          <ac:picMkLst>
            <pc:docMk/>
            <pc:sldMk cId="850702429" sldId="259"/>
            <ac:picMk id="11" creationId="{18A602CF-DB8F-41E6-8814-EF55E02D3AC0}"/>
          </ac:picMkLst>
        </pc:picChg>
        <pc:picChg chg="add mod">
          <ac:chgData name="McDuffie, Joshua" userId="S::joshua.d.mcduffie@vanderbilt.edu::6a6b1479-3967-42c1-b208-6d52e2d51338" providerId="AD" clId="Web-{49EB3492-7164-9778-41E4-8934B92DA0D7}" dt="2021-03-26T01:18:41.547" v="3984" actId="1076"/>
          <ac:picMkLst>
            <pc:docMk/>
            <pc:sldMk cId="850702429" sldId="259"/>
            <ac:picMk id="12" creationId="{9757A70F-E0C9-4AB2-AAD8-0BC644BA64E3}"/>
          </ac:picMkLst>
        </pc:picChg>
        <pc:picChg chg="add mod">
          <ac:chgData name="McDuffie, Joshua" userId="S::joshua.d.mcduffie@vanderbilt.edu::6a6b1479-3967-42c1-b208-6d52e2d51338" providerId="AD" clId="Web-{49EB3492-7164-9778-41E4-8934B92DA0D7}" dt="2021-03-26T01:19:43.985" v="3995" actId="1076"/>
          <ac:picMkLst>
            <pc:docMk/>
            <pc:sldMk cId="850702429" sldId="259"/>
            <ac:picMk id="13" creationId="{E403826A-8B73-416C-8A82-00A8E27BEE08}"/>
          </ac:picMkLst>
        </pc:picChg>
      </pc:sldChg>
      <pc:sldChg chg="addSp delSp modSp mod setBg">
        <pc:chgData name="McDuffie, Joshua" userId="S::joshua.d.mcduffie@vanderbilt.edu::6a6b1479-3967-42c1-b208-6d52e2d51338" providerId="AD" clId="Web-{49EB3492-7164-9778-41E4-8934B92DA0D7}" dt="2021-03-23T16:18:28.098" v="1471" actId="20577"/>
        <pc:sldMkLst>
          <pc:docMk/>
          <pc:sldMk cId="2970701968" sldId="260"/>
        </pc:sldMkLst>
        <pc:spChg chg="mod">
          <ac:chgData name="McDuffie, Joshua" userId="S::joshua.d.mcduffie@vanderbilt.edu::6a6b1479-3967-42c1-b208-6d52e2d51338" providerId="AD" clId="Web-{49EB3492-7164-9778-41E4-8934B92DA0D7}" dt="2021-03-19T13:53:33.200" v="1253"/>
          <ac:spMkLst>
            <pc:docMk/>
            <pc:sldMk cId="2970701968" sldId="260"/>
            <ac:spMk id="2" creationId="{4261C62E-1B99-4149-9AC9-C55DB455F318}"/>
          </ac:spMkLst>
        </pc:spChg>
        <pc:spChg chg="mod">
          <ac:chgData name="McDuffie, Joshua" userId="S::joshua.d.mcduffie@vanderbilt.edu::6a6b1479-3967-42c1-b208-6d52e2d51338" providerId="AD" clId="Web-{49EB3492-7164-9778-41E4-8934B92DA0D7}" dt="2021-03-23T16:18:28.098" v="1471" actId="20577"/>
          <ac:spMkLst>
            <pc:docMk/>
            <pc:sldMk cId="2970701968" sldId="260"/>
            <ac:spMk id="3" creationId="{3689FD48-1720-4802-9DA8-81E6CF9DC7BD}"/>
          </ac:spMkLst>
        </pc:spChg>
        <pc:spChg chg="add mod">
          <ac:chgData name="McDuffie, Joshua" userId="S::joshua.d.mcduffie@vanderbilt.edu::6a6b1479-3967-42c1-b208-6d52e2d51338" providerId="AD" clId="Web-{49EB3492-7164-9778-41E4-8934B92DA0D7}" dt="2021-03-23T15:06:51.121" v="1268" actId="1076"/>
          <ac:spMkLst>
            <pc:docMk/>
            <pc:sldMk cId="2970701968" sldId="260"/>
            <ac:spMk id="5" creationId="{1C5EF90D-223C-4B09-9F17-CD4B1F08BD1B}"/>
          </ac:spMkLst>
        </pc:spChg>
        <pc:spChg chg="add del">
          <ac:chgData name="McDuffie, Joshua" userId="S::joshua.d.mcduffie@vanderbilt.edu::6a6b1479-3967-42c1-b208-6d52e2d51338" providerId="AD" clId="Web-{49EB3492-7164-9778-41E4-8934B92DA0D7}" dt="2021-03-18T22:32:28.387" v="1057"/>
          <ac:spMkLst>
            <pc:docMk/>
            <pc:sldMk cId="2970701968" sldId="260"/>
            <ac:spMk id="9" creationId="{201CC55D-ED54-4C5C-95E6-10947BD1103B}"/>
          </ac:spMkLst>
        </pc:spChg>
        <pc:spChg chg="add del">
          <ac:chgData name="McDuffie, Joshua" userId="S::joshua.d.mcduffie@vanderbilt.edu::6a6b1479-3967-42c1-b208-6d52e2d51338" providerId="AD" clId="Web-{49EB3492-7164-9778-41E4-8934B92DA0D7}" dt="2021-03-18T22:32:28.387" v="1057"/>
          <ac:spMkLst>
            <pc:docMk/>
            <pc:sldMk cId="2970701968" sldId="260"/>
            <ac:spMk id="15" creationId="{3873B707-463F-40B0-8227-E8CC6C67EB25}"/>
          </ac:spMkLst>
        </pc:spChg>
        <pc:spChg chg="add del">
          <ac:chgData name="McDuffie, Joshua" userId="S::joshua.d.mcduffie@vanderbilt.edu::6a6b1479-3967-42c1-b208-6d52e2d51338" providerId="AD" clId="Web-{49EB3492-7164-9778-41E4-8934B92DA0D7}" dt="2021-03-18T22:32:28.387" v="1057"/>
          <ac:spMkLst>
            <pc:docMk/>
            <pc:sldMk cId="2970701968" sldId="260"/>
            <ac:spMk id="17" creationId="{C13237C8-E62C-4F0D-A318-BD6FB6C2D138}"/>
          </ac:spMkLst>
        </pc:spChg>
        <pc:spChg chg="add del">
          <ac:chgData name="McDuffie, Joshua" userId="S::joshua.d.mcduffie@vanderbilt.edu::6a6b1479-3967-42c1-b208-6d52e2d51338" providerId="AD" clId="Web-{49EB3492-7164-9778-41E4-8934B92DA0D7}" dt="2021-03-18T22:32:28.387" v="1057"/>
          <ac:spMkLst>
            <pc:docMk/>
            <pc:sldMk cId="2970701968" sldId="260"/>
            <ac:spMk id="19" creationId="{19C9EAEA-39D0-4B0E-A0EB-51E7B26740B1}"/>
          </ac:spMkLst>
        </pc:spChg>
        <pc:spChg chg="add del">
          <ac:chgData name="McDuffie, Joshua" userId="S::joshua.d.mcduffie@vanderbilt.edu::6a6b1479-3967-42c1-b208-6d52e2d51338" providerId="AD" clId="Web-{49EB3492-7164-9778-41E4-8934B92DA0D7}" dt="2021-03-19T13:53:33.200" v="1253"/>
          <ac:spMkLst>
            <pc:docMk/>
            <pc:sldMk cId="2970701968" sldId="260"/>
            <ac:spMk id="24" creationId="{1ECAB1E8-8195-4748-BE71-FF806D86892E}"/>
          </ac:spMkLst>
        </pc:spChg>
        <pc:spChg chg="add del">
          <ac:chgData name="McDuffie, Joshua" userId="S::joshua.d.mcduffie@vanderbilt.edu::6a6b1479-3967-42c1-b208-6d52e2d51338" providerId="AD" clId="Web-{49EB3492-7164-9778-41E4-8934B92DA0D7}" dt="2021-03-19T13:53:33.200" v="1253"/>
          <ac:spMkLst>
            <pc:docMk/>
            <pc:sldMk cId="2970701968" sldId="260"/>
            <ac:spMk id="26" creationId="{57F6BDD4-E066-4008-8011-6CC31AEB4556}"/>
          </ac:spMkLst>
        </pc:spChg>
        <pc:spChg chg="add del">
          <ac:chgData name="McDuffie, Joshua" userId="S::joshua.d.mcduffie@vanderbilt.edu::6a6b1479-3967-42c1-b208-6d52e2d51338" providerId="AD" clId="Web-{49EB3492-7164-9778-41E4-8934B92DA0D7}" dt="2021-03-19T13:53:33.200" v="1253"/>
          <ac:spMkLst>
            <pc:docMk/>
            <pc:sldMk cId="2970701968" sldId="260"/>
            <ac:spMk id="28" creationId="{2711A8FB-68FC-45FC-B01E-38F809E2D439}"/>
          </ac:spMkLst>
        </pc:spChg>
        <pc:spChg chg="add del">
          <ac:chgData name="McDuffie, Joshua" userId="S::joshua.d.mcduffie@vanderbilt.edu::6a6b1479-3967-42c1-b208-6d52e2d51338" providerId="AD" clId="Web-{49EB3492-7164-9778-41E4-8934B92DA0D7}" dt="2021-03-19T13:53:33.200" v="1253"/>
          <ac:spMkLst>
            <pc:docMk/>
            <pc:sldMk cId="2970701968" sldId="260"/>
            <ac:spMk id="30" creationId="{2A865FE3-5FC9-4049-87CF-30019C46C0F5}"/>
          </ac:spMkLst>
        </pc:spChg>
        <pc:spChg chg="add">
          <ac:chgData name="McDuffie, Joshua" userId="S::joshua.d.mcduffie@vanderbilt.edu::6a6b1479-3967-42c1-b208-6d52e2d51338" providerId="AD" clId="Web-{49EB3492-7164-9778-41E4-8934B92DA0D7}" dt="2021-03-19T13:53:33.200" v="1253"/>
          <ac:spMkLst>
            <pc:docMk/>
            <pc:sldMk cId="2970701968" sldId="260"/>
            <ac:spMk id="35" creationId="{5DF40726-9B19-4165-9C26-757D16E19E23}"/>
          </ac:spMkLst>
        </pc:spChg>
        <pc:spChg chg="add">
          <ac:chgData name="McDuffie, Joshua" userId="S::joshua.d.mcduffie@vanderbilt.edu::6a6b1479-3967-42c1-b208-6d52e2d51338" providerId="AD" clId="Web-{49EB3492-7164-9778-41E4-8934B92DA0D7}" dt="2021-03-19T13:53:33.200" v="1253"/>
          <ac:spMkLst>
            <pc:docMk/>
            <pc:sldMk cId="2970701968" sldId="260"/>
            <ac:spMk id="37" creationId="{2089CB41-F399-4AEB-980C-5BFB1049CBED}"/>
          </ac:spMkLst>
        </pc:spChg>
        <pc:spChg chg="add">
          <ac:chgData name="McDuffie, Joshua" userId="S::joshua.d.mcduffie@vanderbilt.edu::6a6b1479-3967-42c1-b208-6d52e2d51338" providerId="AD" clId="Web-{49EB3492-7164-9778-41E4-8934B92DA0D7}" dt="2021-03-19T13:53:33.200" v="1253"/>
          <ac:spMkLst>
            <pc:docMk/>
            <pc:sldMk cId="2970701968" sldId="260"/>
            <ac:spMk id="39" creationId="{1BFC967B-3DD6-463D-9DB9-6E4419AE0DAA}"/>
          </ac:spMkLst>
        </pc:spChg>
        <pc:grpChg chg="add del">
          <ac:chgData name="McDuffie, Joshua" userId="S::joshua.d.mcduffie@vanderbilt.edu::6a6b1479-3967-42c1-b208-6d52e2d51338" providerId="AD" clId="Web-{49EB3492-7164-9778-41E4-8934B92DA0D7}" dt="2021-03-18T22:32:28.387" v="1057"/>
          <ac:grpSpMkLst>
            <pc:docMk/>
            <pc:sldMk cId="2970701968" sldId="260"/>
            <ac:grpSpMk id="11" creationId="{1DE889C7-FAD6-4397-98E2-05D503484459}"/>
          </ac:grpSpMkLst>
        </pc:grpChg>
        <pc:picChg chg="add mod">
          <ac:chgData name="McDuffie, Joshua" userId="S::joshua.d.mcduffie@vanderbilt.edu::6a6b1479-3967-42c1-b208-6d52e2d51338" providerId="AD" clId="Web-{49EB3492-7164-9778-41E4-8934B92DA0D7}" dt="2021-03-19T13:53:33.200" v="1253"/>
          <ac:picMkLst>
            <pc:docMk/>
            <pc:sldMk cId="2970701968" sldId="260"/>
            <ac:picMk id="4" creationId="{433E15C0-8795-43E4-8DE7-AD6EEF60E03D}"/>
          </ac:picMkLst>
        </pc:picChg>
      </pc:sldChg>
      <pc:sldChg chg="modSp">
        <pc:chgData name="McDuffie, Joshua" userId="S::joshua.d.mcduffie@vanderbilt.edu::6a6b1479-3967-42c1-b208-6d52e2d51338" providerId="AD" clId="Web-{49EB3492-7164-9778-41E4-8934B92DA0D7}" dt="2021-03-23T16:24:58.373" v="1503" actId="20577"/>
        <pc:sldMkLst>
          <pc:docMk/>
          <pc:sldMk cId="1674771628" sldId="261"/>
        </pc:sldMkLst>
        <pc:spChg chg="mod">
          <ac:chgData name="McDuffie, Joshua" userId="S::joshua.d.mcduffie@vanderbilt.edu::6a6b1479-3967-42c1-b208-6d52e2d51338" providerId="AD" clId="Web-{49EB3492-7164-9778-41E4-8934B92DA0D7}" dt="2021-03-23T16:24:58.373" v="1503" actId="20577"/>
          <ac:spMkLst>
            <pc:docMk/>
            <pc:sldMk cId="1674771628" sldId="261"/>
            <ac:spMk id="3" creationId="{02B98183-4915-4F57-8A03-FB2784E04707}"/>
          </ac:spMkLst>
        </pc:spChg>
      </pc:sldChg>
      <pc:sldChg chg="addSp delSp modSp">
        <pc:chgData name="McDuffie, Joshua" userId="S::joshua.d.mcduffie@vanderbilt.edu::6a6b1479-3967-42c1-b208-6d52e2d51338" providerId="AD" clId="Web-{49EB3492-7164-9778-41E4-8934B92DA0D7}" dt="2021-03-25T16:12:51.268" v="3273" actId="20577"/>
        <pc:sldMkLst>
          <pc:docMk/>
          <pc:sldMk cId="1918752992" sldId="262"/>
        </pc:sldMkLst>
        <pc:spChg chg="mod">
          <ac:chgData name="McDuffie, Joshua" userId="S::joshua.d.mcduffie@vanderbilt.edu::6a6b1479-3967-42c1-b208-6d52e2d51338" providerId="AD" clId="Web-{49EB3492-7164-9778-41E4-8934B92DA0D7}" dt="2021-03-23T16:30:30.412" v="1598" actId="14100"/>
          <ac:spMkLst>
            <pc:docMk/>
            <pc:sldMk cId="1918752992" sldId="262"/>
            <ac:spMk id="2" creationId="{523F8F02-2214-4B73-B470-A54A465711FF}"/>
          </ac:spMkLst>
        </pc:spChg>
        <pc:spChg chg="mod">
          <ac:chgData name="McDuffie, Joshua" userId="S::joshua.d.mcduffie@vanderbilt.edu::6a6b1479-3967-42c1-b208-6d52e2d51338" providerId="AD" clId="Web-{49EB3492-7164-9778-41E4-8934B92DA0D7}" dt="2021-03-18T22:20:44.776" v="874" actId="1076"/>
          <ac:spMkLst>
            <pc:docMk/>
            <pc:sldMk cId="1918752992" sldId="262"/>
            <ac:spMk id="5" creationId="{A05EDACB-DB81-4825-A9A8-802F5211EB9B}"/>
          </ac:spMkLst>
        </pc:spChg>
        <pc:spChg chg="mod">
          <ac:chgData name="McDuffie, Joshua" userId="S::joshua.d.mcduffie@vanderbilt.edu::6a6b1479-3967-42c1-b208-6d52e2d51338" providerId="AD" clId="Web-{49EB3492-7164-9778-41E4-8934B92DA0D7}" dt="2021-03-25T16:12:51.268" v="3273" actId="20577"/>
          <ac:spMkLst>
            <pc:docMk/>
            <pc:sldMk cId="1918752992" sldId="262"/>
            <ac:spMk id="8" creationId="{FBA37C1D-DC7C-4B45-950E-3C819B852B11}"/>
          </ac:spMkLst>
        </pc:spChg>
        <pc:spChg chg="add del">
          <ac:chgData name="McDuffie, Joshua" userId="S::joshua.d.mcduffie@vanderbilt.edu::6a6b1479-3967-42c1-b208-6d52e2d51338" providerId="AD" clId="Web-{49EB3492-7164-9778-41E4-8934B92DA0D7}" dt="2021-03-18T22:20:22.619" v="869"/>
          <ac:spMkLst>
            <pc:docMk/>
            <pc:sldMk cId="1918752992" sldId="262"/>
            <ac:spMk id="33" creationId="{8F7AFB9A-7364-478C-B48B-8523CDD9AE8D}"/>
          </ac:spMkLst>
        </pc:spChg>
        <pc:spChg chg="add del">
          <ac:chgData name="McDuffie, Joshua" userId="S::joshua.d.mcduffie@vanderbilt.edu::6a6b1479-3967-42c1-b208-6d52e2d51338" providerId="AD" clId="Web-{49EB3492-7164-9778-41E4-8934B92DA0D7}" dt="2021-03-18T22:20:22.619" v="869"/>
          <ac:spMkLst>
            <pc:docMk/>
            <pc:sldMk cId="1918752992" sldId="262"/>
            <ac:spMk id="35" creationId="{36678033-86B6-40E6-BE90-78D8ED4E3A31}"/>
          </ac:spMkLst>
        </pc:spChg>
        <pc:spChg chg="add del">
          <ac:chgData name="McDuffie, Joshua" userId="S::joshua.d.mcduffie@vanderbilt.edu::6a6b1479-3967-42c1-b208-6d52e2d51338" providerId="AD" clId="Web-{49EB3492-7164-9778-41E4-8934B92DA0D7}" dt="2021-03-18T22:20:22.619" v="869"/>
          <ac:spMkLst>
            <pc:docMk/>
            <pc:sldMk cId="1918752992" sldId="262"/>
            <ac:spMk id="37" creationId="{D2542E1A-076E-4A34-BB67-2BF961754E0C}"/>
          </ac:spMkLst>
        </pc:spChg>
        <pc:spChg chg="add del">
          <ac:chgData name="McDuffie, Joshua" userId="S::joshua.d.mcduffie@vanderbilt.edu::6a6b1479-3967-42c1-b208-6d52e2d51338" providerId="AD" clId="Web-{49EB3492-7164-9778-41E4-8934B92DA0D7}" dt="2021-03-18T22:20:22.619" v="869"/>
          <ac:spMkLst>
            <pc:docMk/>
            <pc:sldMk cId="1918752992" sldId="262"/>
            <ac:spMk id="39" creationId="{75C56826-D4E5-42ED-8529-079651CB3005}"/>
          </ac:spMkLst>
        </pc:spChg>
        <pc:spChg chg="add del">
          <ac:chgData name="McDuffie, Joshua" userId="S::joshua.d.mcduffie@vanderbilt.edu::6a6b1479-3967-42c1-b208-6d52e2d51338" providerId="AD" clId="Web-{49EB3492-7164-9778-41E4-8934B92DA0D7}" dt="2021-03-18T22:20:22.619" v="869"/>
          <ac:spMkLst>
            <pc:docMk/>
            <pc:sldMk cId="1918752992" sldId="262"/>
            <ac:spMk id="41" creationId="{82095FCE-EF05-4443-B97A-85DEE3A5CA17}"/>
          </ac:spMkLst>
        </pc:spChg>
        <pc:spChg chg="add">
          <ac:chgData name="McDuffie, Joshua" userId="S::joshua.d.mcduffie@vanderbilt.edu::6a6b1479-3967-42c1-b208-6d52e2d51338" providerId="AD" clId="Web-{49EB3492-7164-9778-41E4-8934B92DA0D7}" dt="2021-03-18T22:20:22.619" v="869"/>
          <ac:spMkLst>
            <pc:docMk/>
            <pc:sldMk cId="1918752992" sldId="262"/>
            <ac:spMk id="43" creationId="{8FC9BE17-9A7B-462D-AE50-3D8777387304}"/>
          </ac:spMkLst>
        </pc:spChg>
        <pc:spChg chg="add">
          <ac:chgData name="McDuffie, Joshua" userId="S::joshua.d.mcduffie@vanderbilt.edu::6a6b1479-3967-42c1-b208-6d52e2d51338" providerId="AD" clId="Web-{49EB3492-7164-9778-41E4-8934B92DA0D7}" dt="2021-03-18T22:20:22.619" v="869"/>
          <ac:spMkLst>
            <pc:docMk/>
            <pc:sldMk cId="1918752992" sldId="262"/>
            <ac:spMk id="44" creationId="{3EBE8569-6AEC-4B8C-8D53-2DE337CDBA65}"/>
          </ac:spMkLst>
        </pc:spChg>
        <pc:spChg chg="add del">
          <ac:chgData name="McDuffie, Joshua" userId="S::joshua.d.mcduffie@vanderbilt.edu::6a6b1479-3967-42c1-b208-6d52e2d51338" providerId="AD" clId="Web-{49EB3492-7164-9778-41E4-8934B92DA0D7}" dt="2021-03-18T22:20:22.604" v="868"/>
          <ac:spMkLst>
            <pc:docMk/>
            <pc:sldMk cId="1918752992" sldId="262"/>
            <ac:spMk id="46" creationId="{3CD9DF72-87A3-404E-A828-84CBF11A8303}"/>
          </ac:spMkLst>
        </pc:spChg>
        <pc:spChg chg="add">
          <ac:chgData name="McDuffie, Joshua" userId="S::joshua.d.mcduffie@vanderbilt.edu::6a6b1479-3967-42c1-b208-6d52e2d51338" providerId="AD" clId="Web-{49EB3492-7164-9778-41E4-8934B92DA0D7}" dt="2021-03-18T22:20:22.619" v="869"/>
          <ac:spMkLst>
            <pc:docMk/>
            <pc:sldMk cId="1918752992" sldId="262"/>
            <ac:spMk id="50" creationId="{55D4142C-5077-457F-A6AD-3FECFDB39685}"/>
          </ac:spMkLst>
        </pc:spChg>
        <pc:spChg chg="add">
          <ac:chgData name="McDuffie, Joshua" userId="S::joshua.d.mcduffie@vanderbilt.edu::6a6b1479-3967-42c1-b208-6d52e2d51338" providerId="AD" clId="Web-{49EB3492-7164-9778-41E4-8934B92DA0D7}" dt="2021-03-18T22:20:22.619" v="869"/>
          <ac:spMkLst>
            <pc:docMk/>
            <pc:sldMk cId="1918752992" sldId="262"/>
            <ac:spMk id="52" creationId="{7A5F0580-5EE9-419F-96EE-B6529EF6E7D0}"/>
          </ac:spMkLst>
        </pc:spChg>
        <pc:picChg chg="mod ord">
          <ac:chgData name="McDuffie, Joshua" userId="S::joshua.d.mcduffie@vanderbilt.edu::6a6b1479-3967-42c1-b208-6d52e2d51338" providerId="AD" clId="Web-{49EB3492-7164-9778-41E4-8934B92DA0D7}" dt="2021-03-18T22:20:22.619" v="869"/>
          <ac:picMkLst>
            <pc:docMk/>
            <pc:sldMk cId="1918752992" sldId="262"/>
            <ac:picMk id="3" creationId="{A5F8A9EF-FDA4-46FA-9F0C-F732386BC6F5}"/>
          </ac:picMkLst>
        </pc:picChg>
        <pc:picChg chg="del">
          <ac:chgData name="McDuffie, Joshua" userId="S::joshua.d.mcduffie@vanderbilt.edu::6a6b1479-3967-42c1-b208-6d52e2d51338" providerId="AD" clId="Web-{49EB3492-7164-9778-41E4-8934B92DA0D7}" dt="2021-03-18T22:19:52.587" v="866"/>
          <ac:picMkLst>
            <pc:docMk/>
            <pc:sldMk cId="1918752992" sldId="262"/>
            <ac:picMk id="4" creationId="{09DFF973-5BC8-4DB6-A8C0-EFC61CEECC7D}"/>
          </ac:picMkLst>
        </pc:picChg>
        <pc:picChg chg="add del mod">
          <ac:chgData name="McDuffie, Joshua" userId="S::joshua.d.mcduffie@vanderbilt.edu::6a6b1479-3967-42c1-b208-6d52e2d51338" providerId="AD" clId="Web-{49EB3492-7164-9778-41E4-8934B92DA0D7}" dt="2021-03-18T22:21:42.293" v="876"/>
          <ac:picMkLst>
            <pc:docMk/>
            <pc:sldMk cId="1918752992" sldId="262"/>
            <ac:picMk id="6" creationId="{4048C347-EEAD-4031-9861-3A1713B5C106}"/>
          </ac:picMkLst>
        </pc:picChg>
        <pc:picChg chg="add del mod">
          <ac:chgData name="McDuffie, Joshua" userId="S::joshua.d.mcduffie@vanderbilt.edu::6a6b1479-3967-42c1-b208-6d52e2d51338" providerId="AD" clId="Web-{49EB3492-7164-9778-41E4-8934B92DA0D7}" dt="2021-03-18T22:24:10.922" v="880"/>
          <ac:picMkLst>
            <pc:docMk/>
            <pc:sldMk cId="1918752992" sldId="262"/>
            <ac:picMk id="7" creationId="{AC3FEFA4-4A2F-4D5C-8C2B-DE444A2288D0}"/>
          </ac:picMkLst>
        </pc:picChg>
        <pc:picChg chg="add mod">
          <ac:chgData name="McDuffie, Joshua" userId="S::joshua.d.mcduffie@vanderbilt.edu::6a6b1479-3967-42c1-b208-6d52e2d51338" providerId="AD" clId="Web-{49EB3492-7164-9778-41E4-8934B92DA0D7}" dt="2021-03-18T22:24:49.907" v="884" actId="14100"/>
          <ac:picMkLst>
            <pc:docMk/>
            <pc:sldMk cId="1918752992" sldId="262"/>
            <ac:picMk id="9" creationId="{54BE3041-1C7F-4E1D-AA24-DA38BCFE7D06}"/>
          </ac:picMkLst>
        </pc:picChg>
        <pc:cxnChg chg="add del">
          <ac:chgData name="McDuffie, Joshua" userId="S::joshua.d.mcduffie@vanderbilt.edu::6a6b1479-3967-42c1-b208-6d52e2d51338" providerId="AD" clId="Web-{49EB3492-7164-9778-41E4-8934B92DA0D7}" dt="2021-03-18T22:20:22.604" v="868"/>
          <ac:cxnSpMkLst>
            <pc:docMk/>
            <pc:sldMk cId="1918752992" sldId="262"/>
            <ac:cxnSpMk id="48" creationId="{20E3A342-4D61-4E3F-AF90-1AB42AEB96CC}"/>
          </ac:cxnSpMkLst>
        </pc:cxnChg>
      </pc:sldChg>
      <pc:sldChg chg="modSp">
        <pc:chgData name="McDuffie, Joshua" userId="S::joshua.d.mcduffie@vanderbilt.edu::6a6b1479-3967-42c1-b208-6d52e2d51338" providerId="AD" clId="Web-{49EB3492-7164-9778-41E4-8934B92DA0D7}" dt="2021-03-23T16:50:18.642" v="1701" actId="20577"/>
        <pc:sldMkLst>
          <pc:docMk/>
          <pc:sldMk cId="481950099" sldId="263"/>
        </pc:sldMkLst>
        <pc:spChg chg="mod">
          <ac:chgData name="McDuffie, Joshua" userId="S::joshua.d.mcduffie@vanderbilt.edu::6a6b1479-3967-42c1-b208-6d52e2d51338" providerId="AD" clId="Web-{49EB3492-7164-9778-41E4-8934B92DA0D7}" dt="2021-03-23T16:50:18.642" v="1701" actId="20577"/>
          <ac:spMkLst>
            <pc:docMk/>
            <pc:sldMk cId="481950099" sldId="263"/>
            <ac:spMk id="3" creationId="{F6B6F787-3444-4F79-A486-12EBEB37AFB6}"/>
          </ac:spMkLst>
        </pc:spChg>
      </pc:sldChg>
      <pc:sldChg chg="addSp delSp modSp mod setBg">
        <pc:chgData name="McDuffie, Joshua" userId="S::joshua.d.mcduffie@vanderbilt.edu::6a6b1479-3967-42c1-b208-6d52e2d51338" providerId="AD" clId="Web-{49EB3492-7164-9778-41E4-8934B92DA0D7}" dt="2021-03-25T16:13:11.784" v="3274" actId="20577"/>
        <pc:sldMkLst>
          <pc:docMk/>
          <pc:sldMk cId="2494963567" sldId="264"/>
        </pc:sldMkLst>
        <pc:spChg chg="mod">
          <ac:chgData name="McDuffie, Joshua" userId="S::joshua.d.mcduffie@vanderbilt.edu::6a6b1479-3967-42c1-b208-6d52e2d51338" providerId="AD" clId="Web-{49EB3492-7164-9778-41E4-8934B92DA0D7}" dt="2021-03-25T05:34:07.038" v="2613" actId="20577"/>
          <ac:spMkLst>
            <pc:docMk/>
            <pc:sldMk cId="2494963567" sldId="264"/>
            <ac:spMk id="2" creationId="{523F8F02-2214-4B73-B470-A54A465711FF}"/>
          </ac:spMkLst>
        </pc:spChg>
        <pc:spChg chg="add del mod">
          <ac:chgData name="McDuffie, Joshua" userId="S::joshua.d.mcduffie@vanderbilt.edu::6a6b1479-3967-42c1-b208-6d52e2d51338" providerId="AD" clId="Web-{49EB3492-7164-9778-41E4-8934B92DA0D7}" dt="2021-03-23T15:30:47.977" v="1369"/>
          <ac:spMkLst>
            <pc:docMk/>
            <pc:sldMk cId="2494963567" sldId="264"/>
            <ac:spMk id="5" creationId="{14562293-6B85-4B65-93F4-CD53E5063405}"/>
          </ac:spMkLst>
        </pc:spChg>
        <pc:spChg chg="del">
          <ac:chgData name="McDuffie, Joshua" userId="S::joshua.d.mcduffie@vanderbilt.edu::6a6b1479-3967-42c1-b208-6d52e2d51338" providerId="AD" clId="Web-{49EB3492-7164-9778-41E4-8934B92DA0D7}" dt="2021-03-17T22:42:37.756" v="3"/>
          <ac:spMkLst>
            <pc:docMk/>
            <pc:sldMk cId="2494963567" sldId="264"/>
            <ac:spMk id="5" creationId="{A05EDACB-DB81-4825-A9A8-802F5211EB9B}"/>
          </ac:spMkLst>
        </pc:spChg>
        <pc:spChg chg="mod">
          <ac:chgData name="McDuffie, Joshua" userId="S::joshua.d.mcduffie@vanderbilt.edu::6a6b1479-3967-42c1-b208-6d52e2d51338" providerId="AD" clId="Web-{49EB3492-7164-9778-41E4-8934B92DA0D7}" dt="2021-03-25T16:13:11.784" v="3274" actId="20577"/>
          <ac:spMkLst>
            <pc:docMk/>
            <pc:sldMk cId="2494963567" sldId="264"/>
            <ac:spMk id="8" creationId="{FBA37C1D-DC7C-4B45-950E-3C819B852B11}"/>
          </ac:spMkLst>
        </pc:spChg>
        <pc:spChg chg="del">
          <ac:chgData name="McDuffie, Joshua" userId="S::joshua.d.mcduffie@vanderbilt.edu::6a6b1479-3967-42c1-b208-6d52e2d51338" providerId="AD" clId="Web-{49EB3492-7164-9778-41E4-8934B92DA0D7}" dt="2021-03-17T22:43:26.914" v="7"/>
          <ac:spMkLst>
            <pc:docMk/>
            <pc:sldMk cId="2494963567" sldId="264"/>
            <ac:spMk id="33" creationId="{8F7AFB9A-7364-478C-B48B-8523CDD9AE8D}"/>
          </ac:spMkLst>
        </pc:spChg>
        <pc:spChg chg="del">
          <ac:chgData name="McDuffie, Joshua" userId="S::joshua.d.mcduffie@vanderbilt.edu::6a6b1479-3967-42c1-b208-6d52e2d51338" providerId="AD" clId="Web-{49EB3492-7164-9778-41E4-8934B92DA0D7}" dt="2021-03-17T22:43:26.914" v="7"/>
          <ac:spMkLst>
            <pc:docMk/>
            <pc:sldMk cId="2494963567" sldId="264"/>
            <ac:spMk id="35" creationId="{36678033-86B6-40E6-BE90-78D8ED4E3A31}"/>
          </ac:spMkLst>
        </pc:spChg>
        <pc:spChg chg="del">
          <ac:chgData name="McDuffie, Joshua" userId="S::joshua.d.mcduffie@vanderbilt.edu::6a6b1479-3967-42c1-b208-6d52e2d51338" providerId="AD" clId="Web-{49EB3492-7164-9778-41E4-8934B92DA0D7}" dt="2021-03-17T22:43:26.914" v="7"/>
          <ac:spMkLst>
            <pc:docMk/>
            <pc:sldMk cId="2494963567" sldId="264"/>
            <ac:spMk id="37" creationId="{D2542E1A-076E-4A34-BB67-2BF961754E0C}"/>
          </ac:spMkLst>
        </pc:spChg>
        <pc:spChg chg="del">
          <ac:chgData name="McDuffie, Joshua" userId="S::joshua.d.mcduffie@vanderbilt.edu::6a6b1479-3967-42c1-b208-6d52e2d51338" providerId="AD" clId="Web-{49EB3492-7164-9778-41E4-8934B92DA0D7}" dt="2021-03-17T22:43:26.914" v="7"/>
          <ac:spMkLst>
            <pc:docMk/>
            <pc:sldMk cId="2494963567" sldId="264"/>
            <ac:spMk id="39" creationId="{75C56826-D4E5-42ED-8529-079651CB3005}"/>
          </ac:spMkLst>
        </pc:spChg>
        <pc:spChg chg="del">
          <ac:chgData name="McDuffie, Joshua" userId="S::joshua.d.mcduffie@vanderbilt.edu::6a6b1479-3967-42c1-b208-6d52e2d51338" providerId="AD" clId="Web-{49EB3492-7164-9778-41E4-8934B92DA0D7}" dt="2021-03-17T22:43:26.914" v="7"/>
          <ac:spMkLst>
            <pc:docMk/>
            <pc:sldMk cId="2494963567" sldId="264"/>
            <ac:spMk id="41" creationId="{82095FCE-EF05-4443-B97A-85DEE3A5CA17}"/>
          </ac:spMkLst>
        </pc:spChg>
        <pc:spChg chg="add del">
          <ac:chgData name="McDuffie, Joshua" userId="S::joshua.d.mcduffie@vanderbilt.edu::6a6b1479-3967-42c1-b208-6d52e2d51338" providerId="AD" clId="Web-{49EB3492-7164-9778-41E4-8934B92DA0D7}" dt="2021-03-21T22:52:40.317" v="1261"/>
          <ac:spMkLst>
            <pc:docMk/>
            <pc:sldMk cId="2494963567" sldId="264"/>
            <ac:spMk id="51" creationId="{63AB00AE-4340-440F-82E1-9F69D1D5519F}"/>
          </ac:spMkLst>
        </pc:spChg>
        <pc:spChg chg="add del">
          <ac:chgData name="McDuffie, Joshua" userId="S::joshua.d.mcduffie@vanderbilt.edu::6a6b1479-3967-42c1-b208-6d52e2d51338" providerId="AD" clId="Web-{49EB3492-7164-9778-41E4-8934B92DA0D7}" dt="2021-03-23T16:40:17.550" v="1655"/>
          <ac:spMkLst>
            <pc:docMk/>
            <pc:sldMk cId="2494963567" sldId="264"/>
            <ac:spMk id="68" creationId="{8FC9BE17-9A7B-462D-AE50-3D8777387304}"/>
          </ac:spMkLst>
        </pc:spChg>
        <pc:spChg chg="add del">
          <ac:chgData name="McDuffie, Joshua" userId="S::joshua.d.mcduffie@vanderbilt.edu::6a6b1479-3967-42c1-b208-6d52e2d51338" providerId="AD" clId="Web-{49EB3492-7164-9778-41E4-8934B92DA0D7}" dt="2021-03-23T16:40:17.550" v="1655"/>
          <ac:spMkLst>
            <pc:docMk/>
            <pc:sldMk cId="2494963567" sldId="264"/>
            <ac:spMk id="70" creationId="{3EBE8569-6AEC-4B8C-8D53-2DE337CDBA65}"/>
          </ac:spMkLst>
        </pc:spChg>
        <pc:spChg chg="add del">
          <ac:chgData name="McDuffie, Joshua" userId="S::joshua.d.mcduffie@vanderbilt.edu::6a6b1479-3967-42c1-b208-6d52e2d51338" providerId="AD" clId="Web-{49EB3492-7164-9778-41E4-8934B92DA0D7}" dt="2021-03-23T16:40:17.550" v="1655"/>
          <ac:spMkLst>
            <pc:docMk/>
            <pc:sldMk cId="2494963567" sldId="264"/>
            <ac:spMk id="72" creationId="{55D4142C-5077-457F-A6AD-3FECFDB39685}"/>
          </ac:spMkLst>
        </pc:spChg>
        <pc:spChg chg="add del">
          <ac:chgData name="McDuffie, Joshua" userId="S::joshua.d.mcduffie@vanderbilt.edu::6a6b1479-3967-42c1-b208-6d52e2d51338" providerId="AD" clId="Web-{49EB3492-7164-9778-41E4-8934B92DA0D7}" dt="2021-03-23T16:40:17.550" v="1655"/>
          <ac:spMkLst>
            <pc:docMk/>
            <pc:sldMk cId="2494963567" sldId="264"/>
            <ac:spMk id="74" creationId="{7A5F0580-5EE9-419F-96EE-B6529EF6E7D0}"/>
          </ac:spMkLst>
        </pc:spChg>
        <pc:spChg chg="add">
          <ac:chgData name="McDuffie, Joshua" userId="S::joshua.d.mcduffie@vanderbilt.edu::6a6b1479-3967-42c1-b208-6d52e2d51338" providerId="AD" clId="Web-{49EB3492-7164-9778-41E4-8934B92DA0D7}" dt="2021-03-23T16:40:17.550" v="1655"/>
          <ac:spMkLst>
            <pc:docMk/>
            <pc:sldMk cId="2494963567" sldId="264"/>
            <ac:spMk id="79" creationId="{8FC9BE17-9A7B-462D-AE50-3D8777387304}"/>
          </ac:spMkLst>
        </pc:spChg>
        <pc:spChg chg="add">
          <ac:chgData name="McDuffie, Joshua" userId="S::joshua.d.mcduffie@vanderbilt.edu::6a6b1479-3967-42c1-b208-6d52e2d51338" providerId="AD" clId="Web-{49EB3492-7164-9778-41E4-8934B92DA0D7}" dt="2021-03-23T16:40:17.550" v="1655"/>
          <ac:spMkLst>
            <pc:docMk/>
            <pc:sldMk cId="2494963567" sldId="264"/>
            <ac:spMk id="81" creationId="{3EBE8569-6AEC-4B8C-8D53-2DE337CDBA65}"/>
          </ac:spMkLst>
        </pc:spChg>
        <pc:spChg chg="add">
          <ac:chgData name="McDuffie, Joshua" userId="S::joshua.d.mcduffie@vanderbilt.edu::6a6b1479-3967-42c1-b208-6d52e2d51338" providerId="AD" clId="Web-{49EB3492-7164-9778-41E4-8934B92DA0D7}" dt="2021-03-23T16:40:17.550" v="1655"/>
          <ac:spMkLst>
            <pc:docMk/>
            <pc:sldMk cId="2494963567" sldId="264"/>
            <ac:spMk id="83" creationId="{55D4142C-5077-457F-A6AD-3FECFDB39685}"/>
          </ac:spMkLst>
        </pc:spChg>
        <pc:spChg chg="add">
          <ac:chgData name="McDuffie, Joshua" userId="S::joshua.d.mcduffie@vanderbilt.edu::6a6b1479-3967-42c1-b208-6d52e2d51338" providerId="AD" clId="Web-{49EB3492-7164-9778-41E4-8934B92DA0D7}" dt="2021-03-23T16:40:17.550" v="1655"/>
          <ac:spMkLst>
            <pc:docMk/>
            <pc:sldMk cId="2494963567" sldId="264"/>
            <ac:spMk id="85" creationId="{7A5F0580-5EE9-419F-96EE-B6529EF6E7D0}"/>
          </ac:spMkLst>
        </pc:spChg>
        <pc:picChg chg="add del mod ord">
          <ac:chgData name="McDuffie, Joshua" userId="S::joshua.d.mcduffie@vanderbilt.edu::6a6b1479-3967-42c1-b208-6d52e2d51338" providerId="AD" clId="Web-{49EB3492-7164-9778-41E4-8934B92DA0D7}" dt="2021-03-21T23:23:35.209" v="1266"/>
          <ac:picMkLst>
            <pc:docMk/>
            <pc:sldMk cId="2494963567" sldId="264"/>
            <ac:picMk id="3" creationId="{8A19F70E-F768-4D27-AB94-99D5EB26B18D}"/>
          </ac:picMkLst>
        </pc:picChg>
        <pc:picChg chg="del">
          <ac:chgData name="McDuffie, Joshua" userId="S::joshua.d.mcduffie@vanderbilt.edu::6a6b1479-3967-42c1-b208-6d52e2d51338" providerId="AD" clId="Web-{49EB3492-7164-9778-41E4-8934B92DA0D7}" dt="2021-03-17T22:42:35.225" v="2"/>
          <ac:picMkLst>
            <pc:docMk/>
            <pc:sldMk cId="2494963567" sldId="264"/>
            <ac:picMk id="3" creationId="{A5F8A9EF-FDA4-46FA-9F0C-F732386BC6F5}"/>
          </ac:picMkLst>
        </pc:picChg>
        <pc:picChg chg="add del mod">
          <ac:chgData name="McDuffie, Joshua" userId="S::joshua.d.mcduffie@vanderbilt.edu::6a6b1479-3967-42c1-b208-6d52e2d51338" providerId="AD" clId="Web-{49EB3492-7164-9778-41E4-8934B92DA0D7}" dt="2021-03-23T16:37:08.968" v="1627"/>
          <ac:picMkLst>
            <pc:docMk/>
            <pc:sldMk cId="2494963567" sldId="264"/>
            <ac:picMk id="3" creationId="{EF12ADBF-5F08-40D8-99A1-157B734BE732}"/>
          </ac:picMkLst>
        </pc:picChg>
        <pc:picChg chg="del">
          <ac:chgData name="McDuffie, Joshua" userId="S::joshua.d.mcduffie@vanderbilt.edu::6a6b1479-3967-42c1-b208-6d52e2d51338" providerId="AD" clId="Web-{49EB3492-7164-9778-41E4-8934B92DA0D7}" dt="2021-03-17T22:42:35.022" v="1"/>
          <ac:picMkLst>
            <pc:docMk/>
            <pc:sldMk cId="2494963567" sldId="264"/>
            <ac:picMk id="4" creationId="{09DFF973-5BC8-4DB6-A8C0-EFC61CEECC7D}"/>
          </ac:picMkLst>
        </pc:picChg>
        <pc:picChg chg="add del mod">
          <ac:chgData name="McDuffie, Joshua" userId="S::joshua.d.mcduffie@vanderbilt.edu::6a6b1479-3967-42c1-b208-6d52e2d51338" providerId="AD" clId="Web-{49EB3492-7164-9778-41E4-8934B92DA0D7}" dt="2021-03-23T16:35:59.122" v="1624"/>
          <ac:picMkLst>
            <pc:docMk/>
            <pc:sldMk cId="2494963567" sldId="264"/>
            <ac:picMk id="4" creationId="{64AC1245-99BA-47DE-A8E8-30948B97E5DF}"/>
          </ac:picMkLst>
        </pc:picChg>
        <pc:picChg chg="add del mod ord">
          <ac:chgData name="McDuffie, Joshua" userId="S::joshua.d.mcduffie@vanderbilt.edu::6a6b1479-3967-42c1-b208-6d52e2d51338" providerId="AD" clId="Web-{49EB3492-7164-9778-41E4-8934B92DA0D7}" dt="2021-03-23T15:30:47.977" v="1369"/>
          <ac:picMkLst>
            <pc:docMk/>
            <pc:sldMk cId="2494963567" sldId="264"/>
            <ac:picMk id="4" creationId="{6BBFB5AD-EA83-419D-8064-9A0C631512CC}"/>
          </ac:picMkLst>
        </pc:picChg>
        <pc:picChg chg="add mod ord">
          <ac:chgData name="McDuffie, Joshua" userId="S::joshua.d.mcduffie@vanderbilt.edu::6a6b1479-3967-42c1-b208-6d52e2d51338" providerId="AD" clId="Web-{49EB3492-7164-9778-41E4-8934B92DA0D7}" dt="2021-03-23T16:40:59.707" v="1662" actId="14100"/>
          <ac:picMkLst>
            <pc:docMk/>
            <pc:sldMk cId="2494963567" sldId="264"/>
            <ac:picMk id="5" creationId="{B1758C2D-5146-4A5D-BD9E-877AE3A78DB1}"/>
          </ac:picMkLst>
        </pc:picChg>
        <pc:picChg chg="add del mod ord">
          <ac:chgData name="McDuffie, Joshua" userId="S::joshua.d.mcduffie@vanderbilt.edu::6a6b1479-3967-42c1-b208-6d52e2d51338" providerId="AD" clId="Web-{49EB3492-7164-9778-41E4-8934B92DA0D7}" dt="2021-03-21T22:52:31.911" v="1260"/>
          <ac:picMkLst>
            <pc:docMk/>
            <pc:sldMk cId="2494963567" sldId="264"/>
            <ac:picMk id="6" creationId="{CEB98CBD-7CEE-40F5-8A50-44A9694B4072}"/>
          </ac:picMkLst>
        </pc:picChg>
        <pc:picChg chg="add del mod">
          <ac:chgData name="McDuffie, Joshua" userId="S::joshua.d.mcduffie@vanderbilt.edu::6a6b1479-3967-42c1-b208-6d52e2d51338" providerId="AD" clId="Web-{49EB3492-7164-9778-41E4-8934B92DA0D7}" dt="2021-03-23T16:39:40.143" v="1652"/>
          <ac:picMkLst>
            <pc:docMk/>
            <pc:sldMk cId="2494963567" sldId="264"/>
            <ac:picMk id="6" creationId="{E8933279-D8D3-4695-99DD-DDAB16DBDA4B}"/>
          </ac:picMkLst>
        </pc:picChg>
        <pc:picChg chg="add del">
          <ac:chgData name="McDuffie, Joshua" userId="S::joshua.d.mcduffie@vanderbilt.edu::6a6b1479-3967-42c1-b208-6d52e2d51338" providerId="AD" clId="Web-{49EB3492-7164-9778-41E4-8934B92DA0D7}" dt="2021-03-21T22:52:23.176" v="1259"/>
          <ac:picMkLst>
            <pc:docMk/>
            <pc:sldMk cId="2494963567" sldId="264"/>
            <ac:picMk id="46" creationId="{54DDEBDD-D8BD-41A6-8A0D-B00E3768B0F9}"/>
          </ac:picMkLst>
        </pc:picChg>
        <pc:picChg chg="add del">
          <ac:chgData name="McDuffie, Joshua" userId="S::joshua.d.mcduffie@vanderbilt.edu::6a6b1479-3967-42c1-b208-6d52e2d51338" providerId="AD" clId="Web-{49EB3492-7164-9778-41E4-8934B92DA0D7}" dt="2021-03-21T22:52:40.317" v="1261"/>
          <ac:picMkLst>
            <pc:docMk/>
            <pc:sldMk cId="2494963567" sldId="264"/>
            <ac:picMk id="53" creationId="{22901FED-4FC9-4ED5-8123-C98BCD1616BA}"/>
          </ac:picMkLst>
        </pc:picChg>
        <pc:picChg chg="add del">
          <ac:chgData name="McDuffie, Joshua" userId="S::joshua.d.mcduffie@vanderbilt.edu::6a6b1479-3967-42c1-b208-6d52e2d51338" providerId="AD" clId="Web-{49EB3492-7164-9778-41E4-8934B92DA0D7}" dt="2021-03-21T23:23:40.021" v="1267"/>
          <ac:picMkLst>
            <pc:docMk/>
            <pc:sldMk cId="2494963567" sldId="264"/>
            <ac:picMk id="58" creationId="{54DDEBDD-D8BD-41A6-8A0D-B00E3768B0F9}"/>
          </ac:picMkLst>
        </pc:picChg>
        <pc:picChg chg="add del">
          <ac:chgData name="McDuffie, Joshua" userId="S::joshua.d.mcduffie@vanderbilt.edu::6a6b1479-3967-42c1-b208-6d52e2d51338" providerId="AD" clId="Web-{49EB3492-7164-9778-41E4-8934B92DA0D7}" dt="2021-03-23T16:37:17.483" v="1628"/>
          <ac:picMkLst>
            <pc:docMk/>
            <pc:sldMk cId="2494963567" sldId="264"/>
            <ac:picMk id="63" creationId="{54DDEBDD-D8BD-41A6-8A0D-B00E3768B0F9}"/>
          </ac:picMkLst>
        </pc:picChg>
      </pc:sldChg>
      <pc:sldChg chg="addSp delSp modSp add replId">
        <pc:chgData name="McDuffie, Joshua" userId="S::joshua.d.mcduffie@vanderbilt.edu::6a6b1479-3967-42c1-b208-6d52e2d51338" providerId="AD" clId="Web-{49EB3492-7164-9778-41E4-8934B92DA0D7}" dt="2021-03-23T16:32:07.195" v="1613" actId="20577"/>
        <pc:sldMkLst>
          <pc:docMk/>
          <pc:sldMk cId="3141352408" sldId="265"/>
        </pc:sldMkLst>
        <pc:spChg chg="mod">
          <ac:chgData name="McDuffie, Joshua" userId="S::joshua.d.mcduffie@vanderbilt.edu::6a6b1479-3967-42c1-b208-6d52e2d51338" providerId="AD" clId="Web-{49EB3492-7164-9778-41E4-8934B92DA0D7}" dt="2021-03-17T22:48:48.001" v="140" actId="20577"/>
          <ac:spMkLst>
            <pc:docMk/>
            <pc:sldMk cId="3141352408" sldId="265"/>
            <ac:spMk id="2" creationId="{523F8F02-2214-4B73-B470-A54A465711FF}"/>
          </ac:spMkLst>
        </pc:spChg>
        <pc:spChg chg="del">
          <ac:chgData name="McDuffie, Joshua" userId="S::joshua.d.mcduffie@vanderbilt.edu::6a6b1479-3967-42c1-b208-6d52e2d51338" providerId="AD" clId="Web-{49EB3492-7164-9778-41E4-8934B92DA0D7}" dt="2021-03-18T16:18:52.247" v="588"/>
          <ac:spMkLst>
            <pc:docMk/>
            <pc:sldMk cId="3141352408" sldId="265"/>
            <ac:spMk id="5" creationId="{A05EDACB-DB81-4825-A9A8-802F5211EB9B}"/>
          </ac:spMkLst>
        </pc:spChg>
        <pc:spChg chg="mod">
          <ac:chgData name="McDuffie, Joshua" userId="S::joshua.d.mcduffie@vanderbilt.edu::6a6b1479-3967-42c1-b208-6d52e2d51338" providerId="AD" clId="Web-{49EB3492-7164-9778-41E4-8934B92DA0D7}" dt="2021-03-23T16:32:07.195" v="1613" actId="20577"/>
          <ac:spMkLst>
            <pc:docMk/>
            <pc:sldMk cId="3141352408" sldId="265"/>
            <ac:spMk id="8" creationId="{FBA37C1D-DC7C-4B45-950E-3C819B852B11}"/>
          </ac:spMkLst>
        </pc:spChg>
        <pc:picChg chg="del">
          <ac:chgData name="McDuffie, Joshua" userId="S::joshua.d.mcduffie@vanderbilt.edu::6a6b1479-3967-42c1-b208-6d52e2d51338" providerId="AD" clId="Web-{49EB3492-7164-9778-41E4-8934B92DA0D7}" dt="2021-03-18T16:18:49.091" v="587"/>
          <ac:picMkLst>
            <pc:docMk/>
            <pc:sldMk cId="3141352408" sldId="265"/>
            <ac:picMk id="3" creationId="{A5F8A9EF-FDA4-46FA-9F0C-F732386BC6F5}"/>
          </ac:picMkLst>
        </pc:picChg>
        <pc:picChg chg="del">
          <ac:chgData name="McDuffie, Joshua" userId="S::joshua.d.mcduffie@vanderbilt.edu::6a6b1479-3967-42c1-b208-6d52e2d51338" providerId="AD" clId="Web-{49EB3492-7164-9778-41E4-8934B92DA0D7}" dt="2021-03-18T16:18:46.247" v="586"/>
          <ac:picMkLst>
            <pc:docMk/>
            <pc:sldMk cId="3141352408" sldId="265"/>
            <ac:picMk id="4" creationId="{09DFF973-5BC8-4DB6-A8C0-EFC61CEECC7D}"/>
          </ac:picMkLst>
        </pc:picChg>
        <pc:picChg chg="add del mod">
          <ac:chgData name="McDuffie, Joshua" userId="S::joshua.d.mcduffie@vanderbilt.edu::6a6b1479-3967-42c1-b208-6d52e2d51338" providerId="AD" clId="Web-{49EB3492-7164-9778-41E4-8934B92DA0D7}" dt="2021-03-18T16:21:29.469" v="600"/>
          <ac:picMkLst>
            <pc:docMk/>
            <pc:sldMk cId="3141352408" sldId="265"/>
            <ac:picMk id="6" creationId="{05AB0E73-0FAC-4D68-BCC3-A28610866369}"/>
          </ac:picMkLst>
        </pc:picChg>
        <pc:picChg chg="add mod">
          <ac:chgData name="McDuffie, Joshua" userId="S::joshua.d.mcduffie@vanderbilt.edu::6a6b1479-3967-42c1-b208-6d52e2d51338" providerId="AD" clId="Web-{49EB3492-7164-9778-41E4-8934B92DA0D7}" dt="2021-03-18T22:31:45.808" v="1056" actId="1076"/>
          <ac:picMkLst>
            <pc:docMk/>
            <pc:sldMk cId="3141352408" sldId="265"/>
            <ac:picMk id="7" creationId="{2C1EEE70-1ED3-4D78-8CE2-D560AB485DE4}"/>
          </ac:picMkLst>
        </pc:picChg>
        <pc:picChg chg="add del mod">
          <ac:chgData name="McDuffie, Joshua" userId="S::joshua.d.mcduffie@vanderbilt.edu::6a6b1479-3967-42c1-b208-6d52e2d51338" providerId="AD" clId="Web-{49EB3492-7164-9778-41E4-8934B92DA0D7}" dt="2021-03-18T22:30:43.291" v="1032"/>
          <ac:picMkLst>
            <pc:docMk/>
            <pc:sldMk cId="3141352408" sldId="265"/>
            <ac:picMk id="9" creationId="{8350284C-8DC3-4D6D-83EB-13388133CA9A}"/>
          </ac:picMkLst>
        </pc:picChg>
      </pc:sldChg>
      <pc:sldChg chg="addSp delSp modSp">
        <pc:chgData name="McDuffie, Joshua" userId="S::joshua.d.mcduffie@vanderbilt.edu::6a6b1479-3967-42c1-b208-6d52e2d51338" providerId="AD" clId="Web-{49EB3492-7164-9778-41E4-8934B92DA0D7}" dt="2021-03-25T03:42:37.058" v="2550" actId="20577"/>
        <pc:sldMkLst>
          <pc:docMk/>
          <pc:sldMk cId="356155838" sldId="266"/>
        </pc:sldMkLst>
        <pc:spChg chg="mod">
          <ac:chgData name="McDuffie, Joshua" userId="S::joshua.d.mcduffie@vanderbilt.edu::6a6b1479-3967-42c1-b208-6d52e2d51338" providerId="AD" clId="Web-{49EB3492-7164-9778-41E4-8934B92DA0D7}" dt="2021-03-23T16:19:36.818" v="1472" actId="20577"/>
          <ac:spMkLst>
            <pc:docMk/>
            <pc:sldMk cId="356155838" sldId="266"/>
            <ac:spMk id="2" creationId="{523F8F02-2214-4B73-B470-A54A465711FF}"/>
          </ac:spMkLst>
        </pc:spChg>
        <pc:spChg chg="mod">
          <ac:chgData name="McDuffie, Joshua" userId="S::joshua.d.mcduffie@vanderbilt.edu::6a6b1479-3967-42c1-b208-6d52e2d51338" providerId="AD" clId="Web-{49EB3492-7164-9778-41E4-8934B92DA0D7}" dt="2021-03-25T03:42:37.058" v="2550" actId="20577"/>
          <ac:spMkLst>
            <pc:docMk/>
            <pc:sldMk cId="356155838" sldId="266"/>
            <ac:spMk id="8" creationId="{FBA37C1D-DC7C-4B45-950E-3C819B852B11}"/>
          </ac:spMkLst>
        </pc:spChg>
        <pc:spChg chg="add">
          <ac:chgData name="McDuffie, Joshua" userId="S::joshua.d.mcduffie@vanderbilt.edu::6a6b1479-3967-42c1-b208-6d52e2d51338" providerId="AD" clId="Web-{49EB3492-7164-9778-41E4-8934B92DA0D7}" dt="2021-03-23T15:14:05.259" v="1340"/>
          <ac:spMkLst>
            <pc:docMk/>
            <pc:sldMk cId="356155838" sldId="266"/>
            <ac:spMk id="51" creationId="{63AB00AE-4340-440F-82E1-9F69D1D5519F}"/>
          </ac:spMkLst>
        </pc:spChg>
        <pc:picChg chg="add del mod">
          <ac:chgData name="McDuffie, Joshua" userId="S::joshua.d.mcduffie@vanderbilt.edu::6a6b1479-3967-42c1-b208-6d52e2d51338" providerId="AD" clId="Web-{49EB3492-7164-9778-41E4-8934B92DA0D7}" dt="2021-03-18T16:20:52.500" v="593"/>
          <ac:picMkLst>
            <pc:docMk/>
            <pc:sldMk cId="356155838" sldId="266"/>
            <ac:picMk id="3" creationId="{085139E9-CE94-4080-83B1-D55EBE472B85}"/>
          </ac:picMkLst>
        </pc:picChg>
        <pc:picChg chg="add mod ord">
          <ac:chgData name="McDuffie, Joshua" userId="S::joshua.d.mcduffie@vanderbilt.edu::6a6b1479-3967-42c1-b208-6d52e2d51338" providerId="AD" clId="Web-{49EB3492-7164-9778-41E4-8934B92DA0D7}" dt="2021-03-23T15:14:05.259" v="1340"/>
          <ac:picMkLst>
            <pc:docMk/>
            <pc:sldMk cId="356155838" sldId="266"/>
            <ac:picMk id="3" creationId="{77352EA6-3736-4EE7-8A07-32130C4BA62F}"/>
          </ac:picMkLst>
        </pc:picChg>
        <pc:picChg chg="add mod ord">
          <ac:chgData name="McDuffie, Joshua" userId="S::joshua.d.mcduffie@vanderbilt.edu::6a6b1479-3967-42c1-b208-6d52e2d51338" providerId="AD" clId="Web-{49EB3492-7164-9778-41E4-8934B92DA0D7}" dt="2021-03-23T15:14:05.259" v="1340"/>
          <ac:picMkLst>
            <pc:docMk/>
            <pc:sldMk cId="356155838" sldId="266"/>
            <ac:picMk id="4" creationId="{FA7A5519-0C31-428A-BB56-A62C2881AB0E}"/>
          </ac:picMkLst>
        </pc:picChg>
        <pc:picChg chg="del">
          <ac:chgData name="McDuffie, Joshua" userId="S::joshua.d.mcduffie@vanderbilt.edu::6a6b1479-3967-42c1-b208-6d52e2d51338" providerId="AD" clId="Web-{49EB3492-7164-9778-41E4-8934B92DA0D7}" dt="2021-03-18T16:19:01.435" v="589"/>
          <ac:picMkLst>
            <pc:docMk/>
            <pc:sldMk cId="356155838" sldId="266"/>
            <ac:picMk id="6" creationId="{CEB98CBD-7CEE-40F5-8A50-44A9694B4072}"/>
          </ac:picMkLst>
        </pc:picChg>
        <pc:picChg chg="del">
          <ac:chgData name="McDuffie, Joshua" userId="S::joshua.d.mcduffie@vanderbilt.edu::6a6b1479-3967-42c1-b208-6d52e2d51338" providerId="AD" clId="Web-{49EB3492-7164-9778-41E4-8934B92DA0D7}" dt="2021-03-23T15:14:05.259" v="1340"/>
          <ac:picMkLst>
            <pc:docMk/>
            <pc:sldMk cId="356155838" sldId="266"/>
            <ac:picMk id="46" creationId="{54DDEBDD-D8BD-41A6-8A0D-B00E3768B0F9}"/>
          </ac:picMkLst>
        </pc:picChg>
        <pc:picChg chg="add">
          <ac:chgData name="McDuffie, Joshua" userId="S::joshua.d.mcduffie@vanderbilt.edu::6a6b1479-3967-42c1-b208-6d52e2d51338" providerId="AD" clId="Web-{49EB3492-7164-9778-41E4-8934B92DA0D7}" dt="2021-03-23T15:14:05.259" v="1340"/>
          <ac:picMkLst>
            <pc:docMk/>
            <pc:sldMk cId="356155838" sldId="266"/>
            <ac:picMk id="53" creationId="{22901FED-4FC9-4ED5-8123-C98BCD1616BA}"/>
          </ac:picMkLst>
        </pc:picChg>
      </pc:sldChg>
      <pc:sldChg chg="addSp modSp new">
        <pc:chgData name="McDuffie, Joshua" userId="S::joshua.d.mcduffie@vanderbilt.edu::6a6b1479-3967-42c1-b208-6d52e2d51338" providerId="AD" clId="Web-{49EB3492-7164-9778-41E4-8934B92DA0D7}" dt="2021-03-23T18:22:55.504" v="2506"/>
        <pc:sldMkLst>
          <pc:docMk/>
          <pc:sldMk cId="4049484663" sldId="267"/>
        </pc:sldMkLst>
        <pc:spChg chg="mod">
          <ac:chgData name="McDuffie, Joshua" userId="S::joshua.d.mcduffie@vanderbilt.edu::6a6b1479-3967-42c1-b208-6d52e2d51338" providerId="AD" clId="Web-{49EB3492-7164-9778-41E4-8934B92DA0D7}" dt="2021-03-23T17:25:43.230" v="1746" actId="20577"/>
          <ac:spMkLst>
            <pc:docMk/>
            <pc:sldMk cId="4049484663" sldId="267"/>
            <ac:spMk id="2" creationId="{504D16D6-DD1B-4F58-B64C-84F9F87BE180}"/>
          </ac:spMkLst>
        </pc:spChg>
        <pc:spChg chg="mod">
          <ac:chgData name="McDuffie, Joshua" userId="S::joshua.d.mcduffie@vanderbilt.edu::6a6b1479-3967-42c1-b208-6d52e2d51338" providerId="AD" clId="Web-{49EB3492-7164-9778-41E4-8934B92DA0D7}" dt="2021-03-23T18:19:19.421" v="2497" actId="20577"/>
          <ac:spMkLst>
            <pc:docMk/>
            <pc:sldMk cId="4049484663" sldId="267"/>
            <ac:spMk id="3" creationId="{2586CEBF-7106-435D-BF17-869D58BEE2C3}"/>
          </ac:spMkLst>
        </pc:spChg>
        <pc:graphicFrameChg chg="add mod modGraphic">
          <ac:chgData name="McDuffie, Joshua" userId="S::joshua.d.mcduffie@vanderbilt.edu::6a6b1479-3967-42c1-b208-6d52e2d51338" providerId="AD" clId="Web-{49EB3492-7164-9778-41E4-8934B92DA0D7}" dt="2021-03-23T18:22:55.504" v="2506"/>
          <ac:graphicFrameMkLst>
            <pc:docMk/>
            <pc:sldMk cId="4049484663" sldId="267"/>
            <ac:graphicFrameMk id="4" creationId="{8D572CDD-777C-4DE6-A2FE-D94C74B10269}"/>
          </ac:graphicFrameMkLst>
        </pc:graphicFrameChg>
      </pc:sldChg>
      <pc:sldChg chg="modSp new ord">
        <pc:chgData name="McDuffie, Joshua" userId="S::joshua.d.mcduffie@vanderbilt.edu::6a6b1479-3967-42c1-b208-6d52e2d51338" providerId="AD" clId="Web-{49EB3492-7164-9778-41E4-8934B92DA0D7}" dt="2021-03-23T18:41:56.817" v="2531" actId="20577"/>
        <pc:sldMkLst>
          <pc:docMk/>
          <pc:sldMk cId="2677004367" sldId="268"/>
        </pc:sldMkLst>
        <pc:spChg chg="mod">
          <ac:chgData name="McDuffie, Joshua" userId="S::joshua.d.mcduffie@vanderbilt.edu::6a6b1479-3967-42c1-b208-6d52e2d51338" providerId="AD" clId="Web-{49EB3492-7164-9778-41E4-8934B92DA0D7}" dt="2021-03-23T17:28:41.787" v="1771" actId="20577"/>
          <ac:spMkLst>
            <pc:docMk/>
            <pc:sldMk cId="2677004367" sldId="268"/>
            <ac:spMk id="2" creationId="{420E0819-350B-4E7B-8477-89349C762436}"/>
          </ac:spMkLst>
        </pc:spChg>
        <pc:spChg chg="mod">
          <ac:chgData name="McDuffie, Joshua" userId="S::joshua.d.mcduffie@vanderbilt.edu::6a6b1479-3967-42c1-b208-6d52e2d51338" providerId="AD" clId="Web-{49EB3492-7164-9778-41E4-8934B92DA0D7}" dt="2021-03-23T18:41:56.817" v="2531" actId="20577"/>
          <ac:spMkLst>
            <pc:docMk/>
            <pc:sldMk cId="2677004367" sldId="268"/>
            <ac:spMk id="3" creationId="{485D3157-8B8C-489E-A828-07BCDA2A4CD0}"/>
          </ac:spMkLst>
        </pc:spChg>
      </pc:sldChg>
      <pc:sldChg chg="addSp delSp modSp new">
        <pc:chgData name="McDuffie, Joshua" userId="S::joshua.d.mcduffie@vanderbilt.edu::6a6b1479-3967-42c1-b208-6d52e2d51338" providerId="AD" clId="Web-{49EB3492-7164-9778-41E4-8934B92DA0D7}" dt="2021-03-25T16:10:19.092" v="3270" actId="20577"/>
        <pc:sldMkLst>
          <pc:docMk/>
          <pc:sldMk cId="2315899002" sldId="269"/>
        </pc:sldMkLst>
        <pc:spChg chg="mod">
          <ac:chgData name="McDuffie, Joshua" userId="S::joshua.d.mcduffie@vanderbilt.edu::6a6b1479-3967-42c1-b208-6d52e2d51338" providerId="AD" clId="Web-{49EB3492-7164-9778-41E4-8934B92DA0D7}" dt="2021-03-25T16:06:44.851" v="3253" actId="20577"/>
          <ac:spMkLst>
            <pc:docMk/>
            <pc:sldMk cId="2315899002" sldId="269"/>
            <ac:spMk id="2" creationId="{6A80109B-154D-48E3-8476-E39C1C8A4739}"/>
          </ac:spMkLst>
        </pc:spChg>
        <pc:spChg chg="del">
          <ac:chgData name="McDuffie, Joshua" userId="S::joshua.d.mcduffie@vanderbilt.edu::6a6b1479-3967-42c1-b208-6d52e2d51338" providerId="AD" clId="Web-{49EB3492-7164-9778-41E4-8934B92DA0D7}" dt="2021-03-25T15:50:09.603" v="2820"/>
          <ac:spMkLst>
            <pc:docMk/>
            <pc:sldMk cId="2315899002" sldId="269"/>
            <ac:spMk id="3" creationId="{F69F84A2-7D53-41DF-8510-B2B6E96CB0F0}"/>
          </ac:spMkLst>
        </pc:spChg>
        <pc:spChg chg="add mod">
          <ac:chgData name="McDuffie, Joshua" userId="S::joshua.d.mcduffie@vanderbilt.edu::6a6b1479-3967-42c1-b208-6d52e2d51338" providerId="AD" clId="Web-{49EB3492-7164-9778-41E4-8934B92DA0D7}" dt="2021-03-25T16:10:19.092" v="3270" actId="20577"/>
          <ac:spMkLst>
            <pc:docMk/>
            <pc:sldMk cId="2315899002" sldId="269"/>
            <ac:spMk id="4" creationId="{9BD33026-1F2B-4670-B8DE-F59C6389B597}"/>
          </ac:spMkLst>
        </pc:spChg>
        <pc:spChg chg="add mod">
          <ac:chgData name="McDuffie, Joshua" userId="S::joshua.d.mcduffie@vanderbilt.edu::6a6b1479-3967-42c1-b208-6d52e2d51338" providerId="AD" clId="Web-{49EB3492-7164-9778-41E4-8934B92DA0D7}" dt="2021-03-25T16:01:34.842" v="3166" actId="1076"/>
          <ac:spMkLst>
            <pc:docMk/>
            <pc:sldMk cId="2315899002" sldId="269"/>
            <ac:spMk id="5" creationId="{023021B9-EFFC-49AD-A7F9-C3A2272FE2BB}"/>
          </ac:spMkLst>
        </pc:spChg>
        <pc:spChg chg="add mod">
          <ac:chgData name="McDuffie, Joshua" userId="S::joshua.d.mcduffie@vanderbilt.edu::6a6b1479-3967-42c1-b208-6d52e2d51338" providerId="AD" clId="Web-{49EB3492-7164-9778-41E4-8934B92DA0D7}" dt="2021-03-25T16:08:53.761" v="3262" actId="20577"/>
          <ac:spMkLst>
            <pc:docMk/>
            <pc:sldMk cId="2315899002" sldId="269"/>
            <ac:spMk id="9" creationId="{555D52CE-8195-44CC-BA36-DED695EC3572}"/>
          </ac:spMkLst>
        </pc:spChg>
        <pc:spChg chg="add mod">
          <ac:chgData name="McDuffie, Joshua" userId="S::joshua.d.mcduffie@vanderbilt.edu::6a6b1479-3967-42c1-b208-6d52e2d51338" providerId="AD" clId="Web-{49EB3492-7164-9778-41E4-8934B92DA0D7}" dt="2021-03-25T16:09:20.965" v="3267" actId="20577"/>
          <ac:spMkLst>
            <pc:docMk/>
            <pc:sldMk cId="2315899002" sldId="269"/>
            <ac:spMk id="10" creationId="{1E149B4C-D160-4147-9C48-09080F9422CD}"/>
          </ac:spMkLst>
        </pc:spChg>
        <pc:picChg chg="add mod">
          <ac:chgData name="McDuffie, Joshua" userId="S::joshua.d.mcduffie@vanderbilt.edu::6a6b1479-3967-42c1-b208-6d52e2d51338" providerId="AD" clId="Web-{49EB3492-7164-9778-41E4-8934B92DA0D7}" dt="2021-03-25T16:07:31.946" v="3258"/>
          <ac:picMkLst>
            <pc:docMk/>
            <pc:sldMk cId="2315899002" sldId="269"/>
            <ac:picMk id="6" creationId="{4D73376D-799D-45E1-AFCE-74FD9A60170D}"/>
          </ac:picMkLst>
        </pc:picChg>
        <pc:picChg chg="add mod">
          <ac:chgData name="McDuffie, Joshua" userId="S::joshua.d.mcduffie@vanderbilt.edu::6a6b1479-3967-42c1-b208-6d52e2d51338" providerId="AD" clId="Web-{49EB3492-7164-9778-41E4-8934B92DA0D7}" dt="2021-03-25T16:08:02.932" v="3260"/>
          <ac:picMkLst>
            <pc:docMk/>
            <pc:sldMk cId="2315899002" sldId="269"/>
            <ac:picMk id="7" creationId="{A062BE7D-32C7-4B85-A334-0E02C1A23EDF}"/>
          </ac:picMkLst>
        </pc:picChg>
        <pc:picChg chg="add mod">
          <ac:chgData name="McDuffie, Joshua" userId="S::joshua.d.mcduffie@vanderbilt.edu::6a6b1479-3967-42c1-b208-6d52e2d51338" providerId="AD" clId="Web-{49EB3492-7164-9778-41E4-8934B92DA0D7}" dt="2021-03-25T16:07:49.087" v="3259"/>
          <ac:picMkLst>
            <pc:docMk/>
            <pc:sldMk cId="2315899002" sldId="269"/>
            <ac:picMk id="8" creationId="{D42C7CE9-AB31-440C-923C-DB285E97F91F}"/>
          </ac:picMkLst>
        </pc:picChg>
      </pc:sldChg>
      <pc:sldChg chg="modSp new">
        <pc:chgData name="McDuffie, Joshua" userId="S::joshua.d.mcduffie@vanderbilt.edu::6a6b1479-3967-42c1-b208-6d52e2d51338" providerId="AD" clId="Web-{49EB3492-7164-9778-41E4-8934B92DA0D7}" dt="2021-03-25T17:57:39.098" v="3729" actId="20577"/>
        <pc:sldMkLst>
          <pc:docMk/>
          <pc:sldMk cId="4248480965" sldId="270"/>
        </pc:sldMkLst>
        <pc:spChg chg="mod">
          <ac:chgData name="McDuffie, Joshua" userId="S::joshua.d.mcduffie@vanderbilt.edu::6a6b1479-3967-42c1-b208-6d52e2d51338" providerId="AD" clId="Web-{49EB3492-7164-9778-41E4-8934B92DA0D7}" dt="2021-03-25T15:42:08.339" v="2617" actId="20577"/>
          <ac:spMkLst>
            <pc:docMk/>
            <pc:sldMk cId="4248480965" sldId="270"/>
            <ac:spMk id="2" creationId="{DA652883-E6A3-4137-9BDA-B06D591420BD}"/>
          </ac:spMkLst>
        </pc:spChg>
        <pc:spChg chg="mod">
          <ac:chgData name="McDuffie, Joshua" userId="S::joshua.d.mcduffie@vanderbilt.edu::6a6b1479-3967-42c1-b208-6d52e2d51338" providerId="AD" clId="Web-{49EB3492-7164-9778-41E4-8934B92DA0D7}" dt="2021-03-25T17:57:39.098" v="3729" actId="20577"/>
          <ac:spMkLst>
            <pc:docMk/>
            <pc:sldMk cId="4248480965" sldId="270"/>
            <ac:spMk id="3" creationId="{ED178095-1395-4435-AF7A-9AC5D559E68A}"/>
          </ac:spMkLst>
        </pc:spChg>
      </pc:sldChg>
      <pc:sldChg chg="modSp new del">
        <pc:chgData name="McDuffie, Joshua" userId="S::joshua.d.mcduffie@vanderbilt.edu::6a6b1479-3967-42c1-b208-6d52e2d51338" providerId="AD" clId="Web-{49EB3492-7164-9778-41E4-8934B92DA0D7}" dt="2021-03-25T04:14:33.537" v="2570"/>
        <pc:sldMkLst>
          <pc:docMk/>
          <pc:sldMk cId="3928849785" sldId="271"/>
        </pc:sldMkLst>
        <pc:spChg chg="mod">
          <ac:chgData name="McDuffie, Joshua" userId="S::joshua.d.mcduffie@vanderbilt.edu::6a6b1479-3967-42c1-b208-6d52e2d51338" providerId="AD" clId="Web-{49EB3492-7164-9778-41E4-8934B92DA0D7}" dt="2021-03-25T04:03:34.538" v="2557" actId="20577"/>
          <ac:spMkLst>
            <pc:docMk/>
            <pc:sldMk cId="3928849785" sldId="271"/>
            <ac:spMk id="2" creationId="{5E263868-B228-47B0-BBB5-57A8A318F3E2}"/>
          </ac:spMkLst>
        </pc:spChg>
      </pc:sldChg>
      <pc:sldChg chg="addSp modSp new mod setBg">
        <pc:chgData name="McDuffie, Joshua" userId="S::joshua.d.mcduffie@vanderbilt.edu::6a6b1479-3967-42c1-b208-6d52e2d51338" providerId="AD" clId="Web-{49EB3492-7164-9778-41E4-8934B92DA0D7}" dt="2021-03-25T17:54:04.872" v="3638" actId="1076"/>
        <pc:sldMkLst>
          <pc:docMk/>
          <pc:sldMk cId="3127845831" sldId="272"/>
        </pc:sldMkLst>
        <pc:spChg chg="mod">
          <ac:chgData name="McDuffie, Joshua" userId="S::joshua.d.mcduffie@vanderbilt.edu::6a6b1479-3967-42c1-b208-6d52e2d51338" providerId="AD" clId="Web-{49EB3492-7164-9778-41E4-8934B92DA0D7}" dt="2021-03-25T05:31:38.550" v="2601" actId="20577"/>
          <ac:spMkLst>
            <pc:docMk/>
            <pc:sldMk cId="3127845831" sldId="272"/>
            <ac:spMk id="2" creationId="{A85E7892-107B-4130-A8F2-0AEE8E16E130}"/>
          </ac:spMkLst>
        </pc:spChg>
        <pc:spChg chg="mod">
          <ac:chgData name="McDuffie, Joshua" userId="S::joshua.d.mcduffie@vanderbilt.edu::6a6b1479-3967-42c1-b208-6d52e2d51338" providerId="AD" clId="Web-{49EB3492-7164-9778-41E4-8934B92DA0D7}" dt="2021-03-25T05:33:52.569" v="2612" actId="20577"/>
          <ac:spMkLst>
            <pc:docMk/>
            <pc:sldMk cId="3127845831" sldId="272"/>
            <ac:spMk id="3" creationId="{106D91F4-E168-4C88-86C1-09AE7829431E}"/>
          </ac:spMkLst>
        </pc:spChg>
        <pc:spChg chg="add mod">
          <ac:chgData name="McDuffie, Joshua" userId="S::joshua.d.mcduffie@vanderbilt.edu::6a6b1479-3967-42c1-b208-6d52e2d51338" providerId="AD" clId="Web-{49EB3492-7164-9778-41E4-8934B92DA0D7}" dt="2021-03-25T17:54:04.872" v="3638" actId="1076"/>
          <ac:spMkLst>
            <pc:docMk/>
            <pc:sldMk cId="3127845831" sldId="272"/>
            <ac:spMk id="4" creationId="{7829D4F1-16DD-472B-9A3C-8D676D369ACB}"/>
          </ac:spMkLst>
        </pc:spChg>
        <pc:spChg chg="add">
          <ac:chgData name="McDuffie, Joshua" userId="S::joshua.d.mcduffie@vanderbilt.edu::6a6b1479-3967-42c1-b208-6d52e2d51338" providerId="AD" clId="Web-{49EB3492-7164-9778-41E4-8934B92DA0D7}" dt="2021-03-25T05:30:22.610" v="2588"/>
          <ac:spMkLst>
            <pc:docMk/>
            <pc:sldMk cId="3127845831" sldId="272"/>
            <ac:spMk id="10" creationId="{E91DC736-0EF8-4F87-9146-EBF1D2EE4D3D}"/>
          </ac:spMkLst>
        </pc:spChg>
        <pc:spChg chg="add">
          <ac:chgData name="McDuffie, Joshua" userId="S::joshua.d.mcduffie@vanderbilt.edu::6a6b1479-3967-42c1-b208-6d52e2d51338" providerId="AD" clId="Web-{49EB3492-7164-9778-41E4-8934B92DA0D7}" dt="2021-03-25T05:30:22.610" v="2588"/>
          <ac:spMkLst>
            <pc:docMk/>
            <pc:sldMk cId="3127845831" sldId="272"/>
            <ac:spMk id="12" creationId="{097CD68E-23E3-4007-8847-CD0944C4F7BE}"/>
          </ac:spMkLst>
        </pc:spChg>
        <pc:spChg chg="add">
          <ac:chgData name="McDuffie, Joshua" userId="S::joshua.d.mcduffie@vanderbilt.edu::6a6b1479-3967-42c1-b208-6d52e2d51338" providerId="AD" clId="Web-{49EB3492-7164-9778-41E4-8934B92DA0D7}" dt="2021-03-25T05:30:22.610" v="2588"/>
          <ac:spMkLst>
            <pc:docMk/>
            <pc:sldMk cId="3127845831" sldId="272"/>
            <ac:spMk id="14" creationId="{AF2F604E-43BE-4DC3-B983-E071523364F8}"/>
          </ac:spMkLst>
        </pc:spChg>
        <pc:spChg chg="add">
          <ac:chgData name="McDuffie, Joshua" userId="S::joshua.d.mcduffie@vanderbilt.edu::6a6b1479-3967-42c1-b208-6d52e2d51338" providerId="AD" clId="Web-{49EB3492-7164-9778-41E4-8934B92DA0D7}" dt="2021-03-25T05:30:22.610" v="2588"/>
          <ac:spMkLst>
            <pc:docMk/>
            <pc:sldMk cId="3127845831" sldId="272"/>
            <ac:spMk id="16" creationId="{08C9B587-E65E-4B52-B37C-ABEBB6E87928}"/>
          </ac:spMkLst>
        </pc:spChg>
        <pc:picChg chg="add mod ord">
          <ac:chgData name="McDuffie, Joshua" userId="S::joshua.d.mcduffie@vanderbilt.edu::6a6b1479-3967-42c1-b208-6d52e2d51338" providerId="AD" clId="Web-{49EB3492-7164-9778-41E4-8934B92DA0D7}" dt="2021-03-25T05:30:22.610" v="2588"/>
          <ac:picMkLst>
            <pc:docMk/>
            <pc:sldMk cId="3127845831" sldId="272"/>
            <ac:picMk id="5" creationId="{4619B39B-886B-44B9-98A9-41CF4121B3C1}"/>
          </ac:picMkLst>
        </pc:picChg>
      </pc:sldChg>
      <pc:sldChg chg="addSp delSp modSp add replId">
        <pc:chgData name="McDuffie, Joshua" userId="S::joshua.d.mcduffie@vanderbilt.edu::6a6b1479-3967-42c1-b208-6d52e2d51338" providerId="AD" clId="Web-{49EB3492-7164-9778-41E4-8934B92DA0D7}" dt="2021-03-25T23:54:49.724" v="3797" actId="1076"/>
        <pc:sldMkLst>
          <pc:docMk/>
          <pc:sldMk cId="4016154555" sldId="273"/>
        </pc:sldMkLst>
        <pc:spChg chg="mod">
          <ac:chgData name="McDuffie, Joshua" userId="S::joshua.d.mcduffie@vanderbilt.edu::6a6b1479-3967-42c1-b208-6d52e2d51338" providerId="AD" clId="Web-{49EB3492-7164-9778-41E4-8934B92DA0D7}" dt="2021-03-25T16:15:27.085" v="3287"/>
          <ac:spMkLst>
            <pc:docMk/>
            <pc:sldMk cId="4016154555" sldId="273"/>
            <ac:spMk id="2" creationId="{A85E7892-107B-4130-A8F2-0AEE8E16E130}"/>
          </ac:spMkLst>
        </pc:spChg>
        <pc:spChg chg="mod">
          <ac:chgData name="McDuffie, Joshua" userId="S::joshua.d.mcduffie@vanderbilt.edu::6a6b1479-3967-42c1-b208-6d52e2d51338" providerId="AD" clId="Web-{49EB3492-7164-9778-41E4-8934B92DA0D7}" dt="2021-03-25T17:52:56.042" v="3632" actId="20577"/>
          <ac:spMkLst>
            <pc:docMk/>
            <pc:sldMk cId="4016154555" sldId="273"/>
            <ac:spMk id="3" creationId="{106D91F4-E168-4C88-86C1-09AE7829431E}"/>
          </ac:spMkLst>
        </pc:spChg>
        <pc:spChg chg="del">
          <ac:chgData name="McDuffie, Joshua" userId="S::joshua.d.mcduffie@vanderbilt.edu::6a6b1479-3967-42c1-b208-6d52e2d51338" providerId="AD" clId="Web-{49EB3492-7164-9778-41E4-8934B92DA0D7}" dt="2021-03-25T17:42:42.709" v="3462"/>
          <ac:spMkLst>
            <pc:docMk/>
            <pc:sldMk cId="4016154555" sldId="273"/>
            <ac:spMk id="4" creationId="{7829D4F1-16DD-472B-9A3C-8D676D369ACB}"/>
          </ac:spMkLst>
        </pc:spChg>
        <pc:spChg chg="add mod">
          <ac:chgData name="McDuffie, Joshua" userId="S::joshua.d.mcduffie@vanderbilt.edu::6a6b1479-3967-42c1-b208-6d52e2d51338" providerId="AD" clId="Web-{49EB3492-7164-9778-41E4-8934B92DA0D7}" dt="2021-03-25T23:54:49.724" v="3797" actId="1076"/>
          <ac:spMkLst>
            <pc:docMk/>
            <pc:sldMk cId="4016154555" sldId="273"/>
            <ac:spMk id="5" creationId="{67B25756-3845-426A-A251-8184DF6651F8}"/>
          </ac:spMkLst>
        </pc:spChg>
        <pc:spChg chg="del">
          <ac:chgData name="McDuffie, Joshua" userId="S::joshua.d.mcduffie@vanderbilt.edu::6a6b1479-3967-42c1-b208-6d52e2d51338" providerId="AD" clId="Web-{49EB3492-7164-9778-41E4-8934B92DA0D7}" dt="2021-03-25T16:15:27.085" v="3287"/>
          <ac:spMkLst>
            <pc:docMk/>
            <pc:sldMk cId="4016154555" sldId="273"/>
            <ac:spMk id="10" creationId="{E91DC736-0EF8-4F87-9146-EBF1D2EE4D3D}"/>
          </ac:spMkLst>
        </pc:spChg>
        <pc:spChg chg="del">
          <ac:chgData name="McDuffie, Joshua" userId="S::joshua.d.mcduffie@vanderbilt.edu::6a6b1479-3967-42c1-b208-6d52e2d51338" providerId="AD" clId="Web-{49EB3492-7164-9778-41E4-8934B92DA0D7}" dt="2021-03-25T16:15:27.085" v="3287"/>
          <ac:spMkLst>
            <pc:docMk/>
            <pc:sldMk cId="4016154555" sldId="273"/>
            <ac:spMk id="12" creationId="{097CD68E-23E3-4007-8847-CD0944C4F7BE}"/>
          </ac:spMkLst>
        </pc:spChg>
        <pc:spChg chg="del">
          <ac:chgData name="McDuffie, Joshua" userId="S::joshua.d.mcduffie@vanderbilt.edu::6a6b1479-3967-42c1-b208-6d52e2d51338" providerId="AD" clId="Web-{49EB3492-7164-9778-41E4-8934B92DA0D7}" dt="2021-03-25T16:15:27.085" v="3287"/>
          <ac:spMkLst>
            <pc:docMk/>
            <pc:sldMk cId="4016154555" sldId="273"/>
            <ac:spMk id="14" creationId="{AF2F604E-43BE-4DC3-B983-E071523364F8}"/>
          </ac:spMkLst>
        </pc:spChg>
        <pc:spChg chg="del">
          <ac:chgData name="McDuffie, Joshua" userId="S::joshua.d.mcduffie@vanderbilt.edu::6a6b1479-3967-42c1-b208-6d52e2d51338" providerId="AD" clId="Web-{49EB3492-7164-9778-41E4-8934B92DA0D7}" dt="2021-03-25T16:15:27.085" v="3287"/>
          <ac:spMkLst>
            <pc:docMk/>
            <pc:sldMk cId="4016154555" sldId="273"/>
            <ac:spMk id="16" creationId="{08C9B587-E65E-4B52-B37C-ABEBB6E87928}"/>
          </ac:spMkLst>
        </pc:spChg>
        <pc:spChg chg="add">
          <ac:chgData name="McDuffie, Joshua" userId="S::joshua.d.mcduffie@vanderbilt.edu::6a6b1479-3967-42c1-b208-6d52e2d51338" providerId="AD" clId="Web-{49EB3492-7164-9778-41E4-8934B92DA0D7}" dt="2021-03-25T16:15:27.085" v="3287"/>
          <ac:spMkLst>
            <pc:docMk/>
            <pc:sldMk cId="4016154555" sldId="273"/>
            <ac:spMk id="21" creationId="{8FC9BE17-9A7B-462D-AE50-3D8777387304}"/>
          </ac:spMkLst>
        </pc:spChg>
        <pc:spChg chg="add">
          <ac:chgData name="McDuffie, Joshua" userId="S::joshua.d.mcduffie@vanderbilt.edu::6a6b1479-3967-42c1-b208-6d52e2d51338" providerId="AD" clId="Web-{49EB3492-7164-9778-41E4-8934B92DA0D7}" dt="2021-03-25T16:15:27.085" v="3287"/>
          <ac:spMkLst>
            <pc:docMk/>
            <pc:sldMk cId="4016154555" sldId="273"/>
            <ac:spMk id="23" creationId="{3EBE8569-6AEC-4B8C-8D53-2DE337CDBA65}"/>
          </ac:spMkLst>
        </pc:spChg>
        <pc:spChg chg="add">
          <ac:chgData name="McDuffie, Joshua" userId="S::joshua.d.mcduffie@vanderbilt.edu::6a6b1479-3967-42c1-b208-6d52e2d51338" providerId="AD" clId="Web-{49EB3492-7164-9778-41E4-8934B92DA0D7}" dt="2021-03-25T16:15:27.085" v="3287"/>
          <ac:spMkLst>
            <pc:docMk/>
            <pc:sldMk cId="4016154555" sldId="273"/>
            <ac:spMk id="25" creationId="{55D4142C-5077-457F-A6AD-3FECFDB39685}"/>
          </ac:spMkLst>
        </pc:spChg>
        <pc:spChg chg="add">
          <ac:chgData name="McDuffie, Joshua" userId="S::joshua.d.mcduffie@vanderbilt.edu::6a6b1479-3967-42c1-b208-6d52e2d51338" providerId="AD" clId="Web-{49EB3492-7164-9778-41E4-8934B92DA0D7}" dt="2021-03-25T16:15:27.085" v="3287"/>
          <ac:spMkLst>
            <pc:docMk/>
            <pc:sldMk cId="4016154555" sldId="273"/>
            <ac:spMk id="27" creationId="{7A5F0580-5EE9-419F-96EE-B6529EF6E7D0}"/>
          </ac:spMkLst>
        </pc:spChg>
        <pc:picChg chg="del">
          <ac:chgData name="McDuffie, Joshua" userId="S::joshua.d.mcduffie@vanderbilt.edu::6a6b1479-3967-42c1-b208-6d52e2d51338" providerId="AD" clId="Web-{49EB3492-7164-9778-41E4-8934B92DA0D7}" dt="2021-03-25T16:15:11.272" v="3286"/>
          <ac:picMkLst>
            <pc:docMk/>
            <pc:sldMk cId="4016154555" sldId="273"/>
            <ac:picMk id="5" creationId="{4619B39B-886B-44B9-98A9-41CF4121B3C1}"/>
          </ac:picMkLst>
        </pc:picChg>
        <pc:picChg chg="add mod ord">
          <ac:chgData name="McDuffie, Joshua" userId="S::joshua.d.mcduffie@vanderbilt.edu::6a6b1479-3967-42c1-b208-6d52e2d51338" providerId="AD" clId="Web-{49EB3492-7164-9778-41E4-8934B92DA0D7}" dt="2021-03-25T16:15:27.085" v="3287"/>
          <ac:picMkLst>
            <pc:docMk/>
            <pc:sldMk cId="4016154555" sldId="273"/>
            <ac:picMk id="6" creationId="{250CE66C-A2F1-4F96-BA9C-C6BBA491A179}"/>
          </ac:picMkLst>
        </pc:picChg>
      </pc:sldChg>
      <pc:sldChg chg="addSp delSp modSp add replId">
        <pc:chgData name="McDuffie, Joshua" userId="S::joshua.d.mcduffie@vanderbilt.edu::6a6b1479-3967-42c1-b208-6d52e2d51338" providerId="AD" clId="Web-{49EB3492-7164-9778-41E4-8934B92DA0D7}" dt="2021-03-25T17:51:39.289" v="3594" actId="20577"/>
        <pc:sldMkLst>
          <pc:docMk/>
          <pc:sldMk cId="216998932" sldId="274"/>
        </pc:sldMkLst>
        <pc:spChg chg="mod">
          <ac:chgData name="McDuffie, Joshua" userId="S::joshua.d.mcduffie@vanderbilt.edu::6a6b1479-3967-42c1-b208-6d52e2d51338" providerId="AD" clId="Web-{49EB3492-7164-9778-41E4-8934B92DA0D7}" dt="2021-03-25T17:43:02.647" v="3463" actId="20577"/>
          <ac:spMkLst>
            <pc:docMk/>
            <pc:sldMk cId="216998932" sldId="274"/>
            <ac:spMk id="2" creationId="{A85E7892-107B-4130-A8F2-0AEE8E16E130}"/>
          </ac:spMkLst>
        </pc:spChg>
        <pc:spChg chg="mod">
          <ac:chgData name="McDuffie, Joshua" userId="S::joshua.d.mcduffie@vanderbilt.edu::6a6b1479-3967-42c1-b208-6d52e2d51338" providerId="AD" clId="Web-{49EB3492-7164-9778-41E4-8934B92DA0D7}" dt="2021-03-25T17:51:39.289" v="3594" actId="20577"/>
          <ac:spMkLst>
            <pc:docMk/>
            <pc:sldMk cId="216998932" sldId="274"/>
            <ac:spMk id="3" creationId="{106D91F4-E168-4C88-86C1-09AE7829431E}"/>
          </ac:spMkLst>
        </pc:spChg>
        <pc:spChg chg="del mod">
          <ac:chgData name="McDuffie, Joshua" userId="S::joshua.d.mcduffie@vanderbilt.edu::6a6b1479-3967-42c1-b208-6d52e2d51338" providerId="AD" clId="Web-{49EB3492-7164-9778-41E4-8934B92DA0D7}" dt="2021-03-25T17:42:36.896" v="3461"/>
          <ac:spMkLst>
            <pc:docMk/>
            <pc:sldMk cId="216998932" sldId="274"/>
            <ac:spMk id="4" creationId="{7829D4F1-16DD-472B-9A3C-8D676D369ACB}"/>
          </ac:spMkLst>
        </pc:spChg>
        <pc:spChg chg="add mod">
          <ac:chgData name="McDuffie, Joshua" userId="S::joshua.d.mcduffie@vanderbilt.edu::6a6b1479-3967-42c1-b208-6d52e2d51338" providerId="AD" clId="Web-{49EB3492-7164-9778-41E4-8934B92DA0D7}" dt="2021-03-25T17:47:27.218" v="3488" actId="14100"/>
          <ac:spMkLst>
            <pc:docMk/>
            <pc:sldMk cId="216998932" sldId="274"/>
            <ac:spMk id="5" creationId="{BDC4AB76-4956-41DD-93B0-AB882FD0AE38}"/>
          </ac:spMkLst>
        </pc:spChg>
      </pc:sldChg>
      <pc:sldChg chg="modSp new ord">
        <pc:chgData name="McDuffie, Joshua" userId="S::joshua.d.mcduffie@vanderbilt.edu::6a6b1479-3967-42c1-b208-6d52e2d51338" providerId="AD" clId="Web-{49EB3492-7164-9778-41E4-8934B92DA0D7}" dt="2021-03-25T17:56:36.846" v="3709" actId="20577"/>
        <pc:sldMkLst>
          <pc:docMk/>
          <pc:sldMk cId="1064911340" sldId="275"/>
        </pc:sldMkLst>
        <pc:spChg chg="mod">
          <ac:chgData name="McDuffie, Joshua" userId="S::joshua.d.mcduffie@vanderbilt.edu::6a6b1479-3967-42c1-b208-6d52e2d51338" providerId="AD" clId="Web-{49EB3492-7164-9778-41E4-8934B92DA0D7}" dt="2021-03-25T17:56:25.143" v="3703" actId="20577"/>
          <ac:spMkLst>
            <pc:docMk/>
            <pc:sldMk cId="1064911340" sldId="275"/>
            <ac:spMk id="2" creationId="{A807518B-E7A1-408C-856F-138A12BC2048}"/>
          </ac:spMkLst>
        </pc:spChg>
        <pc:spChg chg="mod">
          <ac:chgData name="McDuffie, Joshua" userId="S::joshua.d.mcduffie@vanderbilt.edu::6a6b1479-3967-42c1-b208-6d52e2d51338" providerId="AD" clId="Web-{49EB3492-7164-9778-41E4-8934B92DA0D7}" dt="2021-03-25T17:56:36.846" v="3709" actId="20577"/>
          <ac:spMkLst>
            <pc:docMk/>
            <pc:sldMk cId="1064911340" sldId="275"/>
            <ac:spMk id="3" creationId="{998447F0-4690-4595-BD24-FBB150536F32}"/>
          </ac:spMkLst>
        </pc:spChg>
      </pc:sldChg>
      <pc:sldChg chg="modSp add replId">
        <pc:chgData name="McDuffie, Joshua" userId="S::joshua.d.mcduffie@vanderbilt.edu::6a6b1479-3967-42c1-b208-6d52e2d51338" providerId="AD" clId="Web-{49EB3492-7164-9778-41E4-8934B92DA0D7}" dt="2021-03-26T00:00:39.812" v="3853" actId="14100"/>
        <pc:sldMkLst>
          <pc:docMk/>
          <pc:sldMk cId="1451947405" sldId="276"/>
        </pc:sldMkLst>
        <pc:spChg chg="mod">
          <ac:chgData name="McDuffie, Joshua" userId="S::joshua.d.mcduffie@vanderbilt.edu::6a6b1479-3967-42c1-b208-6d52e2d51338" providerId="AD" clId="Web-{49EB3492-7164-9778-41E4-8934B92DA0D7}" dt="2021-03-25T23:53:41.612" v="3746" actId="20577"/>
          <ac:spMkLst>
            <pc:docMk/>
            <pc:sldMk cId="1451947405" sldId="276"/>
            <ac:spMk id="2" creationId="{A85E7892-107B-4130-A8F2-0AEE8E16E130}"/>
          </ac:spMkLst>
        </pc:spChg>
        <pc:spChg chg="mod">
          <ac:chgData name="McDuffie, Joshua" userId="S::joshua.d.mcduffie@vanderbilt.edu::6a6b1479-3967-42c1-b208-6d52e2d51338" providerId="AD" clId="Web-{49EB3492-7164-9778-41E4-8934B92DA0D7}" dt="2021-03-25T23:59:47.060" v="3850" actId="20577"/>
          <ac:spMkLst>
            <pc:docMk/>
            <pc:sldMk cId="1451947405" sldId="276"/>
            <ac:spMk id="3" creationId="{106D91F4-E168-4C88-86C1-09AE7829431E}"/>
          </ac:spMkLst>
        </pc:spChg>
        <pc:spChg chg="mod">
          <ac:chgData name="McDuffie, Joshua" userId="S::joshua.d.mcduffie@vanderbilt.edu::6a6b1479-3967-42c1-b208-6d52e2d51338" providerId="AD" clId="Web-{49EB3492-7164-9778-41E4-8934B92DA0D7}" dt="2021-03-26T00:00:39.812" v="3853" actId="14100"/>
          <ac:spMkLst>
            <pc:docMk/>
            <pc:sldMk cId="1451947405" sldId="276"/>
            <ac:spMk id="4" creationId="{7829D4F1-16DD-472B-9A3C-8D676D369ACB}"/>
          </ac:spMkLst>
        </pc:spChg>
      </pc:sldChg>
    </pc:docChg>
  </pc:docChgLst>
  <pc:docChgLst>
    <pc:chgData name="McDuffie, Joshua" userId="S::joshua.d.mcduffie@vanderbilt.edu::6a6b1479-3967-42c1-b208-6d52e2d51338" providerId="AD" clId="Web-{E451CF09-C8AF-F0C2-8E1A-26B553DBBCE3}"/>
    <pc:docChg chg="modSld">
      <pc:chgData name="McDuffie, Joshua" userId="S::joshua.d.mcduffie@vanderbilt.edu::6a6b1479-3967-42c1-b208-6d52e2d51338" providerId="AD" clId="Web-{E451CF09-C8AF-F0C2-8E1A-26B553DBBCE3}" dt="2021-06-30T15:23:40.673" v="6" actId="20577"/>
      <pc:docMkLst>
        <pc:docMk/>
      </pc:docMkLst>
      <pc:sldChg chg="modSp">
        <pc:chgData name="McDuffie, Joshua" userId="S::joshua.d.mcduffie@vanderbilt.edu::6a6b1479-3967-42c1-b208-6d52e2d51338" providerId="AD" clId="Web-{E451CF09-C8AF-F0C2-8E1A-26B553DBBCE3}" dt="2021-06-30T14:46:08.789" v="4" actId="20577"/>
        <pc:sldMkLst>
          <pc:docMk/>
          <pc:sldMk cId="2742122680" sldId="257"/>
        </pc:sldMkLst>
        <pc:spChg chg="mod">
          <ac:chgData name="McDuffie, Joshua" userId="S::joshua.d.mcduffie@vanderbilt.edu::6a6b1479-3967-42c1-b208-6d52e2d51338" providerId="AD" clId="Web-{E451CF09-C8AF-F0C2-8E1A-26B553DBBCE3}" dt="2021-06-30T14:46:08.789" v="4" actId="20577"/>
          <ac:spMkLst>
            <pc:docMk/>
            <pc:sldMk cId="2742122680" sldId="257"/>
            <ac:spMk id="3" creationId="{191B5729-85AB-4DFD-9D58-6370FD0139A5}"/>
          </ac:spMkLst>
        </pc:spChg>
      </pc:sldChg>
      <pc:sldChg chg="modSp">
        <pc:chgData name="McDuffie, Joshua" userId="S::joshua.d.mcduffie@vanderbilt.edu::6a6b1479-3967-42c1-b208-6d52e2d51338" providerId="AD" clId="Web-{E451CF09-C8AF-F0C2-8E1A-26B553DBBCE3}" dt="2021-06-30T15:23:40.673" v="6" actId="20577"/>
        <pc:sldMkLst>
          <pc:docMk/>
          <pc:sldMk cId="1918752992" sldId="262"/>
        </pc:sldMkLst>
        <pc:spChg chg="mod">
          <ac:chgData name="McDuffie, Joshua" userId="S::joshua.d.mcduffie@vanderbilt.edu::6a6b1479-3967-42c1-b208-6d52e2d51338" providerId="AD" clId="Web-{E451CF09-C8AF-F0C2-8E1A-26B553DBBCE3}" dt="2021-06-30T15:23:40.673" v="6" actId="20577"/>
          <ac:spMkLst>
            <pc:docMk/>
            <pc:sldMk cId="1918752992" sldId="262"/>
            <ac:spMk id="5" creationId="{A05EDACB-DB81-4825-A9A8-802F5211EB9B}"/>
          </ac:spMkLst>
        </pc:spChg>
      </pc:sldChg>
      <pc:sldChg chg="modSp">
        <pc:chgData name="McDuffie, Joshua" userId="S::joshua.d.mcduffie@vanderbilt.edu::6a6b1479-3967-42c1-b208-6d52e2d51338" providerId="AD" clId="Web-{E451CF09-C8AF-F0C2-8E1A-26B553DBBCE3}" dt="2021-06-30T15:22:44.591" v="5" actId="1076"/>
        <pc:sldMkLst>
          <pc:docMk/>
          <pc:sldMk cId="2315899002" sldId="269"/>
        </pc:sldMkLst>
        <pc:picChg chg="mod">
          <ac:chgData name="McDuffie, Joshua" userId="S::joshua.d.mcduffie@vanderbilt.edu::6a6b1479-3967-42c1-b208-6d52e2d51338" providerId="AD" clId="Web-{E451CF09-C8AF-F0C2-8E1A-26B553DBBCE3}" dt="2021-06-30T15:22:44.591" v="5" actId="1076"/>
          <ac:picMkLst>
            <pc:docMk/>
            <pc:sldMk cId="2315899002" sldId="269"/>
            <ac:picMk id="6" creationId="{4D73376D-799D-45E1-AFCE-74FD9A60170D}"/>
          </ac:picMkLst>
        </pc:picChg>
      </pc:sldChg>
    </pc:docChg>
  </pc:docChgLst>
  <pc:docChgLst>
    <pc:chgData name="McDuffie, Joshua" userId="S::joshua.d.mcduffie@vanderbilt.edu::6a6b1479-3967-42c1-b208-6d52e2d51338" providerId="AD" clId="Web-{DFE3F167-8245-69D3-5453-CF7347E84606}"/>
    <pc:docChg chg="addSld modSld sldOrd">
      <pc:chgData name="McDuffie, Joshua" userId="S::joshua.d.mcduffie@vanderbilt.edu::6a6b1479-3967-42c1-b208-6d52e2d51338" providerId="AD" clId="Web-{DFE3F167-8245-69D3-5453-CF7347E84606}" dt="2021-03-11T17:26:26.441" v="5" actId="20577"/>
      <pc:docMkLst>
        <pc:docMk/>
      </pc:docMkLst>
      <pc:sldChg chg="ord">
        <pc:chgData name="McDuffie, Joshua" userId="S::joshua.d.mcduffie@vanderbilt.edu::6a6b1479-3967-42c1-b208-6d52e2d51338" providerId="AD" clId="Web-{DFE3F167-8245-69D3-5453-CF7347E84606}" dt="2021-03-11T17:20:58.946" v="0"/>
        <pc:sldMkLst>
          <pc:docMk/>
          <pc:sldMk cId="850702429" sldId="259"/>
        </pc:sldMkLst>
      </pc:sldChg>
      <pc:sldChg chg="modSp new">
        <pc:chgData name="McDuffie, Joshua" userId="S::joshua.d.mcduffie@vanderbilt.edu::6a6b1479-3967-42c1-b208-6d52e2d51338" providerId="AD" clId="Web-{DFE3F167-8245-69D3-5453-CF7347E84606}" dt="2021-03-11T17:26:26.441" v="5" actId="20577"/>
        <pc:sldMkLst>
          <pc:docMk/>
          <pc:sldMk cId="481950099" sldId="263"/>
        </pc:sldMkLst>
        <pc:spChg chg="mod">
          <ac:chgData name="McDuffie, Joshua" userId="S::joshua.d.mcduffie@vanderbilt.edu::6a6b1479-3967-42c1-b208-6d52e2d51338" providerId="AD" clId="Web-{DFE3F167-8245-69D3-5453-CF7347E84606}" dt="2021-03-11T17:22:57.965" v="3" actId="20577"/>
          <ac:spMkLst>
            <pc:docMk/>
            <pc:sldMk cId="481950099" sldId="263"/>
            <ac:spMk id="2" creationId="{33911692-76E1-4978-A286-E60B42367ADA}"/>
          </ac:spMkLst>
        </pc:spChg>
        <pc:spChg chg="mod">
          <ac:chgData name="McDuffie, Joshua" userId="S::joshua.d.mcduffie@vanderbilt.edu::6a6b1479-3967-42c1-b208-6d52e2d51338" providerId="AD" clId="Web-{DFE3F167-8245-69D3-5453-CF7347E84606}" dt="2021-03-11T17:26:26.441" v="5" actId="20577"/>
          <ac:spMkLst>
            <pc:docMk/>
            <pc:sldMk cId="481950099" sldId="263"/>
            <ac:spMk id="3" creationId="{F6B6F787-3444-4F79-A486-12EBEB37AFB6}"/>
          </ac:spMkLst>
        </pc:spChg>
      </pc:sldChg>
    </pc:docChg>
  </pc:docChgLst>
  <pc:docChgLst>
    <pc:chgData name="McDuffie, Joshua" userId="S::joshua.d.mcduffie@vanderbilt.edu::6a6b1479-3967-42c1-b208-6d52e2d51338" providerId="AD" clId="Web-{D18BB49F-201D-B000-C653-DF8D0C755A55}"/>
    <pc:docChg chg="modSld">
      <pc:chgData name="McDuffie, Joshua" userId="S::joshua.d.mcduffie@vanderbilt.edu::6a6b1479-3967-42c1-b208-6d52e2d51338" providerId="AD" clId="Web-{D18BB49F-201D-B000-C653-DF8D0C755A55}" dt="2021-03-15T15:55:34.284" v="81" actId="20577"/>
      <pc:docMkLst>
        <pc:docMk/>
      </pc:docMkLst>
      <pc:sldChg chg="modSp">
        <pc:chgData name="McDuffie, Joshua" userId="S::joshua.d.mcduffie@vanderbilt.edu::6a6b1479-3967-42c1-b208-6d52e2d51338" providerId="AD" clId="Web-{D18BB49F-201D-B000-C653-DF8D0C755A55}" dt="2021-03-15T15:55:34.284" v="81" actId="20577"/>
        <pc:sldMkLst>
          <pc:docMk/>
          <pc:sldMk cId="1918752992" sldId="262"/>
        </pc:sldMkLst>
        <pc:spChg chg="mod">
          <ac:chgData name="McDuffie, Joshua" userId="S::joshua.d.mcduffie@vanderbilt.edu::6a6b1479-3967-42c1-b208-6d52e2d51338" providerId="AD" clId="Web-{D18BB49F-201D-B000-C653-DF8D0C755A55}" dt="2021-03-15T15:55:02.814" v="61" actId="20577"/>
          <ac:spMkLst>
            <pc:docMk/>
            <pc:sldMk cId="1918752992" sldId="262"/>
            <ac:spMk id="2" creationId="{523F8F02-2214-4B73-B470-A54A465711FF}"/>
          </ac:spMkLst>
        </pc:spChg>
        <pc:spChg chg="mod">
          <ac:chgData name="McDuffie, Joshua" userId="S::joshua.d.mcduffie@vanderbilt.edu::6a6b1479-3967-42c1-b208-6d52e2d51338" providerId="AD" clId="Web-{D18BB49F-201D-B000-C653-DF8D0C755A55}" dt="2021-03-15T15:55:34.284" v="81" actId="20577"/>
          <ac:spMkLst>
            <pc:docMk/>
            <pc:sldMk cId="1918752992" sldId="262"/>
            <ac:spMk id="8" creationId="{FBA37C1D-DC7C-4B45-950E-3C819B852B11}"/>
          </ac:spMkLst>
        </pc:spChg>
      </pc:sldChg>
    </pc:docChg>
  </pc:docChgLst>
  <pc:docChgLst>
    <pc:chgData name="McDuffie, Joshua" userId="S::joshua.d.mcduffie@vanderbilt.edu::6a6b1479-3967-42c1-b208-6d52e2d51338" providerId="AD" clId="Web-{FA6D6253-7455-1A26-C328-9033103BCA02}"/>
    <pc:docChg chg="modSld">
      <pc:chgData name="McDuffie, Joshua" userId="S::joshua.d.mcduffie@vanderbilt.edu::6a6b1479-3967-42c1-b208-6d52e2d51338" providerId="AD" clId="Web-{FA6D6253-7455-1A26-C328-9033103BCA02}" dt="2022-08-24T15:08:24.537" v="1"/>
      <pc:docMkLst>
        <pc:docMk/>
      </pc:docMkLst>
      <pc:sldChg chg="delSp modSp">
        <pc:chgData name="McDuffie, Joshua" userId="S::joshua.d.mcduffie@vanderbilt.edu::6a6b1479-3967-42c1-b208-6d52e2d51338" providerId="AD" clId="Web-{FA6D6253-7455-1A26-C328-9033103BCA02}" dt="2022-08-24T15:08:24.537" v="1"/>
        <pc:sldMkLst>
          <pc:docMk/>
          <pc:sldMk cId="109857222" sldId="256"/>
        </pc:sldMkLst>
        <pc:spChg chg="del mod">
          <ac:chgData name="McDuffie, Joshua" userId="S::joshua.d.mcduffie@vanderbilt.edu::6a6b1479-3967-42c1-b208-6d52e2d51338" providerId="AD" clId="Web-{FA6D6253-7455-1A26-C328-9033103BCA02}" dt="2022-08-24T15:08:24.537" v="1"/>
          <ac:spMkLst>
            <pc:docMk/>
            <pc:sldMk cId="109857222" sldId="256"/>
            <ac:spMk id="5" creationId="{D183CD81-530F-40EA-BFF3-057A147AB7FE}"/>
          </ac:spMkLst>
        </pc:spChg>
      </pc:sldChg>
    </pc:docChg>
  </pc:docChgLst>
  <pc:docChgLst>
    <pc:chgData name="McDuffie, Joshua" userId="S::joshua.d.mcduffie@vanderbilt.edu::6a6b1479-3967-42c1-b208-6d52e2d51338" providerId="AD" clId="Web-{34D52CBB-F627-FE81-5B52-ED1EED327E07}"/>
    <pc:docChg chg="modSld">
      <pc:chgData name="McDuffie, Joshua" userId="S::joshua.d.mcduffie@vanderbilt.edu::6a6b1479-3967-42c1-b208-6d52e2d51338" providerId="AD" clId="Web-{34D52CBB-F627-FE81-5B52-ED1EED327E07}" dt="2021-06-10T14:36:29.959" v="148" actId="20577"/>
      <pc:docMkLst>
        <pc:docMk/>
      </pc:docMkLst>
      <pc:sldChg chg="modSp modNotes">
        <pc:chgData name="McDuffie, Joshua" userId="S::joshua.d.mcduffie@vanderbilt.edu::6a6b1479-3967-42c1-b208-6d52e2d51338" providerId="AD" clId="Web-{34D52CBB-F627-FE81-5B52-ED1EED327E07}" dt="2021-06-10T14:33:59.178" v="128"/>
        <pc:sldMkLst>
          <pc:docMk/>
          <pc:sldMk cId="2315899002" sldId="269"/>
        </pc:sldMkLst>
        <pc:spChg chg="mod">
          <ac:chgData name="McDuffie, Joshua" userId="S::joshua.d.mcduffie@vanderbilt.edu::6a6b1479-3967-42c1-b208-6d52e2d51338" providerId="AD" clId="Web-{34D52CBB-F627-FE81-5B52-ED1EED327E07}" dt="2021-06-10T14:33:42.913" v="119" actId="20577"/>
          <ac:spMkLst>
            <pc:docMk/>
            <pc:sldMk cId="2315899002" sldId="269"/>
            <ac:spMk id="10" creationId="{1E149B4C-D160-4147-9C48-09080F9422CD}"/>
          </ac:spMkLst>
        </pc:spChg>
        <pc:picChg chg="mod">
          <ac:chgData name="McDuffie, Joshua" userId="S::joshua.d.mcduffie@vanderbilt.edu::6a6b1479-3967-42c1-b208-6d52e2d51338" providerId="AD" clId="Web-{34D52CBB-F627-FE81-5B52-ED1EED327E07}" dt="2021-06-10T14:32:20.273" v="83" actId="1076"/>
          <ac:picMkLst>
            <pc:docMk/>
            <pc:sldMk cId="2315899002" sldId="269"/>
            <ac:picMk id="6" creationId="{4D73376D-799D-45E1-AFCE-74FD9A60170D}"/>
          </ac:picMkLst>
        </pc:picChg>
        <pc:picChg chg="mod">
          <ac:chgData name="McDuffie, Joshua" userId="S::joshua.d.mcduffie@vanderbilt.edu::6a6b1479-3967-42c1-b208-6d52e2d51338" providerId="AD" clId="Web-{34D52CBB-F627-FE81-5B52-ED1EED327E07}" dt="2021-06-10T14:32:17.694" v="82" actId="1076"/>
          <ac:picMkLst>
            <pc:docMk/>
            <pc:sldMk cId="2315899002" sldId="269"/>
            <ac:picMk id="7" creationId="{A062BE7D-32C7-4B85-A334-0E02C1A23EDF}"/>
          </ac:picMkLst>
        </pc:picChg>
        <pc:picChg chg="mod">
          <ac:chgData name="McDuffie, Joshua" userId="S::joshua.d.mcduffie@vanderbilt.edu::6a6b1479-3967-42c1-b208-6d52e2d51338" providerId="AD" clId="Web-{34D52CBB-F627-FE81-5B52-ED1EED327E07}" dt="2021-06-10T14:32:23.163" v="84" actId="1076"/>
          <ac:picMkLst>
            <pc:docMk/>
            <pc:sldMk cId="2315899002" sldId="269"/>
            <ac:picMk id="8" creationId="{D42C7CE9-AB31-440C-923C-DB285E97F91F}"/>
          </ac:picMkLst>
        </pc:picChg>
      </pc:sldChg>
      <pc:sldChg chg="modSp">
        <pc:chgData name="McDuffie, Joshua" userId="S::joshua.d.mcduffie@vanderbilt.edu::6a6b1479-3967-42c1-b208-6d52e2d51338" providerId="AD" clId="Web-{34D52CBB-F627-FE81-5B52-ED1EED327E07}" dt="2021-06-10T14:36:29.959" v="148" actId="20577"/>
        <pc:sldMkLst>
          <pc:docMk/>
          <pc:sldMk cId="4248480965" sldId="270"/>
        </pc:sldMkLst>
        <pc:spChg chg="mod">
          <ac:chgData name="McDuffie, Joshua" userId="S::joshua.d.mcduffie@vanderbilt.edu::6a6b1479-3967-42c1-b208-6d52e2d51338" providerId="AD" clId="Web-{34D52CBB-F627-FE81-5B52-ED1EED327E07}" dt="2021-06-10T14:36:29.959" v="148" actId="20577"/>
          <ac:spMkLst>
            <pc:docMk/>
            <pc:sldMk cId="4248480965" sldId="270"/>
            <ac:spMk id="3" creationId="{ED178095-1395-4435-AF7A-9AC5D559E68A}"/>
          </ac:spMkLst>
        </pc:spChg>
      </pc:sldChg>
    </pc:docChg>
  </pc:docChgLst>
  <pc:docChgLst>
    <pc:chgData name="McDuffie, Joshua" userId="S::joshua.d.mcduffie@vanderbilt.edu::6a6b1479-3967-42c1-b208-6d52e2d51338" providerId="AD" clId="Web-{BC1901A6-E722-096D-1BAB-631E2A045277}"/>
    <pc:docChg chg="addSld delSld modSld">
      <pc:chgData name="McDuffie, Joshua" userId="S::joshua.d.mcduffie@vanderbilt.edu::6a6b1479-3967-42c1-b208-6d52e2d51338" providerId="AD" clId="Web-{BC1901A6-E722-096D-1BAB-631E2A045277}" dt="2021-07-06T14:20:05.989" v="82" actId="14100"/>
      <pc:docMkLst>
        <pc:docMk/>
      </pc:docMkLst>
      <pc:sldChg chg="addSp modSp del">
        <pc:chgData name="McDuffie, Joshua" userId="S::joshua.d.mcduffie@vanderbilt.edu::6a6b1479-3967-42c1-b208-6d52e2d51338" providerId="AD" clId="Web-{BC1901A6-E722-096D-1BAB-631E2A045277}" dt="2021-07-06T14:17:11.431" v="78"/>
        <pc:sldMkLst>
          <pc:docMk/>
          <pc:sldMk cId="3141352408" sldId="265"/>
        </pc:sldMkLst>
        <pc:spChg chg="add mod">
          <ac:chgData name="McDuffie, Joshua" userId="S::joshua.d.mcduffie@vanderbilt.edu::6a6b1479-3967-42c1-b208-6d52e2d51338" providerId="AD" clId="Web-{BC1901A6-E722-096D-1BAB-631E2A045277}" dt="2021-07-06T13:14:11.028" v="57" actId="14100"/>
          <ac:spMkLst>
            <pc:docMk/>
            <pc:sldMk cId="3141352408" sldId="265"/>
            <ac:spMk id="3" creationId="{F49FB455-20A3-49D5-98D3-9AB8BE5DB83A}"/>
          </ac:spMkLst>
        </pc:spChg>
        <pc:spChg chg="mod">
          <ac:chgData name="McDuffie, Joshua" userId="S::joshua.d.mcduffie@vanderbilt.edu::6a6b1479-3967-42c1-b208-6d52e2d51338" providerId="AD" clId="Web-{BC1901A6-E722-096D-1BAB-631E2A045277}" dt="2021-07-06T13:13:34.354" v="45" actId="20577"/>
          <ac:spMkLst>
            <pc:docMk/>
            <pc:sldMk cId="3141352408" sldId="265"/>
            <ac:spMk id="8" creationId="{FBA37C1D-DC7C-4B45-950E-3C819B852B11}"/>
          </ac:spMkLst>
        </pc:spChg>
        <pc:picChg chg="mod">
          <ac:chgData name="McDuffie, Joshua" userId="S::joshua.d.mcduffie@vanderbilt.edu::6a6b1479-3967-42c1-b208-6d52e2d51338" providerId="AD" clId="Web-{BC1901A6-E722-096D-1BAB-631E2A045277}" dt="2021-07-06T13:13:48.886" v="50" actId="1076"/>
          <ac:picMkLst>
            <pc:docMk/>
            <pc:sldMk cId="3141352408" sldId="265"/>
            <ac:picMk id="7" creationId="{2C1EEE70-1ED3-4D78-8CE2-D560AB485DE4}"/>
          </ac:picMkLst>
        </pc:picChg>
      </pc:sldChg>
      <pc:sldChg chg="modSp">
        <pc:chgData name="McDuffie, Joshua" userId="S::joshua.d.mcduffie@vanderbilt.edu::6a6b1479-3967-42c1-b208-6d52e2d51338" providerId="AD" clId="Web-{BC1901A6-E722-096D-1BAB-631E2A045277}" dt="2021-07-06T13:10:52.765" v="6" actId="20577"/>
        <pc:sldMkLst>
          <pc:docMk/>
          <pc:sldMk cId="2315899002" sldId="269"/>
        </pc:sldMkLst>
        <pc:spChg chg="mod">
          <ac:chgData name="McDuffie, Joshua" userId="S::joshua.d.mcduffie@vanderbilt.edu::6a6b1479-3967-42c1-b208-6d52e2d51338" providerId="AD" clId="Web-{BC1901A6-E722-096D-1BAB-631E2A045277}" dt="2021-07-06T13:10:52.765" v="6" actId="20577"/>
          <ac:spMkLst>
            <pc:docMk/>
            <pc:sldMk cId="2315899002" sldId="269"/>
            <ac:spMk id="10" creationId="{1E149B4C-D160-4147-9C48-09080F9422CD}"/>
          </ac:spMkLst>
        </pc:spChg>
      </pc:sldChg>
      <pc:sldChg chg="modSp">
        <pc:chgData name="McDuffie, Joshua" userId="S::joshua.d.mcduffie@vanderbilt.edu::6a6b1479-3967-42c1-b208-6d52e2d51338" providerId="AD" clId="Web-{BC1901A6-E722-096D-1BAB-631E2A045277}" dt="2021-07-06T14:20:05.989" v="82" actId="14100"/>
        <pc:sldMkLst>
          <pc:docMk/>
          <pc:sldMk cId="216998932" sldId="274"/>
        </pc:sldMkLst>
        <pc:spChg chg="mod">
          <ac:chgData name="McDuffie, Joshua" userId="S::joshua.d.mcduffie@vanderbilt.edu::6a6b1479-3967-42c1-b208-6d52e2d51338" providerId="AD" clId="Web-{BC1901A6-E722-096D-1BAB-631E2A045277}" dt="2021-07-06T14:20:05.989" v="82" actId="14100"/>
          <ac:spMkLst>
            <pc:docMk/>
            <pc:sldMk cId="216998932" sldId="274"/>
            <ac:spMk id="3" creationId="{106D91F4-E168-4C88-86C1-09AE7829431E}"/>
          </ac:spMkLst>
        </pc:spChg>
      </pc:sldChg>
      <pc:sldChg chg="modSp">
        <pc:chgData name="McDuffie, Joshua" userId="S::joshua.d.mcduffie@vanderbilt.edu::6a6b1479-3967-42c1-b208-6d52e2d51338" providerId="AD" clId="Web-{BC1901A6-E722-096D-1BAB-631E2A045277}" dt="2021-07-06T14:19:21.548" v="80" actId="20577"/>
        <pc:sldMkLst>
          <pc:docMk/>
          <pc:sldMk cId="1451947405" sldId="276"/>
        </pc:sldMkLst>
        <pc:spChg chg="mod">
          <ac:chgData name="McDuffie, Joshua" userId="S::joshua.d.mcduffie@vanderbilt.edu::6a6b1479-3967-42c1-b208-6d52e2d51338" providerId="AD" clId="Web-{BC1901A6-E722-096D-1BAB-631E2A045277}" dt="2021-07-06T14:19:21.548" v="80" actId="20577"/>
          <ac:spMkLst>
            <pc:docMk/>
            <pc:sldMk cId="1451947405" sldId="276"/>
            <ac:spMk id="3" creationId="{106D91F4-E168-4C88-86C1-09AE7829431E}"/>
          </ac:spMkLst>
        </pc:spChg>
      </pc:sldChg>
      <pc:sldChg chg="addSp delSp modSp add replId">
        <pc:chgData name="McDuffie, Joshua" userId="S::joshua.d.mcduffie@vanderbilt.edu::6a6b1479-3967-42c1-b208-6d52e2d51338" providerId="AD" clId="Web-{BC1901A6-E722-096D-1BAB-631E2A045277}" dt="2021-07-06T14:16:43.680" v="77" actId="20577"/>
        <pc:sldMkLst>
          <pc:docMk/>
          <pc:sldMk cId="720259964" sldId="277"/>
        </pc:sldMkLst>
        <pc:spChg chg="mod">
          <ac:chgData name="McDuffie, Joshua" userId="S::joshua.d.mcduffie@vanderbilt.edu::6a6b1479-3967-42c1-b208-6d52e2d51338" providerId="AD" clId="Web-{BC1901A6-E722-096D-1BAB-631E2A045277}" dt="2021-07-06T14:12:30.055" v="59" actId="20577"/>
          <ac:spMkLst>
            <pc:docMk/>
            <pc:sldMk cId="720259964" sldId="277"/>
            <ac:spMk id="2" creationId="{523F8F02-2214-4B73-B470-A54A465711FF}"/>
          </ac:spMkLst>
        </pc:spChg>
        <pc:spChg chg="mod">
          <ac:chgData name="McDuffie, Joshua" userId="S::joshua.d.mcduffie@vanderbilt.edu::6a6b1479-3967-42c1-b208-6d52e2d51338" providerId="AD" clId="Web-{BC1901A6-E722-096D-1BAB-631E2A045277}" dt="2021-07-06T14:16:11.631" v="75" actId="1076"/>
          <ac:spMkLst>
            <pc:docMk/>
            <pc:sldMk cId="720259964" sldId="277"/>
            <ac:spMk id="5" creationId="{A05EDACB-DB81-4825-A9A8-802F5211EB9B}"/>
          </ac:spMkLst>
        </pc:spChg>
        <pc:spChg chg="add mod">
          <ac:chgData name="McDuffie, Joshua" userId="S::joshua.d.mcduffie@vanderbilt.edu::6a6b1479-3967-42c1-b208-6d52e2d51338" providerId="AD" clId="Web-{BC1901A6-E722-096D-1BAB-631E2A045277}" dt="2021-07-06T14:16:43.680" v="77" actId="20577"/>
          <ac:spMkLst>
            <pc:docMk/>
            <pc:sldMk cId="720259964" sldId="277"/>
            <ac:spMk id="6" creationId="{7EB044DF-D0A6-4CE0-9449-07BC8D16F974}"/>
          </ac:spMkLst>
        </pc:spChg>
        <pc:spChg chg="mod">
          <ac:chgData name="McDuffie, Joshua" userId="S::joshua.d.mcduffie@vanderbilt.edu::6a6b1479-3967-42c1-b208-6d52e2d51338" providerId="AD" clId="Web-{BC1901A6-E722-096D-1BAB-631E2A045277}" dt="2021-07-06T14:13:47.200" v="65" actId="14100"/>
          <ac:spMkLst>
            <pc:docMk/>
            <pc:sldMk cId="720259964" sldId="277"/>
            <ac:spMk id="8" creationId="{FBA37C1D-DC7C-4B45-950E-3C819B852B11}"/>
          </ac:spMkLst>
        </pc:spChg>
        <pc:picChg chg="add mod">
          <ac:chgData name="McDuffie, Joshua" userId="S::joshua.d.mcduffie@vanderbilt.edu::6a6b1479-3967-42c1-b208-6d52e2d51338" providerId="AD" clId="Web-{BC1901A6-E722-096D-1BAB-631E2A045277}" dt="2021-07-06T14:16:04.177" v="73" actId="1076"/>
          <ac:picMkLst>
            <pc:docMk/>
            <pc:sldMk cId="720259964" sldId="277"/>
            <ac:picMk id="4" creationId="{5DB490DD-001C-4879-82CB-BB4C740A4E1B}"/>
          </ac:picMkLst>
        </pc:picChg>
        <pc:picChg chg="del">
          <ac:chgData name="McDuffie, Joshua" userId="S::joshua.d.mcduffie@vanderbilt.edu::6a6b1479-3967-42c1-b208-6d52e2d51338" providerId="AD" clId="Web-{BC1901A6-E722-096D-1BAB-631E2A045277}" dt="2021-07-06T14:15:34.300" v="68"/>
          <ac:picMkLst>
            <pc:docMk/>
            <pc:sldMk cId="720259964" sldId="277"/>
            <ac:picMk id="9" creationId="{54BE3041-1C7F-4E1D-AA24-DA38BCFE7D0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8CD2E-F9AA-44DE-8F3F-2E4F408CF96C}" type="datetimeFigureOut">
              <a:rPr lang="en-US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F7DD7-E932-4BF3-B928-A94F13751E5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4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Person 1: Familiarity and experience</a:t>
            </a:r>
          </a:p>
          <a:p>
            <a:r>
              <a:rPr lang="en-US">
                <a:cs typeface="Calibri"/>
              </a:rPr>
              <a:t>Person 2: Personal experience</a:t>
            </a:r>
          </a:p>
          <a:p>
            <a:r>
              <a:rPr lang="en-US">
                <a:cs typeface="Calibri"/>
              </a:rPr>
              <a:t>Person 3: Level of control/risk of personal loss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F7DD7-E932-4BF3-B928-A94F13751E5A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1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owaddiction.org/2014/07/these-clouds-are-scary-as-hell-better-bring-an-umbrell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com/environment/article/tornadoe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ied.ucar.edu/learning-zone/storms/tornadoe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ssl.noaa.gov/education/svrwx101/tornadoe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cross.org/get-help/how-to-prepare-for-emergencies/common-natural-disasters-across-us.html#al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ixedbag-of-sid.blogspot.com/2010/10/what-to-do-during-earth-quakes.html" TargetMode="External"/><Relationship Id="rId7" Type="http://schemas.openxmlformats.org/officeDocument/2006/relationships/hyperlink" Target="https://en.wikipedia.org/wiki/NOAA_Weather_Radio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0twsCr7oy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usgs.gov/media/images/2018-long-term-national-seismic-hazard-ma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sc.fema.gov/portal/hom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sfwsmtnprairie/8894730636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campusontario.pressbooks.pub/businessethicsopenstax/chapter/the-insurance-industry/" TargetMode="Externa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observatory.nasa.gov/images/89937/a-global-view-of-landslide-susceptibility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ky, grass, outdoor, track&#10;&#10;Description automatically generated">
            <a:extLst>
              <a:ext uri="{FF2B5EF4-FFF2-40B4-BE49-F238E27FC236}">
                <a16:creationId xmlns:a16="http://schemas.microsoft.com/office/drawing/2014/main" id="{5094F1BF-7939-496C-B1C0-487CC66D7B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72" t="9091" r="22176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cs typeface="Calibri Light"/>
              </a:rPr>
              <a:t>Risk and Natural Hazards</a:t>
            </a:r>
            <a:endParaRPr lang="en-US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>
                <a:cs typeface="Calibri"/>
              </a:rPr>
              <a:t>Exploring the relationship between our environment, society, and the risks we face</a:t>
            </a: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E7892-107B-4130-A8F2-0AEE8E16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dirty="0"/>
              <a:t>How can we prevent a Landslide?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D91F4-E168-4C88-86C1-09AE7829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Keeping a good number of trees and vegetation can limit soil movement and make a landslide less likely. 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Building retaining walls &amp; similar structures also may help to limit damage to property and lives </a:t>
            </a:r>
            <a:endParaRPr lang="en-US" sz="2000" dirty="0"/>
          </a:p>
          <a:p>
            <a:pPr marL="0" indent="0">
              <a:buNone/>
            </a:pPr>
            <a:endParaRPr lang="en-US" sz="1700" dirty="0">
              <a:cs typeface="Calibri"/>
            </a:endParaRPr>
          </a:p>
          <a:p>
            <a:pPr marL="0" indent="0">
              <a:buNone/>
            </a:pPr>
            <a:endParaRPr lang="en-US" sz="17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947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250CE66C-A2F1-4F96-BA9C-C6BBA491A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" t="3057" r="22126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E7892-107B-4130-A8F2-0AEE8E16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Tornado risk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D91F4-E168-4C88-86C1-09AE7829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543840"/>
            <a:ext cx="3438906" cy="349480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A tornado is a vertical funnel of violently spinning air, produced when areas of high pressure and low pressure in storm clouds 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Tornado intensity is rated based on the </a:t>
            </a:r>
            <a:r>
              <a:rPr lang="en-US" sz="2000" b="1" i="0" dirty="0">
                <a:effectLst/>
              </a:rPr>
              <a:t>Enhanced Fujita (EF)</a:t>
            </a:r>
            <a:r>
              <a:rPr lang="en-US" sz="2000" b="1" dirty="0"/>
              <a:t> </a:t>
            </a:r>
            <a:r>
              <a:rPr lang="en-US" sz="2000" dirty="0"/>
              <a:t>Scale where EF0 is the weakest category with gusts </a:t>
            </a:r>
            <a:r>
              <a:rPr lang="en-US" sz="2000" i="1" dirty="0"/>
              <a:t>up to 85 mph </a:t>
            </a:r>
            <a:r>
              <a:rPr lang="en-US" sz="2000" dirty="0"/>
              <a:t>and EF5 is the strongest with wind gusts </a:t>
            </a:r>
            <a:r>
              <a:rPr lang="en-US" sz="2000" i="1" dirty="0"/>
              <a:t>over 200 mph </a:t>
            </a:r>
            <a:r>
              <a:rPr lang="en-US" sz="2000" dirty="0"/>
              <a:t>[</a:t>
            </a:r>
            <a:r>
              <a:rPr lang="en-US" sz="2000" dirty="0">
                <a:ea typeface="+mn-lt"/>
                <a:cs typeface="+mn-lt"/>
              </a:rPr>
              <a:t>5]</a:t>
            </a:r>
            <a:endParaRPr lang="en-US" sz="20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25756-3845-426A-A251-8184DF6651F8}"/>
              </a:ext>
            </a:extLst>
          </p:cNvPr>
          <p:cNvSpPr txBox="1"/>
          <p:nvPr/>
        </p:nvSpPr>
        <p:spPr>
          <a:xfrm>
            <a:off x="80513" y="6205268"/>
            <a:ext cx="593497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  <a:hlinkClick r:id="rId3"/>
              </a:rPr>
              <a:t>Tornado facts and information (nationalgeographic.com)</a:t>
            </a:r>
          </a:p>
          <a:p>
            <a:r>
              <a:rPr lang="en-US" dirty="0">
                <a:ea typeface="+mn-lt"/>
                <a:cs typeface="+mn-lt"/>
                <a:hlinkClick r:id="rId4"/>
              </a:rPr>
              <a:t>Tornadoes | UCAR Center for Science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5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E7892-107B-4130-A8F2-0AEE8E16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>
                <a:cs typeface="Calibri Light"/>
              </a:rPr>
              <a:t>Can we predict a tornado?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D91F4-E168-4C88-86C1-09AE7829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553924" cy="34516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900" dirty="0">
                <a:cs typeface="Calibri"/>
              </a:rPr>
              <a:t>Weather modelling has allowed for weather stations to give early warning for tornado events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Tornado Watch</a:t>
            </a:r>
            <a:r>
              <a:rPr lang="en-US" sz="1900" dirty="0">
                <a:cs typeface="Calibri"/>
              </a:rPr>
              <a:t> : A watch means conditions are in place in parts of a state or several states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FF0000"/>
                </a:solidFill>
                <a:cs typeface="Calibri"/>
              </a:rPr>
              <a:t>Tornado Warning</a:t>
            </a:r>
            <a:r>
              <a:rPr lang="en-US" sz="1900" dirty="0">
                <a:cs typeface="Calibri"/>
              </a:rPr>
              <a:t>:  A warning means a tornado has been seen by radar and/or spotters and is  a serious danger to life and property to those in its path. [4]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4AB76-4956-41DD-93B0-AB882FD0AE38}"/>
              </a:ext>
            </a:extLst>
          </p:cNvPr>
          <p:cNvSpPr txBox="1"/>
          <p:nvPr/>
        </p:nvSpPr>
        <p:spPr>
          <a:xfrm>
            <a:off x="324928" y="6162136"/>
            <a:ext cx="54030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  <a:hlinkClick r:id="rId2"/>
              </a:rPr>
              <a:t>Severe Weather 101: Tornado Basics (noaa.gov)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8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518B-E7A1-408C-856F-138A12BC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Natural Hazards and Society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447F0-4690-4595-BD24-FBB150536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Exploring the effects of disaster and how to limit vulnerability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11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D16D6-DD1B-4F58-B64C-84F9F87BE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Case Study: City Budget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6CEBF-7106-435D-BF17-869D58BEE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952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>
                <a:cs typeface="Calibri"/>
              </a:rPr>
              <a:t>Your town is prone to experiencing floods, so the city put some extra money aside to help fix the issue. There is a $ 1 million budget, and the following options are available to help:</a:t>
            </a:r>
          </a:p>
          <a:p>
            <a:pPr lvl="1"/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Which programs would you spend your money on? Break into groups and discuss.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D572CDD-777C-4DE6-A2FE-D94C74B10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116425"/>
              </p:ext>
            </p:extLst>
          </p:nvPr>
        </p:nvGraphicFramePr>
        <p:xfrm>
          <a:off x="1049546" y="2817962"/>
          <a:ext cx="982378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947">
                  <a:extLst>
                    <a:ext uri="{9D8B030D-6E8A-4147-A177-3AD203B41FA5}">
                      <a16:colId xmlns:a16="http://schemas.microsoft.com/office/drawing/2014/main" val="629070798"/>
                    </a:ext>
                  </a:extLst>
                </a:gridCol>
                <a:gridCol w="2455947">
                  <a:extLst>
                    <a:ext uri="{9D8B030D-6E8A-4147-A177-3AD203B41FA5}">
                      <a16:colId xmlns:a16="http://schemas.microsoft.com/office/drawing/2014/main" val="1768571755"/>
                    </a:ext>
                  </a:extLst>
                </a:gridCol>
                <a:gridCol w="2455947">
                  <a:extLst>
                    <a:ext uri="{9D8B030D-6E8A-4147-A177-3AD203B41FA5}">
                      <a16:colId xmlns:a16="http://schemas.microsoft.com/office/drawing/2014/main" val="3892842526"/>
                    </a:ext>
                  </a:extLst>
                </a:gridCol>
                <a:gridCol w="2455947">
                  <a:extLst>
                    <a:ext uri="{9D8B030D-6E8A-4147-A177-3AD203B41FA5}">
                      <a16:colId xmlns:a16="http://schemas.microsoft.com/office/drawing/2014/main" val="2605132624"/>
                    </a:ext>
                  </a:extLst>
                </a:gridCol>
              </a:tblGrid>
              <a:tr h="3498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Economic Cost ($)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Risk Reduction Impact (Rating)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people affected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087415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r>
                        <a:rPr lang="en-US"/>
                        <a:t>Upgrade the Emergency Alert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$250,000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523053"/>
                  </a:ext>
                </a:extLst>
              </a:tr>
              <a:tr h="647142">
                <a:tc>
                  <a:txBody>
                    <a:bodyPr/>
                    <a:lstStyle/>
                    <a:p>
                      <a:r>
                        <a:rPr lang="en-US" dirty="0"/>
                        <a:t>Upgrade infrastructure (e.g. Levees, retention ponds)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$900,000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579813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r>
                        <a:rPr lang="en-US" dirty="0"/>
                        <a:t>Offer to purchase 3 homes in flood-prone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$750,000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586467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r>
                        <a:rPr lang="en-US"/>
                        <a:t>Improve Disaster Preparedness Training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832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484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1C62E-1B99-4149-9AC9-C55DB455F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r>
              <a:rPr lang="en-US" sz="3600" dirty="0">
                <a:cs typeface="Calibri Light"/>
              </a:rPr>
              <a:t>The Effects of Natural Disasters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9FD48-1720-4802-9DA8-81E6CF9DC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65583"/>
            <a:ext cx="5157216" cy="406672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000" dirty="0">
                <a:cs typeface="Calibri"/>
              </a:rPr>
              <a:t>Typically, disasters don’t affect everyone equally. Vulnerable populations suffer more from disasters and take longer to recover [2]. </a:t>
            </a:r>
          </a:p>
          <a:p>
            <a:r>
              <a:rPr lang="en-US" sz="2000" dirty="0">
                <a:cs typeface="Calibri"/>
              </a:rPr>
              <a:t>The following factors potentially play a role in a community's vulnerability: </a:t>
            </a:r>
          </a:p>
          <a:p>
            <a:pPr lvl="1"/>
            <a:r>
              <a:rPr lang="en-US" sz="2100" b="1" dirty="0">
                <a:cs typeface="Calibri"/>
              </a:rPr>
              <a:t>Socio - economic status:</a:t>
            </a:r>
            <a:r>
              <a:rPr lang="en-US" sz="2100" dirty="0">
                <a:cs typeface="Calibri"/>
              </a:rPr>
              <a:t> those in poverty may not have insurance</a:t>
            </a:r>
          </a:p>
          <a:p>
            <a:pPr lvl="1"/>
            <a:r>
              <a:rPr lang="en-US" sz="2100" b="1" dirty="0">
                <a:ea typeface="+mn-lt"/>
                <a:cs typeface="+mn-lt"/>
              </a:rPr>
              <a:t>Age &amp; health:</a:t>
            </a:r>
            <a:r>
              <a:rPr lang="en-US" sz="2100" dirty="0">
                <a:ea typeface="+mn-lt"/>
                <a:cs typeface="+mn-lt"/>
              </a:rPr>
              <a:t>  Young children, the elderly, and the disabled may lack transportation</a:t>
            </a:r>
          </a:p>
          <a:p>
            <a:pPr lvl="1"/>
            <a:r>
              <a:rPr lang="en-US" sz="2100" b="1" dirty="0">
                <a:cs typeface="Calibri"/>
              </a:rPr>
              <a:t>Location:</a:t>
            </a:r>
            <a:r>
              <a:rPr lang="en-US" sz="2100" dirty="0">
                <a:cs typeface="Calibri"/>
              </a:rPr>
              <a:t> some neighborhoods may be in high-risk areas</a:t>
            </a:r>
          </a:p>
          <a:p>
            <a:pPr lvl="1"/>
            <a:r>
              <a:rPr lang="en-US" sz="2100" b="1" dirty="0">
                <a:cs typeface="Calibri"/>
              </a:rPr>
              <a:t>Access to transportation:</a:t>
            </a:r>
            <a:r>
              <a:rPr lang="en-US" sz="2100" dirty="0">
                <a:cs typeface="Calibri"/>
              </a:rPr>
              <a:t> people may be unable to evacuate without a car</a:t>
            </a:r>
          </a:p>
          <a:p>
            <a:pPr lvl="1"/>
            <a:r>
              <a:rPr lang="en-US" sz="2100" b="1" dirty="0">
                <a:cs typeface="Calibri"/>
              </a:rPr>
              <a:t>Ethnicity</a:t>
            </a:r>
            <a:r>
              <a:rPr lang="en-US" sz="2100" dirty="0">
                <a:cs typeface="Calibri"/>
              </a:rPr>
              <a:t>: population differences influenced by historic or current biases may place some at greater risk to disaster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433E15C0-8795-43E4-8DE7-AD6EEF60E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4" r="3776" b="-3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EF90D-223C-4B09-9F17-CD4B1F08BD1B}"/>
              </a:ext>
            </a:extLst>
          </p:cNvPr>
          <p:cNvSpPr txBox="1"/>
          <p:nvPr/>
        </p:nvSpPr>
        <p:spPr>
          <a:xfrm>
            <a:off x="6781802" y="5846830"/>
            <a:ext cx="511546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cs typeface="Calibri"/>
              </a:rPr>
              <a:t>Social Vulnerability Index (SVI) metrics from the CDC</a:t>
            </a:r>
          </a:p>
        </p:txBody>
      </p:sp>
    </p:spTree>
    <p:extLst>
      <p:ext uri="{BB962C8B-B14F-4D97-AF65-F5344CB8AC3E}">
        <p14:creationId xmlns:p14="http://schemas.microsoft.com/office/powerpoint/2010/main" val="2970701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109B-154D-48E3-8476-E39C1C8A4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>
                <a:cs typeface="Calibri Light"/>
              </a:rPr>
              <a:t>How dangerous is it? Depends who you ask.</a:t>
            </a:r>
            <a:endParaRPr lang="en-US" sz="3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33026-1F2B-4670-B8DE-F59C6389B597}"/>
              </a:ext>
            </a:extLst>
          </p:cNvPr>
          <p:cNvSpPr txBox="1"/>
          <p:nvPr/>
        </p:nvSpPr>
        <p:spPr>
          <a:xfrm>
            <a:off x="957532" y="4738778"/>
            <a:ext cx="364897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Person 1: "My family has lived near the coast for generations, and we've never been displaced by a flood, hurricane, or any other disaster. I just don't think that will change."</a:t>
            </a:r>
            <a:endParaRPr lang="en-US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3021B9-EFFC-49AD-A7F9-C3A2272FE2BB}"/>
              </a:ext>
            </a:extLst>
          </p:cNvPr>
          <p:cNvSpPr txBox="1"/>
          <p:nvPr/>
        </p:nvSpPr>
        <p:spPr>
          <a:xfrm>
            <a:off x="4710023" y="4738777"/>
            <a:ext cx="333267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Person 2:  "I have many family members that have been affected by natural disasters, and I personally lost my home to a wildfire. I take any threat seriously"</a:t>
            </a:r>
            <a:endParaRPr lang="en-US">
              <a:cs typeface="Calibri"/>
            </a:endParaRPr>
          </a:p>
        </p:txBody>
      </p:sp>
      <p:pic>
        <p:nvPicPr>
          <p:cNvPr id="6" name="Graphic 6" descr="Female Profile outline">
            <a:extLst>
              <a:ext uri="{FF2B5EF4-FFF2-40B4-BE49-F238E27FC236}">
                <a16:creationId xmlns:a16="http://schemas.microsoft.com/office/drawing/2014/main" id="{4D73376D-799D-45E1-AFCE-74FD9A601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1" y="3848819"/>
            <a:ext cx="914400" cy="914400"/>
          </a:xfrm>
          <a:prstGeom prst="rect">
            <a:avLst/>
          </a:prstGeom>
        </p:spPr>
      </p:pic>
      <p:pic>
        <p:nvPicPr>
          <p:cNvPr id="7" name="Graphic 7" descr="Male profile outline">
            <a:extLst>
              <a:ext uri="{FF2B5EF4-FFF2-40B4-BE49-F238E27FC236}">
                <a16:creationId xmlns:a16="http://schemas.microsoft.com/office/drawing/2014/main" id="{A062BE7D-32C7-4B85-A334-0E02C1A23E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00430" y="3747279"/>
            <a:ext cx="914400" cy="914400"/>
          </a:xfrm>
          <a:prstGeom prst="rect">
            <a:avLst/>
          </a:prstGeom>
        </p:spPr>
      </p:pic>
      <p:pic>
        <p:nvPicPr>
          <p:cNvPr id="8" name="Graphic 8" descr="Person in wheelchair outline">
            <a:extLst>
              <a:ext uri="{FF2B5EF4-FFF2-40B4-BE49-F238E27FC236}">
                <a16:creationId xmlns:a16="http://schemas.microsoft.com/office/drawing/2014/main" id="{D42C7CE9-AB31-440C-923C-DB285E97F9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74475" y="383264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5D52CE-8195-44CC-BA36-DED695EC3572}"/>
              </a:ext>
            </a:extLst>
          </p:cNvPr>
          <p:cNvSpPr txBox="1"/>
          <p:nvPr/>
        </p:nvSpPr>
        <p:spPr>
          <a:xfrm>
            <a:off x="8261229" y="4738776"/>
            <a:ext cx="295886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Person 3:  "I worry that in the event of a disaster, I won't be able to get to safety in time. I try to live in places with low risk for extreme events"</a:t>
            </a:r>
            <a:endParaRPr lang="en-US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49B4C-D160-4147-9C48-09080F9422CD}"/>
              </a:ext>
            </a:extLst>
          </p:cNvPr>
          <p:cNvSpPr txBox="1"/>
          <p:nvPr/>
        </p:nvSpPr>
        <p:spPr>
          <a:xfrm>
            <a:off x="957532" y="1590136"/>
            <a:ext cx="10334445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Calibri"/>
              </a:rPr>
              <a:t>How people react to potential risks is based on several factors, including but not limited to: 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Calibri"/>
              </a:rPr>
              <a:t>Familiarity with the risk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Calibri"/>
              </a:rPr>
              <a:t>Level of control they have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Calibri"/>
              </a:rPr>
              <a:t>Risk of personal loss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Calibri"/>
              </a:rPr>
              <a:t>Personal experience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Look at these three cases and see which factors they use to determine the risk of natural disaster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5899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EEDCF-5410-479C-AD0A-278E034C0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What hazards are in your area?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98183-4915-4F57-8A03-FB2784E04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Explore the potential risks in your region HERE: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  <a:hlinkClick r:id="rId2"/>
              </a:rPr>
              <a:t>The Most Common Natural Disasters Across The U.S. | Red Cross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771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A6581-1556-4E3D-880F-5E26869E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So how do we prepare?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47BF9-729A-4F79-98EE-B107E9307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8A20C3-02F6-49B7-8D46-11F62BBDB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1872" y="2172287"/>
            <a:ext cx="2743199" cy="18233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B6828D-2CCB-4D32-B590-D26AC1A2D96B}"/>
              </a:ext>
            </a:extLst>
          </p:cNvPr>
          <p:cNvSpPr txBox="1"/>
          <p:nvPr/>
        </p:nvSpPr>
        <p:spPr>
          <a:xfrm>
            <a:off x="6622212" y="4465607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Have a </a:t>
            </a:r>
            <a:r>
              <a:rPr lang="en-US" b="1" dirty="0">
                <a:ea typeface="+mn-lt"/>
                <a:cs typeface="+mn-lt"/>
              </a:rPr>
              <a:t>communications plan </a:t>
            </a:r>
            <a:r>
              <a:rPr lang="en-US" dirty="0">
                <a:ea typeface="+mn-lt"/>
                <a:cs typeface="+mn-lt"/>
              </a:rPr>
              <a:t>for those in your home and neighbors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DBC2C4-C699-4DEA-B706-61DFE58DDBBC}"/>
              </a:ext>
            </a:extLst>
          </p:cNvPr>
          <p:cNvSpPr txBox="1"/>
          <p:nvPr/>
        </p:nvSpPr>
        <p:spPr>
          <a:xfrm>
            <a:off x="9281124" y="4464708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Stay informed</a:t>
            </a:r>
            <a:r>
              <a:rPr lang="en-US" dirty="0">
                <a:ea typeface="+mn-lt"/>
                <a:cs typeface="+mn-lt"/>
              </a:rPr>
              <a:t> about potential severe weather threats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102938-D7A0-4B91-9A8E-085A2717174C}"/>
              </a:ext>
            </a:extLst>
          </p:cNvPr>
          <p:cNvSpPr txBox="1"/>
          <p:nvPr/>
        </p:nvSpPr>
        <p:spPr>
          <a:xfrm>
            <a:off x="3500527" y="446381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Discuss having a </a:t>
            </a:r>
            <a:r>
              <a:rPr lang="en-US" b="1" dirty="0">
                <a:ea typeface="+mn-lt"/>
                <a:cs typeface="+mn-lt"/>
              </a:rPr>
              <a:t>household evacuation plan</a:t>
            </a:r>
            <a:r>
              <a:rPr lang="en-US" dirty="0">
                <a:ea typeface="+mn-lt"/>
                <a:cs typeface="+mn-lt"/>
              </a:rPr>
              <a:t> in case of an emergency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DBC266-3099-4C23-962B-8786D8B1A054}"/>
              </a:ext>
            </a:extLst>
          </p:cNvPr>
          <p:cNvSpPr txBox="1"/>
          <p:nvPr/>
        </p:nvSpPr>
        <p:spPr>
          <a:xfrm>
            <a:off x="969213" y="4462911"/>
            <a:ext cx="228312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Talk to your family members about making an </a:t>
            </a:r>
            <a:r>
              <a:rPr lang="en-US" b="1" dirty="0">
                <a:ea typeface="+mn-lt"/>
                <a:cs typeface="+mn-lt"/>
              </a:rPr>
              <a:t>emergency preparedness kit</a:t>
            </a:r>
            <a:endParaRPr lang="en-US" b="1" dirty="0">
              <a:cs typeface="Calibri"/>
            </a:endParaRPr>
          </a:p>
        </p:txBody>
      </p:sp>
      <p:pic>
        <p:nvPicPr>
          <p:cNvPr id="11" name="Picture 11" descr="Hurricane Evacuation Route · Free vector graphic on Pixabay">
            <a:extLst>
              <a:ext uri="{FF2B5EF4-FFF2-40B4-BE49-F238E27FC236}">
                <a16:creationId xmlns:a16="http://schemas.microsoft.com/office/drawing/2014/main" id="{18A602CF-DB8F-41E6-8814-EF55E02D3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268" y="2229928"/>
            <a:ext cx="1923691" cy="1923691"/>
          </a:xfrm>
          <a:prstGeom prst="rect">
            <a:avLst/>
          </a:prstGeom>
        </p:spPr>
      </p:pic>
      <p:pic>
        <p:nvPicPr>
          <p:cNvPr id="12" name="Picture 12" descr="Call Center Phone Service · Free image on Pixabay">
            <a:extLst>
              <a:ext uri="{FF2B5EF4-FFF2-40B4-BE49-F238E27FC236}">
                <a16:creationId xmlns:a16="http://schemas.microsoft.com/office/drawing/2014/main" id="{9757A70F-E0C9-4AB2-AAD8-0BC644BA6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136" y="2014267"/>
            <a:ext cx="2139351" cy="2139351"/>
          </a:xfrm>
          <a:prstGeom prst="rect">
            <a:avLst/>
          </a:prstGeom>
        </p:spPr>
      </p:pic>
      <p:pic>
        <p:nvPicPr>
          <p:cNvPr id="13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E403826A-8B73-416C-8A82-00A8E27BEE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54551" y="2167846"/>
            <a:ext cx="2009956" cy="204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02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87385-E810-D630-52E0-58F674A5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Teen CERT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F2FAB-790D-77E2-8D0B-8AE645740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r>
              <a:rPr lang="en-US" dirty="0"/>
              <a:t>There are 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Community Emergency Response Teams in Action –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2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2220B-C13B-454F-B3B4-1EDEE942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en-US" sz="3400">
                <a:cs typeface="Calibri Light"/>
              </a:rPr>
              <a:t>What is a natural hazard?</a:t>
            </a:r>
            <a:endParaRPr lang="en-US" sz="3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B5729-85AB-4DFD-9D58-6370FD013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Natural hazards are </a:t>
            </a:r>
            <a:r>
              <a:rPr lang="en-US" sz="2000" b="1" dirty="0">
                <a:ea typeface="+mn-lt"/>
                <a:cs typeface="+mn-lt"/>
              </a:rPr>
              <a:t>potentially catastrophic events</a:t>
            </a:r>
            <a:r>
              <a:rPr lang="en-US" sz="2000" dirty="0">
                <a:ea typeface="+mn-lt"/>
                <a:cs typeface="+mn-lt"/>
              </a:rPr>
              <a:t> with natural origins that can lead to fatalities, property damage and social environmental disruption [1].  When one of these potential events occur, it can become a </a:t>
            </a:r>
            <a:r>
              <a:rPr lang="en-US" sz="2000" i="1" dirty="0">
                <a:ea typeface="+mn-lt"/>
                <a:cs typeface="+mn-lt"/>
              </a:rPr>
              <a:t>natural disaster</a:t>
            </a:r>
          </a:p>
          <a:p>
            <a:r>
              <a:rPr lang="en-US" sz="2000" dirty="0">
                <a:cs typeface="Calibri"/>
              </a:rPr>
              <a:t>Some examples include:</a:t>
            </a:r>
          </a:p>
          <a:p>
            <a:pPr lvl="1"/>
            <a:r>
              <a:rPr lang="en-US" sz="2000" dirty="0">
                <a:cs typeface="Calibri"/>
              </a:rPr>
              <a:t>Floods</a:t>
            </a:r>
          </a:p>
          <a:p>
            <a:pPr lvl="1"/>
            <a:r>
              <a:rPr lang="en-US" sz="2000" dirty="0">
                <a:cs typeface="Calibri"/>
              </a:rPr>
              <a:t>Tornadoes</a:t>
            </a:r>
          </a:p>
          <a:p>
            <a:pPr lvl="1"/>
            <a:r>
              <a:rPr lang="en-US" sz="2000" dirty="0">
                <a:cs typeface="Calibri"/>
              </a:rPr>
              <a:t>Hurricanes</a:t>
            </a:r>
          </a:p>
          <a:p>
            <a:r>
              <a:rPr lang="en-US" sz="2000" b="1" dirty="0">
                <a:cs typeface="Calibri"/>
              </a:rPr>
              <a:t>Can you name others?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5" descr="A picture containing sky, grass, outdoor, road&#10;&#10;Description automatically generated">
            <a:extLst>
              <a:ext uri="{FF2B5EF4-FFF2-40B4-BE49-F238E27FC236}">
                <a16:creationId xmlns:a16="http://schemas.microsoft.com/office/drawing/2014/main" id="{F0D4C82C-9FC7-4F4E-935B-62ECB5099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640" b="-1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outdoor, tree, grass, plant&#10;&#10;Description automatically generated">
            <a:extLst>
              <a:ext uri="{FF2B5EF4-FFF2-40B4-BE49-F238E27FC236}">
                <a16:creationId xmlns:a16="http://schemas.microsoft.com/office/drawing/2014/main" id="{EB7C20C7-B61E-475C-A37D-C0D01CACF5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909" b="1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06040A9-D7BA-4CCC-98B2-3E5C444961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06" r="18682" b="-3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2122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1692-76E1-4978-A286-E60B4236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6F787-3444-4F79-A486-12EBEB37A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effectLst/>
              </a:rPr>
              <a:t>[1] USGS, “2018 Long-term National Seismic Hazard Map,” </a:t>
            </a:r>
            <a:r>
              <a:rPr lang="en-US" sz="1800" i="1" dirty="0">
                <a:effectLst/>
              </a:rPr>
              <a:t>www.usgs.gov</a:t>
            </a:r>
            <a:r>
              <a:rPr lang="en-US" sz="1800" dirty="0">
                <a:effectLst/>
              </a:rPr>
              <a:t>. [Online]. Available: https://www.usgs.gov/media/images/2018-long-term-national-seismic-hazard-map</a:t>
            </a:r>
          </a:p>
          <a:p>
            <a:r>
              <a:rPr lang="en-US" sz="1800" dirty="0">
                <a:effectLst/>
              </a:rPr>
              <a:t>[2] D. Blatt, “Infographic Of The Day: How To Earthquake-Proof A Building,” </a:t>
            </a:r>
            <a:r>
              <a:rPr lang="en-US" sz="1800" i="1" dirty="0">
                <a:effectLst/>
              </a:rPr>
              <a:t>Fast Company</a:t>
            </a:r>
            <a:r>
              <a:rPr lang="en-US" sz="1800" dirty="0">
                <a:effectLst/>
              </a:rPr>
              <a:t>, 19-Apr-2011. [Online]. Available: https://www.fastcompany.com/1748533/infographic-day-how-earthquake-proof-building?cid=search. [Accessed: 01-Sep-2021]</a:t>
            </a:r>
          </a:p>
          <a:p>
            <a:r>
              <a:rPr lang="en-US" sz="1800" dirty="0">
                <a:effectLst/>
              </a:rPr>
              <a:t>[3] American Red Cross, “Landslide Safety,” </a:t>
            </a:r>
            <a:r>
              <a:rPr lang="en-US" sz="1800" i="1" dirty="0">
                <a:effectLst/>
              </a:rPr>
              <a:t>Redcross.org</a:t>
            </a:r>
            <a:r>
              <a:rPr lang="en-US" sz="1800" dirty="0">
                <a:effectLst/>
              </a:rPr>
              <a:t>, 2018. [Online]. Available: https://www.redcross.org/get-help/how-to-prepare-for-emergencies/types-of-emergencies/landslide.html</a:t>
            </a:r>
          </a:p>
          <a:p>
            <a:r>
              <a:rPr lang="en-US" sz="1800" dirty="0">
                <a:effectLst/>
              </a:rPr>
              <a:t>[4] National Geographic Staff, “Tornado facts and information,” </a:t>
            </a:r>
            <a:r>
              <a:rPr lang="en-US" sz="1800" i="1" dirty="0">
                <a:effectLst/>
              </a:rPr>
              <a:t>Environment</a:t>
            </a:r>
            <a:r>
              <a:rPr lang="en-US" sz="1800" dirty="0">
                <a:effectLst/>
              </a:rPr>
              <a:t>, 28-Aug-2019. [Online]. Available: https://www.nationalgeographic.com/environment/article/tornadoes</a:t>
            </a:r>
          </a:p>
          <a:p>
            <a:r>
              <a:rPr lang="en-US" sz="1800" dirty="0">
                <a:effectLst/>
              </a:rPr>
              <a:t>[5] National Center for Atmospheric Research, “Tornadoes | UCAR Center for Science Education,” </a:t>
            </a:r>
            <a:r>
              <a:rPr lang="en-US" sz="1800" i="1" dirty="0">
                <a:effectLst/>
              </a:rPr>
              <a:t>Ucar.edu</a:t>
            </a:r>
            <a:r>
              <a:rPr lang="en-US" sz="1800" dirty="0">
                <a:effectLst/>
              </a:rPr>
              <a:t>, 2009. [Online]. Available: https://scied.ucar.edu/learning-zone/storms/tornadoes</a:t>
            </a:r>
          </a:p>
          <a:p>
            <a:r>
              <a:rPr lang="en-US" sz="1800" dirty="0">
                <a:effectLst/>
              </a:rPr>
              <a:t>[6] Red Cross, “Common Natural Disasters Across US,” </a:t>
            </a:r>
            <a:r>
              <a:rPr lang="en-US" sz="1800" i="1" dirty="0">
                <a:effectLst/>
              </a:rPr>
              <a:t>www.redcross.org</a:t>
            </a:r>
            <a:r>
              <a:rPr lang="en-US" sz="1800" dirty="0">
                <a:effectLst/>
              </a:rPr>
              <a:t>. [Online]. Available: https://www.redcross.org/get-help/how-to-prepare-for-emergencies/common-natural-disasters-across-us.html#all</a:t>
            </a:r>
          </a:p>
          <a:p>
            <a:r>
              <a:rPr lang="en-US" sz="1800" dirty="0">
                <a:effectLst/>
              </a:rPr>
              <a:t>[7] Ready, “Disaster Facts | Ready.gov,” </a:t>
            </a:r>
            <a:r>
              <a:rPr lang="en-US" sz="1800" i="1" dirty="0">
                <a:effectLst/>
              </a:rPr>
              <a:t>Ready.gov</a:t>
            </a:r>
            <a:r>
              <a:rPr lang="en-US" sz="1800" dirty="0">
                <a:effectLst/>
              </a:rPr>
              <a:t>, 2019. [Online]. Available: https://www.ready.gov/kids/disaster-facts</a:t>
            </a:r>
          </a:p>
        </p:txBody>
      </p:sp>
    </p:spTree>
    <p:extLst>
      <p:ext uri="{BB962C8B-B14F-4D97-AF65-F5344CB8AC3E}">
        <p14:creationId xmlns:p14="http://schemas.microsoft.com/office/powerpoint/2010/main" val="48195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5035-C238-3242-3156-B3E8C333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end of this unit, you should be able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CAEFE-B1BA-DF12-BA65-E02AC9DE9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what a natural hazard is and the associated risks it presents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reasons why people might choose to accept risky situations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decision-making strategies and solutions used to manage risk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5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52883-E6A3-4137-9BDA-B06D5914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Hazard-specific risks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78095-1395-4435-AF7A-9AC5D559E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Exploring the risks that natural hazards pose in our community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8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5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7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F8F02-2214-4B73-B470-A54A4657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358294" cy="1124712"/>
          </a:xfrm>
        </p:spPr>
        <p:txBody>
          <a:bodyPr anchor="b">
            <a:normAutofit/>
          </a:bodyPr>
          <a:lstStyle/>
          <a:p>
            <a:r>
              <a:rPr lang="en-US" sz="3400">
                <a:cs typeface="Calibri Light"/>
              </a:rPr>
              <a:t>Earthquake Risk</a:t>
            </a:r>
            <a:endParaRPr lang="en-US" sz="34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A37C1D-DC7C-4B45-950E-3C819B852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359056" cy="35954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>
                <a:cs typeface="Calibri"/>
              </a:rPr>
              <a:t>Earthquakes occur when two</a:t>
            </a:r>
            <a:r>
              <a:rPr lang="en-US" sz="2000" dirty="0">
                <a:ea typeface="+mn-lt"/>
                <a:cs typeface="+mn-lt"/>
              </a:rPr>
              <a:t> landmasses on earth's crust are in contact and shift position, releasing energy</a:t>
            </a:r>
            <a:r>
              <a:rPr lang="en-US" sz="2000" dirty="0">
                <a:cs typeface="Calibri"/>
              </a:rPr>
              <a:t> in the form of waves</a:t>
            </a:r>
            <a:endParaRPr lang="en-US" dirty="0"/>
          </a:p>
          <a:p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b="1" dirty="0">
                <a:cs typeface="Calibri"/>
              </a:rPr>
              <a:t>Based on the map to your right, what is the risk level in your area?</a:t>
            </a:r>
          </a:p>
          <a:p>
            <a:pPr lvl="1"/>
            <a:r>
              <a:rPr lang="en-US" sz="2000" dirty="0">
                <a:cs typeface="Calibri"/>
              </a:rPr>
              <a:t>LOW?</a:t>
            </a:r>
          </a:p>
          <a:p>
            <a:pPr lvl="1"/>
            <a:r>
              <a:rPr lang="en-US" sz="2000" dirty="0">
                <a:cs typeface="Calibri"/>
              </a:rPr>
              <a:t>MEDIUM?</a:t>
            </a:r>
          </a:p>
          <a:p>
            <a:pPr lvl="1"/>
            <a:r>
              <a:rPr lang="en-US" sz="2000" dirty="0">
                <a:cs typeface="Calibri"/>
              </a:rPr>
              <a:t>HIGH?</a:t>
            </a:r>
          </a:p>
          <a:p>
            <a:pPr lvl="1"/>
            <a:r>
              <a:rPr lang="en-US" sz="2000" dirty="0">
                <a:cs typeface="Calibri"/>
              </a:rPr>
              <a:t>VERY HIGH?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5EDACB-DB81-4825-A9A8-802F5211EB9B}"/>
              </a:ext>
            </a:extLst>
          </p:cNvPr>
          <p:cNvSpPr txBox="1"/>
          <p:nvPr/>
        </p:nvSpPr>
        <p:spPr>
          <a:xfrm>
            <a:off x="5155721" y="5824268"/>
            <a:ext cx="6466935" cy="38077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rgbClr val="FFFFFF"/>
                </a:solidFill>
              </a:rPr>
              <a:t>[1] </a:t>
            </a:r>
            <a:r>
              <a:rPr lang="en-US" sz="1200" dirty="0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2018 Long-term National Seismic Hazard Map (usgs.gov)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9" name="Picture 9" descr="Map&#10;&#10;Description automatically generated">
            <a:extLst>
              <a:ext uri="{FF2B5EF4-FFF2-40B4-BE49-F238E27FC236}">
                <a16:creationId xmlns:a16="http://schemas.microsoft.com/office/drawing/2014/main" id="{54BE3041-1C7F-4E1D-AA24-DA38BCFE7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721" y="1522563"/>
            <a:ext cx="6466935" cy="430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5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5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7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F8F02-2214-4B73-B470-A54A4657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358294" cy="1124712"/>
          </a:xfrm>
        </p:spPr>
        <p:txBody>
          <a:bodyPr anchor="b">
            <a:normAutofit/>
          </a:bodyPr>
          <a:lstStyle/>
          <a:p>
            <a:r>
              <a:rPr lang="en-US" sz="3400" dirty="0">
                <a:ea typeface="+mj-lt"/>
                <a:cs typeface="+mj-lt"/>
              </a:rPr>
              <a:t>How can we respond to  an earthquake?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A37C1D-DC7C-4B45-950E-3C819B852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718489" cy="35954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While we cannot stop an earthquake, there are technologies that have been developed to limit the effects of the seismic waves. 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One method called </a:t>
            </a:r>
            <a:r>
              <a:rPr lang="en-US" sz="2000" b="1" dirty="0">
                <a:ea typeface="+mn-lt"/>
                <a:cs typeface="+mn-lt"/>
              </a:rPr>
              <a:t>base isolation </a:t>
            </a:r>
            <a:r>
              <a:rPr lang="en-US" sz="2000" dirty="0">
                <a:ea typeface="+mn-lt"/>
                <a:cs typeface="+mn-lt"/>
              </a:rPr>
              <a:t>places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dirty="0">
                <a:ea typeface="+mn-lt"/>
                <a:cs typeface="+mn-lt"/>
              </a:rPr>
              <a:t> the building on flexible rubber bearings that absorb some of the energy when the ground moves (see figure)</a:t>
            </a:r>
            <a:endParaRPr lang="en-US" dirty="0"/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</a:rPr>
              <a:t>- Retrofit for avg. high school building: $781,000 [2]</a:t>
            </a:r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</a:rPr>
              <a:t>- Retrofit for avg. home: $17,000 [2]</a:t>
            </a:r>
          </a:p>
          <a:p>
            <a:pPr marL="0" indent="0">
              <a:buNone/>
            </a:pPr>
            <a:r>
              <a:rPr lang="en-US" sz="2000" b="1" dirty="0">
                <a:ea typeface="+mn-lt"/>
                <a:cs typeface="+mn-lt"/>
              </a:rPr>
              <a:t>Based on the risk in your area, do you think this method is worth the price? Why?</a:t>
            </a:r>
            <a:endParaRPr lang="en-US" b="1" dirty="0">
              <a:ea typeface="+mn-lt"/>
              <a:cs typeface="+mn-lt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DB490DD-001C-4879-82CB-BB4C740A4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17330"/>
            <a:ext cx="5144217" cy="3623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044DF-D0A6-4CE0-9449-07BC8D16F974}"/>
              </a:ext>
            </a:extLst>
          </p:cNvPr>
          <p:cNvSpPr txBox="1"/>
          <p:nvPr/>
        </p:nvSpPr>
        <p:spPr>
          <a:xfrm>
            <a:off x="5017479" y="5822224"/>
            <a:ext cx="32584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ea typeface="+mn-lt"/>
                <a:cs typeface="+mn-lt"/>
              </a:rPr>
              <a:t>Bonus: Find another method used to earthquake-proof a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5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1758C2D-5146-4A5D-BD9E-877AE3A78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5291901" y="10"/>
            <a:ext cx="6900099" cy="685799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F8F02-2214-4B73-B470-A54A4657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3400" dirty="0">
                <a:cs typeface="Calibri Light"/>
              </a:rPr>
              <a:t>Flood Risk</a:t>
            </a:r>
            <a:endParaRPr lang="en-US" sz="34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A37C1D-DC7C-4B45-950E-3C819B852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29" y="2530601"/>
            <a:ext cx="4919772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 dirty="0">
                <a:ea typeface="+mn-lt"/>
                <a:cs typeface="+mn-lt"/>
              </a:rPr>
              <a:t>Flooding</a:t>
            </a:r>
            <a:r>
              <a:rPr lang="en-US" sz="2000" dirty="0">
                <a:ea typeface="+mn-lt"/>
                <a:cs typeface="+mn-lt"/>
              </a:rPr>
              <a:t>,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dirty="0">
                <a:ea typeface="+mn-lt"/>
                <a:cs typeface="+mn-lt"/>
              </a:rPr>
              <a:t>the most common disaster, occurs when an area collects more water than can be naturally drained in a given time. While flooding mostly results from natural causes (e.g., heavy rain), human actions can increase the damages.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Find your school's address here: 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  <a:hlinkClick r:id="rId3"/>
              </a:rPr>
              <a:t>FEMA Flood Map 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b="1" dirty="0">
              <a:cs typeface="Calibri"/>
            </a:endParaRPr>
          </a:p>
          <a:p>
            <a:pPr marL="0" indent="0">
              <a:buNone/>
            </a:pPr>
            <a:r>
              <a:rPr lang="en-US" sz="2000" b="1" dirty="0">
                <a:cs typeface="Calibri"/>
              </a:rPr>
              <a:t>What is the risk level in your area?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LOW? MEDIUM? HIGH? VERY HIGH?</a:t>
            </a:r>
          </a:p>
        </p:txBody>
      </p:sp>
    </p:spTree>
    <p:extLst>
      <p:ext uri="{BB962C8B-B14F-4D97-AF65-F5344CB8AC3E}">
        <p14:creationId xmlns:p14="http://schemas.microsoft.com/office/powerpoint/2010/main" val="249496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8F02-2214-4B73-B470-A54A4657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3400" dirty="0">
                <a:cs typeface="Calibri Light"/>
              </a:rPr>
              <a:t>Flood Risk</a:t>
            </a:r>
            <a:endParaRPr lang="en-US" sz="3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A37C1D-DC7C-4B45-950E-3C819B852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919772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cs typeface="Calibri"/>
              </a:rPr>
              <a:t>Engineers design structures like levees, retention ponds, and stormwater drains to help redirect water to </a:t>
            </a:r>
            <a:r>
              <a:rPr lang="en-US" sz="2000">
                <a:solidFill>
                  <a:srgbClr val="000000"/>
                </a:solidFill>
                <a:cs typeface="Calibri"/>
              </a:rPr>
              <a:t>safe spaces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cs typeface="Calibri"/>
              </a:rPr>
              <a:t>When these aren't enough, government programs focus on other methods, such as: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cs typeface="Calibri"/>
              </a:rPr>
              <a:t>Offering Flood Insurance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cs typeface="Calibri"/>
              </a:rPr>
              <a:t>Buying land in flood zones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cs typeface="Calibri"/>
              </a:rPr>
              <a:t>Offering funding to those looking to build flood-resistant infrastructure</a:t>
            </a:r>
          </a:p>
        </p:txBody>
      </p:sp>
      <p:pic>
        <p:nvPicPr>
          <p:cNvPr id="4" name="Picture 3" descr="A picture containing outdoor, water, plant, watercourse&#10;&#10;Description automatically generated">
            <a:extLst>
              <a:ext uri="{FF2B5EF4-FFF2-40B4-BE49-F238E27FC236}">
                <a16:creationId xmlns:a16="http://schemas.microsoft.com/office/drawing/2014/main" id="{B72E43C0-3954-2772-0183-FC8BA67CD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19071" y="1629459"/>
            <a:ext cx="2564129" cy="1923097"/>
          </a:xfrm>
          <a:prstGeom prst="rect">
            <a:avLst/>
          </a:prstGeom>
        </p:spPr>
      </p:pic>
      <p:pic>
        <p:nvPicPr>
          <p:cNvPr id="9" name="Picture 8" descr="A picture containing font, graphics, design, logo&#10;&#10;Description automatically generated">
            <a:extLst>
              <a:ext uri="{FF2B5EF4-FFF2-40B4-BE49-F238E27FC236}">
                <a16:creationId xmlns:a16="http://schemas.microsoft.com/office/drawing/2014/main" id="{0EE8FB56-C270-D0B7-9A82-6DD1B7659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48928" y="1551178"/>
            <a:ext cx="2286000" cy="193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5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outdoor, rock, valley, nature&#10;&#10;Description automatically generated">
            <a:extLst>
              <a:ext uri="{FF2B5EF4-FFF2-40B4-BE49-F238E27FC236}">
                <a16:creationId xmlns:a16="http://schemas.microsoft.com/office/drawing/2014/main" id="{4619B39B-886B-44B9-98A9-41CF4121B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7" r="35364" b="769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E7892-107B-4130-A8F2-0AEE8E16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Landslide risk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D91F4-E168-4C88-86C1-09AE7829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39416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A landslide is defined as the movement of a mass of rock, debris, or earth down a slope</a:t>
            </a:r>
            <a:endParaRPr lang="en-US" sz="2000">
              <a:cs typeface="Calibri" panose="020F0502020204030204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/>
              <a:t>Steep slopes, roads, underlying geology, earthquakes, and forest loss can make landslides more likely [3]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Check out landslide risk on a global scale: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9D4F1-16DD-472B-9A3C-8D676D369ACB}"/>
              </a:ext>
            </a:extLst>
          </p:cNvPr>
          <p:cNvSpPr txBox="1"/>
          <p:nvPr/>
        </p:nvSpPr>
        <p:spPr>
          <a:xfrm>
            <a:off x="376875" y="5784136"/>
            <a:ext cx="39776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hlinkClick r:id="rId3"/>
              </a:rPr>
              <a:t>A Global View of Landslide Susceptibility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45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1536</TotalTime>
  <Words>1508</Words>
  <Application>Microsoft Office PowerPoint</Application>
  <PresentationFormat>Widescreen</PresentationFormat>
  <Paragraphs>148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Risk and Natural Hazards</vt:lpstr>
      <vt:lpstr>What is a natural hazard?</vt:lpstr>
      <vt:lpstr>By the end of this unit, you should be able to</vt:lpstr>
      <vt:lpstr>Hazard-specific risks</vt:lpstr>
      <vt:lpstr>Earthquake Risk</vt:lpstr>
      <vt:lpstr>How can we respond to  an earthquake?</vt:lpstr>
      <vt:lpstr>Flood Risk</vt:lpstr>
      <vt:lpstr>Flood Risk</vt:lpstr>
      <vt:lpstr>Landslide risk</vt:lpstr>
      <vt:lpstr>How can we prevent a Landslide?</vt:lpstr>
      <vt:lpstr>Tornado risk</vt:lpstr>
      <vt:lpstr>Can we predict a tornado?</vt:lpstr>
      <vt:lpstr>Natural Hazards and Society</vt:lpstr>
      <vt:lpstr>Case Study: City Budget</vt:lpstr>
      <vt:lpstr>The Effects of Natural Disasters</vt:lpstr>
      <vt:lpstr>How dangerous is it? Depends who you ask.</vt:lpstr>
      <vt:lpstr>What hazards are in your area?</vt:lpstr>
      <vt:lpstr>So how do we prepare?</vt:lpstr>
      <vt:lpstr>Teen CERT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McDuffie, Joshua</cp:lastModifiedBy>
  <cp:revision>45</cp:revision>
  <dcterms:created xsi:type="dcterms:W3CDTF">2021-03-04T17:44:53Z</dcterms:created>
  <dcterms:modified xsi:type="dcterms:W3CDTF">2023-06-29T17:45:05Z</dcterms:modified>
</cp:coreProperties>
</file>