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8" r:id="rId4"/>
    <p:sldId id="261" r:id="rId5"/>
    <p:sldId id="264" r:id="rId6"/>
    <p:sldId id="270" r:id="rId7"/>
    <p:sldId id="269" r:id="rId8"/>
    <p:sldId id="276" r:id="rId9"/>
    <p:sldId id="259" r:id="rId10"/>
    <p:sldId id="273" r:id="rId11"/>
    <p:sldId id="278" r:id="rId12"/>
    <p:sldId id="260" r:id="rId13"/>
    <p:sldId id="268" r:id="rId14"/>
    <p:sldId id="279" r:id="rId15"/>
    <p:sldId id="266" r:id="rId16"/>
    <p:sldId id="267" r:id="rId17"/>
    <p:sldId id="274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99BC40-4F25-4FBD-8EBD-F2F99F7CF7F6}" v="8" dt="2023-07-17T18:47:48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Duffie, Joshua" userId="6a6b1479-3967-42c1-b208-6d52e2d51338" providerId="ADAL" clId="{78FC88C9-AB57-4AE0-8774-5E1009DF4054}"/>
    <pc:docChg chg="modSld">
      <pc:chgData name="McDuffie, Joshua" userId="6a6b1479-3967-42c1-b208-6d52e2d51338" providerId="ADAL" clId="{78FC88C9-AB57-4AE0-8774-5E1009DF4054}" dt="2023-06-14T15:57:16.968" v="33" actId="20577"/>
      <pc:docMkLst>
        <pc:docMk/>
      </pc:docMkLst>
      <pc:sldChg chg="modSp mod">
        <pc:chgData name="McDuffie, Joshua" userId="6a6b1479-3967-42c1-b208-6d52e2d51338" providerId="ADAL" clId="{78FC88C9-AB57-4AE0-8774-5E1009DF4054}" dt="2023-06-14T15:57:16.968" v="33" actId="20577"/>
        <pc:sldMkLst>
          <pc:docMk/>
          <pc:sldMk cId="3927085591" sldId="274"/>
        </pc:sldMkLst>
        <pc:spChg chg="mod">
          <ac:chgData name="McDuffie, Joshua" userId="6a6b1479-3967-42c1-b208-6d52e2d51338" providerId="ADAL" clId="{78FC88C9-AB57-4AE0-8774-5E1009DF4054}" dt="2023-06-14T15:57:16.968" v="33" actId="20577"/>
          <ac:spMkLst>
            <pc:docMk/>
            <pc:sldMk cId="3927085591" sldId="274"/>
            <ac:spMk id="3" creationId="{2B089D7E-5795-4A83-B83D-5997AF08ED84}"/>
          </ac:spMkLst>
        </pc:spChg>
      </pc:sldChg>
    </pc:docChg>
  </pc:docChgLst>
  <pc:docChgLst>
    <pc:chgData name="McDuffie, Joshua" userId="S::joshua.d.mcduffie@vanderbilt.edu::6a6b1479-3967-42c1-b208-6d52e2d51338" providerId="AD" clId="Web-{6C2412F6-E213-1F13-C94B-A7A0AF608BFA}"/>
    <pc:docChg chg="sldOrd">
      <pc:chgData name="McDuffie, Joshua" userId="S::joshua.d.mcduffie@vanderbilt.edu::6a6b1479-3967-42c1-b208-6d52e2d51338" providerId="AD" clId="Web-{6C2412F6-E213-1F13-C94B-A7A0AF608BFA}" dt="2022-03-21T18:01:43.072" v="0"/>
      <pc:docMkLst>
        <pc:docMk/>
      </pc:docMkLst>
      <pc:sldChg chg="ord">
        <pc:chgData name="McDuffie, Joshua" userId="S::joshua.d.mcduffie@vanderbilt.edu::6a6b1479-3967-42c1-b208-6d52e2d51338" providerId="AD" clId="Web-{6C2412F6-E213-1F13-C94B-A7A0AF608BFA}" dt="2022-03-21T18:01:43.072" v="0"/>
        <pc:sldMkLst>
          <pc:docMk/>
          <pc:sldMk cId="2154046813" sldId="265"/>
        </pc:sldMkLst>
      </pc:sldChg>
    </pc:docChg>
  </pc:docChgLst>
  <pc:docChgLst>
    <pc:chgData name="McDuffie, Joshua" userId="S::joshua.d.mcduffie@vanderbilt.edu::6a6b1479-3967-42c1-b208-6d52e2d51338" providerId="AD" clId="Web-{02871870-D931-585A-7178-0CBD824E6172}"/>
    <pc:docChg chg="addSld delSld modSld sldOrd">
      <pc:chgData name="McDuffie, Joshua" userId="S::joshua.d.mcduffie@vanderbilt.edu::6a6b1479-3967-42c1-b208-6d52e2d51338" providerId="AD" clId="Web-{02871870-D931-585A-7178-0CBD824E6172}" dt="2021-09-03T14:37:32.591" v="98" actId="20577"/>
      <pc:docMkLst>
        <pc:docMk/>
      </pc:docMkLst>
      <pc:sldChg chg="new del">
        <pc:chgData name="McDuffie, Joshua" userId="S::joshua.d.mcduffie@vanderbilt.edu::6a6b1479-3967-42c1-b208-6d52e2d51338" providerId="AD" clId="Web-{02871870-D931-585A-7178-0CBD824E6172}" dt="2021-09-03T14:34:53.910" v="2"/>
        <pc:sldMkLst>
          <pc:docMk/>
          <pc:sldMk cId="1821353506" sldId="265"/>
        </pc:sldMkLst>
      </pc:sldChg>
      <pc:sldChg chg="new ord">
        <pc:chgData name="McDuffie, Joshua" userId="S::joshua.d.mcduffie@vanderbilt.edu::6a6b1479-3967-42c1-b208-6d52e2d51338" providerId="AD" clId="Web-{02871870-D931-585A-7178-0CBD824E6172}" dt="2021-09-03T14:35:06.332" v="5"/>
        <pc:sldMkLst>
          <pc:docMk/>
          <pc:sldMk cId="2154046813" sldId="265"/>
        </pc:sldMkLst>
      </pc:sldChg>
      <pc:sldChg chg="new del">
        <pc:chgData name="McDuffie, Joshua" userId="S::joshua.d.mcduffie@vanderbilt.edu::6a6b1479-3967-42c1-b208-6d52e2d51338" providerId="AD" clId="Web-{02871870-D931-585A-7178-0CBD824E6172}" dt="2021-09-03T14:34:55.988" v="3"/>
        <pc:sldMkLst>
          <pc:docMk/>
          <pc:sldMk cId="2168054210" sldId="266"/>
        </pc:sldMkLst>
      </pc:sldChg>
      <pc:sldChg chg="modSp add replId">
        <pc:chgData name="McDuffie, Joshua" userId="S::joshua.d.mcduffie@vanderbilt.edu::6a6b1479-3967-42c1-b208-6d52e2d51338" providerId="AD" clId="Web-{02871870-D931-585A-7178-0CBD824E6172}" dt="2021-09-03T14:35:41.819" v="26" actId="20577"/>
        <pc:sldMkLst>
          <pc:docMk/>
          <pc:sldMk cId="2192045878" sldId="266"/>
        </pc:sldMkLst>
        <pc:spChg chg="mod">
          <ac:chgData name="McDuffie, Joshua" userId="S::joshua.d.mcduffie@vanderbilt.edu::6a6b1479-3967-42c1-b208-6d52e2d51338" providerId="AD" clId="Web-{02871870-D931-585A-7178-0CBD824E6172}" dt="2021-09-03T14:35:41.819" v="26" actId="20577"/>
          <ac:spMkLst>
            <pc:docMk/>
            <pc:sldMk cId="2192045878" sldId="266"/>
            <ac:spMk id="2" creationId="{B25173B0-4D8C-4E14-903E-FEC2F5938BAB}"/>
          </ac:spMkLst>
        </pc:spChg>
      </pc:sldChg>
      <pc:sldChg chg="add ord replId">
        <pc:chgData name="McDuffie, Joshua" userId="S::joshua.d.mcduffie@vanderbilt.edu::6a6b1479-3967-42c1-b208-6d52e2d51338" providerId="AD" clId="Web-{02871870-D931-585A-7178-0CBD824E6172}" dt="2021-09-03T14:35:46.866" v="27"/>
        <pc:sldMkLst>
          <pc:docMk/>
          <pc:sldMk cId="718504529" sldId="267"/>
        </pc:sldMkLst>
      </pc:sldChg>
      <pc:sldChg chg="modSp add ord replId">
        <pc:chgData name="McDuffie, Joshua" userId="S::joshua.d.mcduffie@vanderbilt.edu::6a6b1479-3967-42c1-b208-6d52e2d51338" providerId="AD" clId="Web-{02871870-D931-585A-7178-0CBD824E6172}" dt="2021-09-03T14:35:34.053" v="21"/>
        <pc:sldMkLst>
          <pc:docMk/>
          <pc:sldMk cId="2617200932" sldId="268"/>
        </pc:sldMkLst>
        <pc:spChg chg="mod">
          <ac:chgData name="McDuffie, Joshua" userId="S::joshua.d.mcduffie@vanderbilt.edu::6a6b1479-3967-42c1-b208-6d52e2d51338" providerId="AD" clId="Web-{02871870-D931-585A-7178-0CBD824E6172}" dt="2021-09-03T14:35:26.177" v="20" actId="20577"/>
          <ac:spMkLst>
            <pc:docMk/>
            <pc:sldMk cId="2617200932" sldId="268"/>
            <ac:spMk id="2" creationId="{B25173B0-4D8C-4E14-903E-FEC2F5938BAB}"/>
          </ac:spMkLst>
        </pc:spChg>
      </pc:sldChg>
      <pc:sldChg chg="modSp new">
        <pc:chgData name="McDuffie, Joshua" userId="S::joshua.d.mcduffie@vanderbilt.edu::6a6b1479-3967-42c1-b208-6d52e2d51338" providerId="AD" clId="Web-{02871870-D931-585A-7178-0CBD824E6172}" dt="2021-09-03T14:36:23.681" v="34" actId="20577"/>
        <pc:sldMkLst>
          <pc:docMk/>
          <pc:sldMk cId="2464219771" sldId="269"/>
        </pc:sldMkLst>
        <pc:spChg chg="mod">
          <ac:chgData name="McDuffie, Joshua" userId="S::joshua.d.mcduffie@vanderbilt.edu::6a6b1479-3967-42c1-b208-6d52e2d51338" providerId="AD" clId="Web-{02871870-D931-585A-7178-0CBD824E6172}" dt="2021-09-03T14:36:23.681" v="34" actId="20577"/>
          <ac:spMkLst>
            <pc:docMk/>
            <pc:sldMk cId="2464219771" sldId="269"/>
            <ac:spMk id="2" creationId="{56B6C601-E21C-4D73-BD99-BA53F7492BCE}"/>
          </ac:spMkLst>
        </pc:spChg>
      </pc:sldChg>
      <pc:sldChg chg="modSp new ord">
        <pc:chgData name="McDuffie, Joshua" userId="S::joshua.d.mcduffie@vanderbilt.edu::6a6b1479-3967-42c1-b208-6d52e2d51338" providerId="AD" clId="Web-{02871870-D931-585A-7178-0CBD824E6172}" dt="2021-09-03T14:37:32.591" v="98" actId="20577"/>
        <pc:sldMkLst>
          <pc:docMk/>
          <pc:sldMk cId="4185162592" sldId="270"/>
        </pc:sldMkLst>
        <pc:spChg chg="mod">
          <ac:chgData name="McDuffie, Joshua" userId="S::joshua.d.mcduffie@vanderbilt.edu::6a6b1479-3967-42c1-b208-6d52e2d51338" providerId="AD" clId="Web-{02871870-D931-585A-7178-0CBD824E6172}" dt="2021-09-03T14:36:49.479" v="51" actId="20577"/>
          <ac:spMkLst>
            <pc:docMk/>
            <pc:sldMk cId="4185162592" sldId="270"/>
            <ac:spMk id="2" creationId="{C03063A3-B5DE-4E41-95FF-A881ABEA84C6}"/>
          </ac:spMkLst>
        </pc:spChg>
        <pc:spChg chg="mod">
          <ac:chgData name="McDuffie, Joshua" userId="S::joshua.d.mcduffie@vanderbilt.edu::6a6b1479-3967-42c1-b208-6d52e2d51338" providerId="AD" clId="Web-{02871870-D931-585A-7178-0CBD824E6172}" dt="2021-09-03T14:37:32.591" v="98" actId="20577"/>
          <ac:spMkLst>
            <pc:docMk/>
            <pc:sldMk cId="4185162592" sldId="270"/>
            <ac:spMk id="3" creationId="{B98254BE-ED95-4BDF-8AA5-9710E490DAAF}"/>
          </ac:spMkLst>
        </pc:spChg>
      </pc:sldChg>
    </pc:docChg>
  </pc:docChgLst>
  <pc:docChgLst>
    <pc:chgData name="McDuffie, Joshua" userId="S::joshua.d.mcduffie@vanderbilt.edu::6a6b1479-3967-42c1-b208-6d52e2d51338" providerId="AD" clId="Web-{87A6161C-5525-B619-EB77-CC9F4734D19C}"/>
    <pc:docChg chg="modSld">
      <pc:chgData name="McDuffie, Joshua" userId="S::joshua.d.mcduffie@vanderbilt.edu::6a6b1479-3967-42c1-b208-6d52e2d51338" providerId="AD" clId="Web-{87A6161C-5525-B619-EB77-CC9F4734D19C}" dt="2022-02-10T19:11:35.602" v="8" actId="20577"/>
      <pc:docMkLst>
        <pc:docMk/>
      </pc:docMkLst>
      <pc:sldChg chg="modSp">
        <pc:chgData name="McDuffie, Joshua" userId="S::joshua.d.mcduffie@vanderbilt.edu::6a6b1479-3967-42c1-b208-6d52e2d51338" providerId="AD" clId="Web-{87A6161C-5525-B619-EB77-CC9F4734D19C}" dt="2022-02-10T19:11:35.602" v="8" actId="20577"/>
        <pc:sldMkLst>
          <pc:docMk/>
          <pc:sldMk cId="329590345" sldId="276"/>
        </pc:sldMkLst>
        <pc:spChg chg="mod">
          <ac:chgData name="McDuffie, Joshua" userId="S::joshua.d.mcduffie@vanderbilt.edu::6a6b1479-3967-42c1-b208-6d52e2d51338" providerId="AD" clId="Web-{87A6161C-5525-B619-EB77-CC9F4734D19C}" dt="2022-02-10T19:11:35.602" v="8" actId="20577"/>
          <ac:spMkLst>
            <pc:docMk/>
            <pc:sldMk cId="329590345" sldId="276"/>
            <ac:spMk id="2" creationId="{069FFFC8-B2D3-47D1-BEA1-1FB4D886379F}"/>
          </ac:spMkLst>
        </pc:spChg>
        <pc:picChg chg="mod">
          <ac:chgData name="McDuffie, Joshua" userId="S::joshua.d.mcduffie@vanderbilt.edu::6a6b1479-3967-42c1-b208-6d52e2d51338" providerId="AD" clId="Web-{87A6161C-5525-B619-EB77-CC9F4734D19C}" dt="2022-02-10T19:11:22.352" v="1" actId="1076"/>
          <ac:picMkLst>
            <pc:docMk/>
            <pc:sldMk cId="329590345" sldId="276"/>
            <ac:picMk id="4" creationId="{28E5463E-29FA-4EE1-8CC0-4D448066F3B2}"/>
          </ac:picMkLst>
        </pc:picChg>
      </pc:sldChg>
    </pc:docChg>
  </pc:docChgLst>
  <pc:docChgLst>
    <pc:chgData name="McDuffie, Joshua" userId="S::joshua.d.mcduffie@vanderbilt.edu::6a6b1479-3967-42c1-b208-6d52e2d51338" providerId="AD" clId="Web-{DF7629DC-B4CF-3EA2-62D0-E697FF6B9DED}"/>
    <pc:docChg chg="delSld modSld sldOrd">
      <pc:chgData name="McDuffie, Joshua" userId="S::joshua.d.mcduffie@vanderbilt.edu::6a6b1479-3967-42c1-b208-6d52e2d51338" providerId="AD" clId="Web-{DF7629DC-B4CF-3EA2-62D0-E697FF6B9DED}" dt="2022-03-21T16:05:46.745" v="362" actId="1076"/>
      <pc:docMkLst>
        <pc:docMk/>
      </pc:docMkLst>
      <pc:sldChg chg="addSp modSp ord">
        <pc:chgData name="McDuffie, Joshua" userId="S::joshua.d.mcduffie@vanderbilt.edu::6a6b1479-3967-42c1-b208-6d52e2d51338" providerId="AD" clId="Web-{DF7629DC-B4CF-3EA2-62D0-E697FF6B9DED}" dt="2022-03-21T16:05:46.745" v="362" actId="1076"/>
        <pc:sldMkLst>
          <pc:docMk/>
          <pc:sldMk cId="2192045878" sldId="266"/>
        </pc:sldMkLst>
        <pc:spChg chg="mod">
          <ac:chgData name="McDuffie, Joshua" userId="S::joshua.d.mcduffie@vanderbilt.edu::6a6b1479-3967-42c1-b208-6d52e2d51338" providerId="AD" clId="Web-{DF7629DC-B4CF-3EA2-62D0-E697FF6B9DED}" dt="2022-03-21T15:54:59.243" v="335" actId="20577"/>
          <ac:spMkLst>
            <pc:docMk/>
            <pc:sldMk cId="2192045878" sldId="266"/>
            <ac:spMk id="2" creationId="{B25173B0-4D8C-4E14-903E-FEC2F5938BAB}"/>
          </ac:spMkLst>
        </pc:spChg>
        <pc:spChg chg="mod">
          <ac:chgData name="McDuffie, Joshua" userId="S::joshua.d.mcduffie@vanderbilt.edu::6a6b1479-3967-42c1-b208-6d52e2d51338" providerId="AD" clId="Web-{DF7629DC-B4CF-3EA2-62D0-E697FF6B9DED}" dt="2022-03-21T16:03:34.245" v="341" actId="14100"/>
          <ac:spMkLst>
            <pc:docMk/>
            <pc:sldMk cId="2192045878" sldId="266"/>
            <ac:spMk id="3" creationId="{D647AAA6-411F-43B3-B0A2-116310C348B8}"/>
          </ac:spMkLst>
        </pc:spChg>
        <pc:spChg chg="add mod">
          <ac:chgData name="McDuffie, Joshua" userId="S::joshua.d.mcduffie@vanderbilt.edu::6a6b1479-3967-42c1-b208-6d52e2d51338" providerId="AD" clId="Web-{DF7629DC-B4CF-3EA2-62D0-E697FF6B9DED}" dt="2022-03-21T16:05:46.745" v="362" actId="1076"/>
          <ac:spMkLst>
            <pc:docMk/>
            <pc:sldMk cId="2192045878" sldId="266"/>
            <ac:spMk id="5" creationId="{706071CC-183A-4C4C-98D2-7781456AAEBB}"/>
          </ac:spMkLst>
        </pc:spChg>
        <pc:picChg chg="add mod modCrop">
          <ac:chgData name="McDuffie, Joshua" userId="S::joshua.d.mcduffie@vanderbilt.edu::6a6b1479-3967-42c1-b208-6d52e2d51338" providerId="AD" clId="Web-{DF7629DC-B4CF-3EA2-62D0-E697FF6B9DED}" dt="2022-03-21T16:04:27.183" v="349" actId="1076"/>
          <ac:picMkLst>
            <pc:docMk/>
            <pc:sldMk cId="2192045878" sldId="266"/>
            <ac:picMk id="4" creationId="{00CB2974-49A5-4953-8027-BFD75426D884}"/>
          </ac:picMkLst>
        </pc:picChg>
      </pc:sldChg>
      <pc:sldChg chg="modSp">
        <pc:chgData name="McDuffie, Joshua" userId="S::joshua.d.mcduffie@vanderbilt.edu::6a6b1479-3967-42c1-b208-6d52e2d51338" providerId="AD" clId="Web-{DF7629DC-B4CF-3EA2-62D0-E697FF6B9DED}" dt="2022-03-21T15:54:26.228" v="324" actId="20577"/>
        <pc:sldMkLst>
          <pc:docMk/>
          <pc:sldMk cId="718504529" sldId="267"/>
        </pc:sldMkLst>
        <pc:spChg chg="mod">
          <ac:chgData name="McDuffie, Joshua" userId="S::joshua.d.mcduffie@vanderbilt.edu::6a6b1479-3967-42c1-b208-6d52e2d51338" providerId="AD" clId="Web-{DF7629DC-B4CF-3EA2-62D0-E697FF6B9DED}" dt="2022-03-21T15:46:59.460" v="165" actId="20577"/>
          <ac:spMkLst>
            <pc:docMk/>
            <pc:sldMk cId="718504529" sldId="267"/>
            <ac:spMk id="2" creationId="{B25173B0-4D8C-4E14-903E-FEC2F5938BAB}"/>
          </ac:spMkLst>
        </pc:spChg>
        <pc:spChg chg="mod">
          <ac:chgData name="McDuffie, Joshua" userId="S::joshua.d.mcduffie@vanderbilt.edu::6a6b1479-3967-42c1-b208-6d52e2d51338" providerId="AD" clId="Web-{DF7629DC-B4CF-3EA2-62D0-E697FF6B9DED}" dt="2022-03-21T15:54:26.228" v="324" actId="20577"/>
          <ac:spMkLst>
            <pc:docMk/>
            <pc:sldMk cId="718504529" sldId="267"/>
            <ac:spMk id="3" creationId="{D647AAA6-411F-43B3-B0A2-116310C348B8}"/>
          </ac:spMkLst>
        </pc:spChg>
      </pc:sldChg>
      <pc:sldChg chg="modSp ord">
        <pc:chgData name="McDuffie, Joshua" userId="S::joshua.d.mcduffie@vanderbilt.edu::6a6b1479-3967-42c1-b208-6d52e2d51338" providerId="AD" clId="Web-{DF7629DC-B4CF-3EA2-62D0-E697FF6B9DED}" dt="2022-03-21T14:56:58.265" v="53" actId="1076"/>
        <pc:sldMkLst>
          <pc:docMk/>
          <pc:sldMk cId="2617200932" sldId="268"/>
        </pc:sldMkLst>
        <pc:spChg chg="mod">
          <ac:chgData name="McDuffie, Joshua" userId="S::joshua.d.mcduffie@vanderbilt.edu::6a6b1479-3967-42c1-b208-6d52e2d51338" providerId="AD" clId="Web-{DF7629DC-B4CF-3EA2-62D0-E697FF6B9DED}" dt="2022-03-21T14:56:20.437" v="50" actId="1076"/>
          <ac:spMkLst>
            <pc:docMk/>
            <pc:sldMk cId="2617200932" sldId="268"/>
            <ac:spMk id="6" creationId="{290DBC2D-8B85-4A41-9D94-5EABF92040F3}"/>
          </ac:spMkLst>
        </pc:spChg>
        <pc:spChg chg="mod">
          <ac:chgData name="McDuffie, Joshua" userId="S::joshua.d.mcduffie@vanderbilt.edu::6a6b1479-3967-42c1-b208-6d52e2d51338" providerId="AD" clId="Web-{DF7629DC-B4CF-3EA2-62D0-E697FF6B9DED}" dt="2022-03-21T14:56:34.780" v="51" actId="1076"/>
          <ac:spMkLst>
            <pc:docMk/>
            <pc:sldMk cId="2617200932" sldId="268"/>
            <ac:spMk id="9" creationId="{44E7AFD1-8FB4-45E7-8268-83800D6DB566}"/>
          </ac:spMkLst>
        </pc:spChg>
        <pc:spChg chg="mod">
          <ac:chgData name="McDuffie, Joshua" userId="S::joshua.d.mcduffie@vanderbilt.edu::6a6b1479-3967-42c1-b208-6d52e2d51338" providerId="AD" clId="Web-{DF7629DC-B4CF-3EA2-62D0-E697FF6B9DED}" dt="2022-03-21T14:56:58.265" v="53" actId="1076"/>
          <ac:spMkLst>
            <pc:docMk/>
            <pc:sldMk cId="2617200932" sldId="268"/>
            <ac:spMk id="11" creationId="{6D61225D-14A5-4363-AC7F-8D2F9D11175B}"/>
          </ac:spMkLst>
        </pc:spChg>
        <pc:picChg chg="mod">
          <ac:chgData name="McDuffie, Joshua" userId="S::joshua.d.mcduffie@vanderbilt.edu::6a6b1479-3967-42c1-b208-6d52e2d51338" providerId="AD" clId="Web-{DF7629DC-B4CF-3EA2-62D0-E697FF6B9DED}" dt="2022-03-21T14:56:43.780" v="52" actId="14100"/>
          <ac:picMkLst>
            <pc:docMk/>
            <pc:sldMk cId="2617200932" sldId="268"/>
            <ac:picMk id="10" creationId="{ABA06924-5F6F-44B8-884C-838F2ABB8B83}"/>
          </ac:picMkLst>
        </pc:picChg>
      </pc:sldChg>
      <pc:sldChg chg="modSp">
        <pc:chgData name="McDuffie, Joshua" userId="S::joshua.d.mcduffie@vanderbilt.edu::6a6b1479-3967-42c1-b208-6d52e2d51338" providerId="AD" clId="Web-{DF7629DC-B4CF-3EA2-62D0-E697FF6B9DED}" dt="2022-03-21T14:53:51.718" v="29" actId="20577"/>
        <pc:sldMkLst>
          <pc:docMk/>
          <pc:sldMk cId="2464219771" sldId="269"/>
        </pc:sldMkLst>
        <pc:spChg chg="mod">
          <ac:chgData name="McDuffie, Joshua" userId="S::joshua.d.mcduffie@vanderbilt.edu::6a6b1479-3967-42c1-b208-6d52e2d51338" providerId="AD" clId="Web-{DF7629DC-B4CF-3EA2-62D0-E697FF6B9DED}" dt="2022-03-21T14:53:51.718" v="29" actId="20577"/>
          <ac:spMkLst>
            <pc:docMk/>
            <pc:sldMk cId="2464219771" sldId="269"/>
            <ac:spMk id="3" creationId="{A6D54129-10D4-4F1B-A087-4B24E0D2A870}"/>
          </ac:spMkLst>
        </pc:spChg>
      </pc:sldChg>
      <pc:sldChg chg="modSp">
        <pc:chgData name="McDuffie, Joshua" userId="S::joshua.d.mcduffie@vanderbilt.edu::6a6b1479-3967-42c1-b208-6d52e2d51338" providerId="AD" clId="Web-{DF7629DC-B4CF-3EA2-62D0-E697FF6B9DED}" dt="2022-03-21T14:52:21.671" v="11" actId="20577"/>
        <pc:sldMkLst>
          <pc:docMk/>
          <pc:sldMk cId="4185162592" sldId="270"/>
        </pc:sldMkLst>
        <pc:spChg chg="mod">
          <ac:chgData name="McDuffie, Joshua" userId="S::joshua.d.mcduffie@vanderbilt.edu::6a6b1479-3967-42c1-b208-6d52e2d51338" providerId="AD" clId="Web-{DF7629DC-B4CF-3EA2-62D0-E697FF6B9DED}" dt="2022-03-21T14:52:21.671" v="11" actId="20577"/>
          <ac:spMkLst>
            <pc:docMk/>
            <pc:sldMk cId="4185162592" sldId="270"/>
            <ac:spMk id="3" creationId="{B98254BE-ED95-4BDF-8AA5-9710E490DAAF}"/>
          </ac:spMkLst>
        </pc:spChg>
      </pc:sldChg>
      <pc:sldChg chg="del">
        <pc:chgData name="McDuffie, Joshua" userId="S::joshua.d.mcduffie@vanderbilt.edu::6a6b1479-3967-42c1-b208-6d52e2d51338" providerId="AD" clId="Web-{DF7629DC-B4CF-3EA2-62D0-E697FF6B9DED}" dt="2022-03-21T14:54:02.624" v="30"/>
        <pc:sldMkLst>
          <pc:docMk/>
          <pc:sldMk cId="3022337392" sldId="275"/>
        </pc:sldMkLst>
      </pc:sldChg>
    </pc:docChg>
  </pc:docChgLst>
  <pc:docChgLst>
    <pc:chgData name="McDuffie, Joshua" userId="S::joshua.d.mcduffie@vanderbilt.edu::6a6b1479-3967-42c1-b208-6d52e2d51338" providerId="AD" clId="Web-{7E2F4461-DAC3-6AD4-1F85-FA5C399F1721}"/>
    <pc:docChg chg="addSld delSld modSld sldOrd">
      <pc:chgData name="McDuffie, Joshua" userId="S::joshua.d.mcduffie@vanderbilt.edu::6a6b1479-3967-42c1-b208-6d52e2d51338" providerId="AD" clId="Web-{7E2F4461-DAC3-6AD4-1F85-FA5C399F1721}" dt="2021-09-22T20:38:30.594" v="46" actId="14100"/>
      <pc:docMkLst>
        <pc:docMk/>
      </pc:docMkLst>
      <pc:sldChg chg="modSp">
        <pc:chgData name="McDuffie, Joshua" userId="S::joshua.d.mcduffie@vanderbilt.edu::6a6b1479-3967-42c1-b208-6d52e2d51338" providerId="AD" clId="Web-{7E2F4461-DAC3-6AD4-1F85-FA5C399F1721}" dt="2021-09-22T20:38:30.594" v="46" actId="14100"/>
        <pc:sldMkLst>
          <pc:docMk/>
          <pc:sldMk cId="1821550519" sldId="261"/>
        </pc:sldMkLst>
        <pc:spChg chg="mod">
          <ac:chgData name="McDuffie, Joshua" userId="S::joshua.d.mcduffie@vanderbilt.edu::6a6b1479-3967-42c1-b208-6d52e2d51338" providerId="AD" clId="Web-{7E2F4461-DAC3-6AD4-1F85-FA5C399F1721}" dt="2021-09-22T20:38:30.594" v="46" actId="14100"/>
          <ac:spMkLst>
            <pc:docMk/>
            <pc:sldMk cId="1821550519" sldId="261"/>
            <ac:spMk id="3" creationId="{C9D70591-87C2-46E3-A9BC-3501765D87DD}"/>
          </ac:spMkLst>
        </pc:spChg>
      </pc:sldChg>
      <pc:sldChg chg="modSp">
        <pc:chgData name="McDuffie, Joshua" userId="S::joshua.d.mcduffie@vanderbilt.edu::6a6b1479-3967-42c1-b208-6d52e2d51338" providerId="AD" clId="Web-{7E2F4461-DAC3-6AD4-1F85-FA5C399F1721}" dt="2021-09-22T20:23:41.918" v="42" actId="20577"/>
        <pc:sldMkLst>
          <pc:docMk/>
          <pc:sldMk cId="2523724789" sldId="264"/>
        </pc:sldMkLst>
        <pc:spChg chg="mod">
          <ac:chgData name="McDuffie, Joshua" userId="S::joshua.d.mcduffie@vanderbilt.edu::6a6b1479-3967-42c1-b208-6d52e2d51338" providerId="AD" clId="Web-{7E2F4461-DAC3-6AD4-1F85-FA5C399F1721}" dt="2021-09-22T20:23:41.918" v="42" actId="20577"/>
          <ac:spMkLst>
            <pc:docMk/>
            <pc:sldMk cId="2523724789" sldId="264"/>
            <ac:spMk id="4" creationId="{190CC401-3D0B-48DB-BF75-B4E88774C940}"/>
          </ac:spMkLst>
        </pc:spChg>
      </pc:sldChg>
      <pc:sldChg chg="modSp">
        <pc:chgData name="McDuffie, Joshua" userId="S::joshua.d.mcduffie@vanderbilt.edu::6a6b1479-3967-42c1-b208-6d52e2d51338" providerId="AD" clId="Web-{7E2F4461-DAC3-6AD4-1F85-FA5C399F1721}" dt="2021-09-22T20:07:12.162" v="12" actId="20577"/>
        <pc:sldMkLst>
          <pc:docMk/>
          <pc:sldMk cId="2617200932" sldId="268"/>
        </pc:sldMkLst>
        <pc:spChg chg="mod">
          <ac:chgData name="McDuffie, Joshua" userId="S::joshua.d.mcduffie@vanderbilt.edu::6a6b1479-3967-42c1-b208-6d52e2d51338" providerId="AD" clId="Web-{7E2F4461-DAC3-6AD4-1F85-FA5C399F1721}" dt="2021-09-22T20:07:12.162" v="12" actId="20577"/>
          <ac:spMkLst>
            <pc:docMk/>
            <pc:sldMk cId="2617200932" sldId="268"/>
            <ac:spMk id="3" creationId="{D647AAA6-411F-43B3-B0A2-116310C348B8}"/>
          </ac:spMkLst>
        </pc:spChg>
      </pc:sldChg>
      <pc:sldChg chg="modSp new">
        <pc:chgData name="McDuffie, Joshua" userId="S::joshua.d.mcduffie@vanderbilt.edu::6a6b1479-3967-42c1-b208-6d52e2d51338" providerId="AD" clId="Web-{7E2F4461-DAC3-6AD4-1F85-FA5C399F1721}" dt="2021-09-22T20:35:12.246" v="45" actId="20577"/>
        <pc:sldMkLst>
          <pc:docMk/>
          <pc:sldMk cId="1241872947" sldId="271"/>
        </pc:sldMkLst>
        <pc:spChg chg="mod">
          <ac:chgData name="McDuffie, Joshua" userId="S::joshua.d.mcduffie@vanderbilt.edu::6a6b1479-3967-42c1-b208-6d52e2d51338" providerId="AD" clId="Web-{7E2F4461-DAC3-6AD4-1F85-FA5C399F1721}" dt="2021-09-22T20:35:12.246" v="45" actId="20577"/>
          <ac:spMkLst>
            <pc:docMk/>
            <pc:sldMk cId="1241872947" sldId="271"/>
            <ac:spMk id="2" creationId="{3FFB645B-7836-4680-99FE-855217EED9C9}"/>
          </ac:spMkLst>
        </pc:spChg>
        <pc:spChg chg="mod">
          <ac:chgData name="McDuffie, Joshua" userId="S::joshua.d.mcduffie@vanderbilt.edu::6a6b1479-3967-42c1-b208-6d52e2d51338" providerId="AD" clId="Web-{7E2F4461-DAC3-6AD4-1F85-FA5C399F1721}" dt="2021-09-22T20:17:13.003" v="32" actId="20577"/>
          <ac:spMkLst>
            <pc:docMk/>
            <pc:sldMk cId="1241872947" sldId="271"/>
            <ac:spMk id="3" creationId="{266645B4-DBA1-40A6-86DF-AF0557AB9A52}"/>
          </ac:spMkLst>
        </pc:spChg>
      </pc:sldChg>
      <pc:sldChg chg="new del ord">
        <pc:chgData name="McDuffie, Joshua" userId="S::joshua.d.mcduffie@vanderbilt.edu::6a6b1479-3967-42c1-b208-6d52e2d51338" providerId="AD" clId="Web-{7E2F4461-DAC3-6AD4-1F85-FA5C399F1721}" dt="2021-09-22T20:16:42.456" v="26"/>
        <pc:sldMkLst>
          <pc:docMk/>
          <pc:sldMk cId="3730059415" sldId="271"/>
        </pc:sldMkLst>
      </pc:sldChg>
    </pc:docChg>
  </pc:docChgLst>
  <pc:docChgLst>
    <pc:chgData name="McDuffie, Joshua" userId="S::joshua.d.mcduffie@vanderbilt.edu::6a6b1479-3967-42c1-b208-6d52e2d51338" providerId="AD" clId="Web-{BE4FA1C6-0B97-B6EE-A552-51FDB0DE5071}"/>
    <pc:docChg chg="addSld modSld sldOrd">
      <pc:chgData name="McDuffie, Joshua" userId="S::joshua.d.mcduffie@vanderbilt.edu::6a6b1479-3967-42c1-b208-6d52e2d51338" providerId="AD" clId="Web-{BE4FA1C6-0B97-B6EE-A552-51FDB0DE5071}" dt="2021-11-05T17:48:20.311" v="662"/>
      <pc:docMkLst>
        <pc:docMk/>
      </pc:docMkLst>
      <pc:sldChg chg="addSp modSp">
        <pc:chgData name="McDuffie, Joshua" userId="S::joshua.d.mcduffie@vanderbilt.edu::6a6b1479-3967-42c1-b208-6d52e2d51338" providerId="AD" clId="Web-{BE4FA1C6-0B97-B6EE-A552-51FDB0DE5071}" dt="2021-11-04T20:22:15.101" v="260" actId="1076"/>
        <pc:sldMkLst>
          <pc:docMk/>
          <pc:sldMk cId="1821550519" sldId="261"/>
        </pc:sldMkLst>
        <pc:spChg chg="add mod">
          <ac:chgData name="McDuffie, Joshua" userId="S::joshua.d.mcduffie@vanderbilt.edu::6a6b1479-3967-42c1-b208-6d52e2d51338" providerId="AD" clId="Web-{BE4FA1C6-0B97-B6EE-A552-51FDB0DE5071}" dt="2021-11-04T20:22:15.101" v="260" actId="1076"/>
          <ac:spMkLst>
            <pc:docMk/>
            <pc:sldMk cId="1821550519" sldId="261"/>
            <ac:spMk id="5" creationId="{638459A0-B46D-48EA-AA16-F7D56DD321F6}"/>
          </ac:spMkLst>
        </pc:spChg>
        <pc:picChg chg="add mod">
          <ac:chgData name="McDuffie, Joshua" userId="S::joshua.d.mcduffie@vanderbilt.edu::6a6b1479-3967-42c1-b208-6d52e2d51338" providerId="AD" clId="Web-{BE4FA1C6-0B97-B6EE-A552-51FDB0DE5071}" dt="2021-11-04T20:22:00.554" v="257" actId="1076"/>
          <ac:picMkLst>
            <pc:docMk/>
            <pc:sldMk cId="1821550519" sldId="261"/>
            <ac:picMk id="4" creationId="{DED928B6-2916-4C92-8989-92C251E3E375}"/>
          </ac:picMkLst>
        </pc:picChg>
      </pc:sldChg>
      <pc:sldChg chg="addSp delSp modSp">
        <pc:chgData name="McDuffie, Joshua" userId="S::joshua.d.mcduffie@vanderbilt.edu::6a6b1479-3967-42c1-b208-6d52e2d51338" providerId="AD" clId="Web-{BE4FA1C6-0B97-B6EE-A552-51FDB0DE5071}" dt="2021-11-05T17:48:20.311" v="662"/>
        <pc:sldMkLst>
          <pc:docMk/>
          <pc:sldMk cId="2617200932" sldId="268"/>
        </pc:sldMkLst>
        <pc:spChg chg="mod">
          <ac:chgData name="McDuffie, Joshua" userId="S::joshua.d.mcduffie@vanderbilt.edu::6a6b1479-3967-42c1-b208-6d52e2d51338" providerId="AD" clId="Web-{BE4FA1C6-0B97-B6EE-A552-51FDB0DE5071}" dt="2021-11-05T17:47:50.685" v="658" actId="20577"/>
          <ac:spMkLst>
            <pc:docMk/>
            <pc:sldMk cId="2617200932" sldId="268"/>
            <ac:spMk id="3" creationId="{D647AAA6-411F-43B3-B0A2-116310C348B8}"/>
          </ac:spMkLst>
        </pc:spChg>
        <pc:spChg chg="add del mod">
          <ac:chgData name="McDuffie, Joshua" userId="S::joshua.d.mcduffie@vanderbilt.edu::6a6b1479-3967-42c1-b208-6d52e2d51338" providerId="AD" clId="Web-{BE4FA1C6-0B97-B6EE-A552-51FDB0DE5071}" dt="2021-11-05T17:48:20.311" v="662"/>
          <ac:spMkLst>
            <pc:docMk/>
            <pc:sldMk cId="2617200932" sldId="268"/>
            <ac:spMk id="5" creationId="{D4738A68-39B2-4CA2-9F17-127C03301667}"/>
          </ac:spMkLst>
        </pc:spChg>
        <pc:spChg chg="add del mod">
          <ac:chgData name="McDuffie, Joshua" userId="S::joshua.d.mcduffie@vanderbilt.edu::6a6b1479-3967-42c1-b208-6d52e2d51338" providerId="AD" clId="Web-{BE4FA1C6-0B97-B6EE-A552-51FDB0DE5071}" dt="2021-11-05T17:48:14.185" v="661"/>
          <ac:spMkLst>
            <pc:docMk/>
            <pc:sldMk cId="2617200932" sldId="268"/>
            <ac:spMk id="8" creationId="{4339A106-2AFE-49D3-9827-653208879E04}"/>
          </ac:spMkLst>
        </pc:spChg>
        <pc:spChg chg="add del mod">
          <ac:chgData name="McDuffie, Joshua" userId="S::joshua.d.mcduffie@vanderbilt.edu::6a6b1479-3967-42c1-b208-6d52e2d51338" providerId="AD" clId="Web-{BE4FA1C6-0B97-B6EE-A552-51FDB0DE5071}" dt="2021-11-05T17:48:09.451" v="660"/>
          <ac:spMkLst>
            <pc:docMk/>
            <pc:sldMk cId="2617200932" sldId="268"/>
            <ac:spMk id="11" creationId="{693B6993-ECE2-4291-A51B-2984FFA26149}"/>
          </ac:spMkLst>
        </pc:spChg>
        <pc:picChg chg="add mod">
          <ac:chgData name="McDuffie, Joshua" userId="S::joshua.d.mcduffie@vanderbilt.edu::6a6b1479-3967-42c1-b208-6d52e2d51338" providerId="AD" clId="Web-{BE4FA1C6-0B97-B6EE-A552-51FDB0DE5071}" dt="2021-11-05T17:45:58.385" v="639" actId="1076"/>
          <ac:picMkLst>
            <pc:docMk/>
            <pc:sldMk cId="2617200932" sldId="268"/>
            <ac:picMk id="4" creationId="{712A6981-4A16-4A9D-951F-033F3EA4309B}"/>
          </ac:picMkLst>
        </pc:picChg>
        <pc:picChg chg="add mod">
          <ac:chgData name="McDuffie, Joshua" userId="S::joshua.d.mcduffie@vanderbilt.edu::6a6b1479-3967-42c1-b208-6d52e2d51338" providerId="AD" clId="Web-{BE4FA1C6-0B97-B6EE-A552-51FDB0DE5071}" dt="2021-11-05T17:47:06.527" v="646" actId="1076"/>
          <ac:picMkLst>
            <pc:docMk/>
            <pc:sldMk cId="2617200932" sldId="268"/>
            <ac:picMk id="7" creationId="{6A804B8A-6E4F-4E3B-A401-3B57E328A9B4}"/>
          </ac:picMkLst>
        </pc:picChg>
        <pc:picChg chg="add mod">
          <ac:chgData name="McDuffie, Joshua" userId="S::joshua.d.mcduffie@vanderbilt.edu::6a6b1479-3967-42c1-b208-6d52e2d51338" providerId="AD" clId="Web-{BE4FA1C6-0B97-B6EE-A552-51FDB0DE5071}" dt="2021-11-05T17:48:02.232" v="659" actId="1076"/>
          <ac:picMkLst>
            <pc:docMk/>
            <pc:sldMk cId="2617200932" sldId="268"/>
            <ac:picMk id="10" creationId="{ABA06924-5F6F-44B8-884C-838F2ABB8B83}"/>
          </ac:picMkLst>
        </pc:picChg>
      </pc:sldChg>
      <pc:sldChg chg="modSp ord">
        <pc:chgData name="McDuffie, Joshua" userId="S::joshua.d.mcduffie@vanderbilt.edu::6a6b1479-3967-42c1-b208-6d52e2d51338" providerId="AD" clId="Web-{BE4FA1C6-0B97-B6EE-A552-51FDB0DE5071}" dt="2021-11-04T20:13:27.149" v="189" actId="20577"/>
        <pc:sldMkLst>
          <pc:docMk/>
          <pc:sldMk cId="2464219771" sldId="269"/>
        </pc:sldMkLst>
        <pc:spChg chg="mod">
          <ac:chgData name="McDuffie, Joshua" userId="S::joshua.d.mcduffie@vanderbilt.edu::6a6b1479-3967-42c1-b208-6d52e2d51338" providerId="AD" clId="Web-{BE4FA1C6-0B97-B6EE-A552-51FDB0DE5071}" dt="2021-11-04T20:13:12.008" v="187" actId="20577"/>
          <ac:spMkLst>
            <pc:docMk/>
            <pc:sldMk cId="2464219771" sldId="269"/>
            <ac:spMk id="2" creationId="{56B6C601-E21C-4D73-BD99-BA53F7492BCE}"/>
          </ac:spMkLst>
        </pc:spChg>
        <pc:spChg chg="mod">
          <ac:chgData name="McDuffie, Joshua" userId="S::joshua.d.mcduffie@vanderbilt.edu::6a6b1479-3967-42c1-b208-6d52e2d51338" providerId="AD" clId="Web-{BE4FA1C6-0B97-B6EE-A552-51FDB0DE5071}" dt="2021-11-04T20:13:27.149" v="189" actId="20577"/>
          <ac:spMkLst>
            <pc:docMk/>
            <pc:sldMk cId="2464219771" sldId="269"/>
            <ac:spMk id="3" creationId="{A6D54129-10D4-4F1B-A087-4B24E0D2A870}"/>
          </ac:spMkLst>
        </pc:spChg>
      </pc:sldChg>
      <pc:sldChg chg="addSp modSp">
        <pc:chgData name="McDuffie, Joshua" userId="S::joshua.d.mcduffie@vanderbilt.edu::6a6b1479-3967-42c1-b208-6d52e2d51338" providerId="AD" clId="Web-{BE4FA1C6-0B97-B6EE-A552-51FDB0DE5071}" dt="2021-11-05T17:09:06.529" v="468" actId="20577"/>
        <pc:sldMkLst>
          <pc:docMk/>
          <pc:sldMk cId="4185162592" sldId="270"/>
        </pc:sldMkLst>
        <pc:spChg chg="mod">
          <ac:chgData name="McDuffie, Joshua" userId="S::joshua.d.mcduffie@vanderbilt.edu::6a6b1479-3967-42c1-b208-6d52e2d51338" providerId="AD" clId="Web-{BE4FA1C6-0B97-B6EE-A552-51FDB0DE5071}" dt="2021-11-04T19:57:42.748" v="7" actId="20577"/>
          <ac:spMkLst>
            <pc:docMk/>
            <pc:sldMk cId="4185162592" sldId="270"/>
            <ac:spMk id="2" creationId="{C03063A3-B5DE-4E41-95FF-A881ABEA84C6}"/>
          </ac:spMkLst>
        </pc:spChg>
        <pc:spChg chg="mod">
          <ac:chgData name="McDuffie, Joshua" userId="S::joshua.d.mcduffie@vanderbilt.edu::6a6b1479-3967-42c1-b208-6d52e2d51338" providerId="AD" clId="Web-{BE4FA1C6-0B97-B6EE-A552-51FDB0DE5071}" dt="2021-11-05T17:09:06.529" v="468" actId="20577"/>
          <ac:spMkLst>
            <pc:docMk/>
            <pc:sldMk cId="4185162592" sldId="270"/>
            <ac:spMk id="3" creationId="{B98254BE-ED95-4BDF-8AA5-9710E490DAAF}"/>
          </ac:spMkLst>
        </pc:spChg>
        <pc:picChg chg="add mod">
          <ac:chgData name="McDuffie, Joshua" userId="S::joshua.d.mcduffie@vanderbilt.edu::6a6b1479-3967-42c1-b208-6d52e2d51338" providerId="AD" clId="Web-{BE4FA1C6-0B97-B6EE-A552-51FDB0DE5071}" dt="2021-11-04T19:56:41.403" v="6" actId="1076"/>
          <ac:picMkLst>
            <pc:docMk/>
            <pc:sldMk cId="4185162592" sldId="270"/>
            <ac:picMk id="4" creationId="{080A85BD-CF57-418E-BD2D-EDF09A65C22F}"/>
          </ac:picMkLst>
        </pc:picChg>
      </pc:sldChg>
      <pc:sldChg chg="modSp add ord replId">
        <pc:chgData name="McDuffie, Joshua" userId="S::joshua.d.mcduffie@vanderbilt.edu::6a6b1479-3967-42c1-b208-6d52e2d51338" providerId="AD" clId="Web-{BE4FA1C6-0B97-B6EE-A552-51FDB0DE5071}" dt="2021-11-04T20:16:42.780" v="235"/>
        <pc:sldMkLst>
          <pc:docMk/>
          <pc:sldMk cId="1755527991" sldId="272"/>
        </pc:sldMkLst>
        <pc:spChg chg="mod">
          <ac:chgData name="McDuffie, Joshua" userId="S::joshua.d.mcduffie@vanderbilt.edu::6a6b1479-3967-42c1-b208-6d52e2d51338" providerId="AD" clId="Web-{BE4FA1C6-0B97-B6EE-A552-51FDB0DE5071}" dt="2021-11-04T20:16:32.717" v="232" actId="20577"/>
          <ac:spMkLst>
            <pc:docMk/>
            <pc:sldMk cId="1755527991" sldId="272"/>
            <ac:spMk id="3" creationId="{A6D54129-10D4-4F1B-A087-4B24E0D2A870}"/>
          </ac:spMkLst>
        </pc:spChg>
      </pc:sldChg>
      <pc:sldChg chg="addSp modSp new mod ord setBg">
        <pc:chgData name="McDuffie, Joshua" userId="S::joshua.d.mcduffie@vanderbilt.edu::6a6b1479-3967-42c1-b208-6d52e2d51338" providerId="AD" clId="Web-{BE4FA1C6-0B97-B6EE-A552-51FDB0DE5071}" dt="2021-11-05T17:37:53.950" v="595" actId="20577"/>
        <pc:sldMkLst>
          <pc:docMk/>
          <pc:sldMk cId="2445955181" sldId="273"/>
        </pc:sldMkLst>
        <pc:spChg chg="mod">
          <ac:chgData name="McDuffie, Joshua" userId="S::joshua.d.mcduffie@vanderbilt.edu::6a6b1479-3967-42c1-b208-6d52e2d51338" providerId="AD" clId="Web-{BE4FA1C6-0B97-B6EE-A552-51FDB0DE5071}" dt="2021-11-05T17:36:28.214" v="572"/>
          <ac:spMkLst>
            <pc:docMk/>
            <pc:sldMk cId="2445955181" sldId="273"/>
            <ac:spMk id="2" creationId="{1CEA8237-F81D-4270-9621-3D515BBDB625}"/>
          </ac:spMkLst>
        </pc:spChg>
        <pc:spChg chg="mod">
          <ac:chgData name="McDuffie, Joshua" userId="S::joshua.d.mcduffie@vanderbilt.edu::6a6b1479-3967-42c1-b208-6d52e2d51338" providerId="AD" clId="Web-{BE4FA1C6-0B97-B6EE-A552-51FDB0DE5071}" dt="2021-11-05T17:37:53.950" v="595" actId="20577"/>
          <ac:spMkLst>
            <pc:docMk/>
            <pc:sldMk cId="2445955181" sldId="273"/>
            <ac:spMk id="3" creationId="{1DFC4C15-19BE-484A-9A9E-54EAF691AFEB}"/>
          </ac:spMkLst>
        </pc:spChg>
        <pc:spChg chg="add">
          <ac:chgData name="McDuffie, Joshua" userId="S::joshua.d.mcduffie@vanderbilt.edu::6a6b1479-3967-42c1-b208-6d52e2d51338" providerId="AD" clId="Web-{BE4FA1C6-0B97-B6EE-A552-51FDB0DE5071}" dt="2021-11-05T17:36:28.214" v="572"/>
          <ac:spMkLst>
            <pc:docMk/>
            <pc:sldMk cId="2445955181" sldId="273"/>
            <ac:spMk id="9" creationId="{3CD9DF72-87A3-404E-A828-84CBF11A8303}"/>
          </ac:spMkLst>
        </pc:spChg>
        <pc:picChg chg="add mod ord">
          <ac:chgData name="McDuffie, Joshua" userId="S::joshua.d.mcduffie@vanderbilt.edu::6a6b1479-3967-42c1-b208-6d52e2d51338" providerId="AD" clId="Web-{BE4FA1C6-0B97-B6EE-A552-51FDB0DE5071}" dt="2021-11-05T17:36:28.214" v="572"/>
          <ac:picMkLst>
            <pc:docMk/>
            <pc:sldMk cId="2445955181" sldId="273"/>
            <ac:picMk id="4" creationId="{745729EB-73ED-4639-A3F7-2BCB0E60D027}"/>
          </ac:picMkLst>
        </pc:picChg>
        <pc:cxnChg chg="add">
          <ac:chgData name="McDuffie, Joshua" userId="S::joshua.d.mcduffie@vanderbilt.edu::6a6b1479-3967-42c1-b208-6d52e2d51338" providerId="AD" clId="Web-{BE4FA1C6-0B97-B6EE-A552-51FDB0DE5071}" dt="2021-11-05T17:36:28.214" v="572"/>
          <ac:cxnSpMkLst>
            <pc:docMk/>
            <pc:sldMk cId="2445955181" sldId="273"/>
            <ac:cxnSpMk id="11" creationId="{20E3A342-4D61-4E3F-AF90-1AB42AEB96CC}"/>
          </ac:cxnSpMkLst>
        </pc:cxnChg>
      </pc:sldChg>
      <pc:sldChg chg="modSp new ord">
        <pc:chgData name="McDuffie, Joshua" userId="S::joshua.d.mcduffie@vanderbilt.edu::6a6b1479-3967-42c1-b208-6d52e2d51338" providerId="AD" clId="Web-{BE4FA1C6-0B97-B6EE-A552-51FDB0DE5071}" dt="2021-11-04T22:00:40.050" v="431" actId="20577"/>
        <pc:sldMkLst>
          <pc:docMk/>
          <pc:sldMk cId="3927085591" sldId="274"/>
        </pc:sldMkLst>
        <pc:spChg chg="mod">
          <ac:chgData name="McDuffie, Joshua" userId="S::joshua.d.mcduffie@vanderbilt.edu::6a6b1479-3967-42c1-b208-6d52e2d51338" providerId="AD" clId="Web-{BE4FA1C6-0B97-B6EE-A552-51FDB0DE5071}" dt="2021-11-04T20:30:01.505" v="273" actId="20577"/>
          <ac:spMkLst>
            <pc:docMk/>
            <pc:sldMk cId="3927085591" sldId="274"/>
            <ac:spMk id="2" creationId="{C42B5D8A-AE93-4AC5-AA59-B8003834DEC4}"/>
          </ac:spMkLst>
        </pc:spChg>
        <pc:spChg chg="mod">
          <ac:chgData name="McDuffie, Joshua" userId="S::joshua.d.mcduffie@vanderbilt.edu::6a6b1479-3967-42c1-b208-6d52e2d51338" providerId="AD" clId="Web-{BE4FA1C6-0B97-B6EE-A552-51FDB0DE5071}" dt="2021-11-04T22:00:40.050" v="431" actId="20577"/>
          <ac:spMkLst>
            <pc:docMk/>
            <pc:sldMk cId="3927085591" sldId="274"/>
            <ac:spMk id="3" creationId="{2B089D7E-5795-4A83-B83D-5997AF08ED84}"/>
          </ac:spMkLst>
        </pc:spChg>
      </pc:sldChg>
      <pc:sldChg chg="addSp modSp new">
        <pc:chgData name="McDuffie, Joshua" userId="S::joshua.d.mcduffie@vanderbilt.edu::6a6b1479-3967-42c1-b208-6d52e2d51338" providerId="AD" clId="Web-{BE4FA1C6-0B97-B6EE-A552-51FDB0DE5071}" dt="2021-11-04T21:53:02.366" v="429"/>
        <pc:sldMkLst>
          <pc:docMk/>
          <pc:sldMk cId="3022337392" sldId="275"/>
        </pc:sldMkLst>
        <pc:spChg chg="mod">
          <ac:chgData name="McDuffie, Joshua" userId="S::joshua.d.mcduffie@vanderbilt.edu::6a6b1479-3967-42c1-b208-6d52e2d51338" providerId="AD" clId="Web-{BE4FA1C6-0B97-B6EE-A552-51FDB0DE5071}" dt="2021-11-04T20:30:20.755" v="279" actId="20577"/>
          <ac:spMkLst>
            <pc:docMk/>
            <pc:sldMk cId="3022337392" sldId="275"/>
            <ac:spMk id="2" creationId="{DAC5F9E6-962E-4AED-8893-E894FE913477}"/>
          </ac:spMkLst>
        </pc:spChg>
        <pc:spChg chg="mod">
          <ac:chgData name="McDuffie, Joshua" userId="S::joshua.d.mcduffie@vanderbilt.edu::6a6b1479-3967-42c1-b208-6d52e2d51338" providerId="AD" clId="Web-{BE4FA1C6-0B97-B6EE-A552-51FDB0DE5071}" dt="2021-11-04T20:31:32.132" v="324" actId="20577"/>
          <ac:spMkLst>
            <pc:docMk/>
            <pc:sldMk cId="3022337392" sldId="275"/>
            <ac:spMk id="3" creationId="{1012032B-D35B-44D1-A32C-73EEFFB7640C}"/>
          </ac:spMkLst>
        </pc:spChg>
        <pc:graphicFrameChg chg="add mod modGraphic">
          <ac:chgData name="McDuffie, Joshua" userId="S::joshua.d.mcduffie@vanderbilt.edu::6a6b1479-3967-42c1-b208-6d52e2d51338" providerId="AD" clId="Web-{BE4FA1C6-0B97-B6EE-A552-51FDB0DE5071}" dt="2021-11-04T21:53:02.366" v="429"/>
          <ac:graphicFrameMkLst>
            <pc:docMk/>
            <pc:sldMk cId="3022337392" sldId="275"/>
            <ac:graphicFrameMk id="4" creationId="{C0E3D2E4-D64D-4CB1-B0BA-0F0EC3C5DC17}"/>
          </ac:graphicFrameMkLst>
        </pc:graphicFrameChg>
      </pc:sldChg>
      <pc:sldChg chg="addSp delSp modSp new">
        <pc:chgData name="McDuffie, Joshua" userId="S::joshua.d.mcduffie@vanderbilt.edu::6a6b1479-3967-42c1-b208-6d52e2d51338" providerId="AD" clId="Web-{BE4FA1C6-0B97-B6EE-A552-51FDB0DE5071}" dt="2021-11-05T17:29:45.828" v="473" actId="1076"/>
        <pc:sldMkLst>
          <pc:docMk/>
          <pc:sldMk cId="329590345" sldId="276"/>
        </pc:sldMkLst>
        <pc:spChg chg="del">
          <ac:chgData name="McDuffie, Joshua" userId="S::joshua.d.mcduffie@vanderbilt.edu::6a6b1479-3967-42c1-b208-6d52e2d51338" providerId="AD" clId="Web-{BE4FA1C6-0B97-B6EE-A552-51FDB0DE5071}" dt="2021-11-05T17:16:16.353" v="470"/>
          <ac:spMkLst>
            <pc:docMk/>
            <pc:sldMk cId="329590345" sldId="276"/>
            <ac:spMk id="3" creationId="{D9A42926-93E4-4736-B62A-7B552A2B996F}"/>
          </ac:spMkLst>
        </pc:spChg>
        <pc:picChg chg="add mod ord">
          <ac:chgData name="McDuffie, Joshua" userId="S::joshua.d.mcduffie@vanderbilt.edu::6a6b1479-3967-42c1-b208-6d52e2d51338" providerId="AD" clId="Web-{BE4FA1C6-0B97-B6EE-A552-51FDB0DE5071}" dt="2021-11-05T17:29:45.828" v="473" actId="1076"/>
          <ac:picMkLst>
            <pc:docMk/>
            <pc:sldMk cId="329590345" sldId="276"/>
            <ac:picMk id="4" creationId="{28E5463E-29FA-4EE1-8CC0-4D448066F3B2}"/>
          </ac:picMkLst>
        </pc:picChg>
      </pc:sldChg>
    </pc:docChg>
  </pc:docChgLst>
  <pc:docChgLst>
    <pc:chgData name="McDuffie, Joshua" userId="6a6b1479-3967-42c1-b208-6d52e2d51338" providerId="ADAL" clId="{4BC0C21A-ABAD-4653-A691-FA8750849583}"/>
    <pc:docChg chg="modSld">
      <pc:chgData name="McDuffie, Joshua" userId="6a6b1479-3967-42c1-b208-6d52e2d51338" providerId="ADAL" clId="{4BC0C21A-ABAD-4653-A691-FA8750849583}" dt="2023-02-06T19:46:09.132" v="27" actId="20577"/>
      <pc:docMkLst>
        <pc:docMk/>
      </pc:docMkLst>
      <pc:sldChg chg="modSp mod">
        <pc:chgData name="McDuffie, Joshua" userId="6a6b1479-3967-42c1-b208-6d52e2d51338" providerId="ADAL" clId="{4BC0C21A-ABAD-4653-A691-FA8750849583}" dt="2023-02-06T19:46:09.132" v="27" actId="20577"/>
        <pc:sldMkLst>
          <pc:docMk/>
          <pc:sldMk cId="3927085591" sldId="274"/>
        </pc:sldMkLst>
        <pc:spChg chg="mod">
          <ac:chgData name="McDuffie, Joshua" userId="6a6b1479-3967-42c1-b208-6d52e2d51338" providerId="ADAL" clId="{4BC0C21A-ABAD-4653-A691-FA8750849583}" dt="2023-02-06T19:46:09.132" v="27" actId="20577"/>
          <ac:spMkLst>
            <pc:docMk/>
            <pc:sldMk cId="3927085591" sldId="274"/>
            <ac:spMk id="3" creationId="{2B089D7E-5795-4A83-B83D-5997AF08ED84}"/>
          </ac:spMkLst>
        </pc:spChg>
      </pc:sldChg>
    </pc:docChg>
  </pc:docChgLst>
  <pc:docChgLst>
    <pc:chgData name="McDuffie, Joshua" userId="S::joshua.d.mcduffie@vanderbilt.edu::6a6b1479-3967-42c1-b208-6d52e2d51338" providerId="AD" clId="Web-{61261570-C29A-C35E-2E42-81F17F5D80D4}"/>
    <pc:docChg chg="delSld modSld sldOrd">
      <pc:chgData name="McDuffie, Joshua" userId="S::joshua.d.mcduffie@vanderbilt.edu::6a6b1479-3967-42c1-b208-6d52e2d51338" providerId="AD" clId="Web-{61261570-C29A-C35E-2E42-81F17F5D80D4}" dt="2022-07-21T18:08:09.035" v="497"/>
      <pc:docMkLst>
        <pc:docMk/>
      </pc:docMkLst>
      <pc:sldChg chg="modSp">
        <pc:chgData name="McDuffie, Joshua" userId="S::joshua.d.mcduffie@vanderbilt.edu::6a6b1479-3967-42c1-b208-6d52e2d51338" providerId="AD" clId="Web-{61261570-C29A-C35E-2E42-81F17F5D80D4}" dt="2022-07-21T18:00:37.801" v="257" actId="20577"/>
        <pc:sldMkLst>
          <pc:docMk/>
          <pc:sldMk cId="3547679130" sldId="257"/>
        </pc:sldMkLst>
        <pc:spChg chg="mod">
          <ac:chgData name="McDuffie, Joshua" userId="S::joshua.d.mcduffie@vanderbilt.edu::6a6b1479-3967-42c1-b208-6d52e2d51338" providerId="AD" clId="Web-{61261570-C29A-C35E-2E42-81F17F5D80D4}" dt="2022-07-21T18:00:37.801" v="257" actId="20577"/>
          <ac:spMkLst>
            <pc:docMk/>
            <pc:sldMk cId="3547679130" sldId="257"/>
            <ac:spMk id="3" creationId="{1BBEE8CA-5BFF-4372-9C2B-39C57CF138B0}"/>
          </ac:spMkLst>
        </pc:spChg>
      </pc:sldChg>
      <pc:sldChg chg="del">
        <pc:chgData name="McDuffie, Joshua" userId="S::joshua.d.mcduffie@vanderbilt.edu::6a6b1479-3967-42c1-b208-6d52e2d51338" providerId="AD" clId="Web-{61261570-C29A-C35E-2E42-81F17F5D80D4}" dt="2022-07-21T17:46:50.164" v="209"/>
        <pc:sldMkLst>
          <pc:docMk/>
          <pc:sldMk cId="2154046813" sldId="265"/>
        </pc:sldMkLst>
      </pc:sldChg>
      <pc:sldChg chg="addSp delSp modSp">
        <pc:chgData name="McDuffie, Joshua" userId="S::joshua.d.mcduffie@vanderbilt.edu::6a6b1479-3967-42c1-b208-6d52e2d51338" providerId="AD" clId="Web-{61261570-C29A-C35E-2E42-81F17F5D80D4}" dt="2022-07-21T17:47:46.416" v="218"/>
        <pc:sldMkLst>
          <pc:docMk/>
          <pc:sldMk cId="718504529" sldId="267"/>
        </pc:sldMkLst>
        <pc:spChg chg="add del mod">
          <ac:chgData name="McDuffie, Joshua" userId="S::joshua.d.mcduffie@vanderbilt.edu::6a6b1479-3967-42c1-b208-6d52e2d51338" providerId="AD" clId="Web-{61261570-C29A-C35E-2E42-81F17F5D80D4}" dt="2022-07-21T17:47:46.416" v="218"/>
          <ac:spMkLst>
            <pc:docMk/>
            <pc:sldMk cId="718504529" sldId="267"/>
            <ac:spMk id="5" creationId="{D9F14277-976A-FB8F-53DE-9CB8FC056135}"/>
          </ac:spMkLst>
        </pc:spChg>
        <pc:picChg chg="add mod">
          <ac:chgData name="McDuffie, Joshua" userId="S::joshua.d.mcduffie@vanderbilt.edu::6a6b1479-3967-42c1-b208-6d52e2d51338" providerId="AD" clId="Web-{61261570-C29A-C35E-2E42-81F17F5D80D4}" dt="2022-07-21T17:47:41.431" v="217" actId="1076"/>
          <ac:picMkLst>
            <pc:docMk/>
            <pc:sldMk cId="718504529" sldId="267"/>
            <ac:picMk id="4" creationId="{3B94E866-D3EF-C04A-19E2-3178B6344393}"/>
          </ac:picMkLst>
        </pc:picChg>
      </pc:sldChg>
      <pc:sldChg chg="del">
        <pc:chgData name="McDuffie, Joshua" userId="S::joshua.d.mcduffie@vanderbilt.edu::6a6b1479-3967-42c1-b208-6d52e2d51338" providerId="AD" clId="Web-{61261570-C29A-C35E-2E42-81F17F5D80D4}" dt="2022-07-21T18:08:09.035" v="497"/>
        <pc:sldMkLst>
          <pc:docMk/>
          <pc:sldMk cId="1755527991" sldId="272"/>
        </pc:sldMkLst>
      </pc:sldChg>
      <pc:sldChg chg="addSp delSp modSp ord">
        <pc:chgData name="McDuffie, Joshua" userId="S::joshua.d.mcduffie@vanderbilt.edu::6a6b1479-3967-42c1-b208-6d52e2d51338" providerId="AD" clId="Web-{61261570-C29A-C35E-2E42-81F17F5D80D4}" dt="2022-07-21T17:46:38.414" v="208"/>
        <pc:sldMkLst>
          <pc:docMk/>
          <pc:sldMk cId="3927085591" sldId="274"/>
        </pc:sldMkLst>
        <pc:spChg chg="mod">
          <ac:chgData name="McDuffie, Joshua" userId="S::joshua.d.mcduffie@vanderbilt.edu::6a6b1479-3967-42c1-b208-6d52e2d51338" providerId="AD" clId="Web-{61261570-C29A-C35E-2E42-81F17F5D80D4}" dt="2022-07-21T17:46:06.163" v="207" actId="20577"/>
          <ac:spMkLst>
            <pc:docMk/>
            <pc:sldMk cId="3927085591" sldId="274"/>
            <ac:spMk id="3" creationId="{2B089D7E-5795-4A83-B83D-5997AF08ED84}"/>
          </ac:spMkLst>
        </pc:spChg>
        <pc:spChg chg="add del mod">
          <ac:chgData name="McDuffie, Joshua" userId="S::joshua.d.mcduffie@vanderbilt.edu::6a6b1479-3967-42c1-b208-6d52e2d51338" providerId="AD" clId="Web-{61261570-C29A-C35E-2E42-81F17F5D80D4}" dt="2022-07-21T17:41:02.465" v="52"/>
          <ac:spMkLst>
            <pc:docMk/>
            <pc:sldMk cId="3927085591" sldId="274"/>
            <ac:spMk id="5" creationId="{E28CB67B-53D9-A601-0B5E-D1A912C10C52}"/>
          </ac:spMkLst>
        </pc:spChg>
        <pc:picChg chg="add mod">
          <ac:chgData name="McDuffie, Joshua" userId="S::joshua.d.mcduffie@vanderbilt.edu::6a6b1479-3967-42c1-b208-6d52e2d51338" providerId="AD" clId="Web-{61261570-C29A-C35E-2E42-81F17F5D80D4}" dt="2022-07-21T17:42:59.844" v="119" actId="1076"/>
          <ac:picMkLst>
            <pc:docMk/>
            <pc:sldMk cId="3927085591" sldId="274"/>
            <ac:picMk id="4" creationId="{5CA07687-0798-F106-03B6-20DBCED7274D}"/>
          </ac:picMkLst>
        </pc:picChg>
      </pc:sldChg>
      <pc:sldChg chg="addSp modSp">
        <pc:chgData name="McDuffie, Joshua" userId="S::joshua.d.mcduffie@vanderbilt.edu::6a6b1479-3967-42c1-b208-6d52e2d51338" providerId="AD" clId="Web-{61261570-C29A-C35E-2E42-81F17F5D80D4}" dt="2022-07-21T18:07:53.269" v="496" actId="20577"/>
        <pc:sldMkLst>
          <pc:docMk/>
          <pc:sldMk cId="329590345" sldId="276"/>
        </pc:sldMkLst>
        <pc:spChg chg="mod">
          <ac:chgData name="McDuffie, Joshua" userId="S::joshua.d.mcduffie@vanderbilt.edu::6a6b1479-3967-42c1-b208-6d52e2d51338" providerId="AD" clId="Web-{61261570-C29A-C35E-2E42-81F17F5D80D4}" dt="2022-07-21T18:04:43.575" v="375" actId="20577"/>
          <ac:spMkLst>
            <pc:docMk/>
            <pc:sldMk cId="329590345" sldId="276"/>
            <ac:spMk id="2" creationId="{069FFFC8-B2D3-47D1-BEA1-1FB4D886379F}"/>
          </ac:spMkLst>
        </pc:spChg>
        <pc:spChg chg="add mod">
          <ac:chgData name="McDuffie, Joshua" userId="S::joshua.d.mcduffie@vanderbilt.edu::6a6b1479-3967-42c1-b208-6d52e2d51338" providerId="AD" clId="Web-{61261570-C29A-C35E-2E42-81F17F5D80D4}" dt="2022-07-21T18:07:53.269" v="496" actId="20577"/>
          <ac:spMkLst>
            <pc:docMk/>
            <pc:sldMk cId="329590345" sldId="276"/>
            <ac:spMk id="3" creationId="{C541FA57-7590-793C-1678-1A159259F2D4}"/>
          </ac:spMkLst>
        </pc:spChg>
        <pc:spChg chg="add mod">
          <ac:chgData name="McDuffie, Joshua" userId="S::joshua.d.mcduffie@vanderbilt.edu::6a6b1479-3967-42c1-b208-6d52e2d51338" providerId="AD" clId="Web-{61261570-C29A-C35E-2E42-81F17F5D80D4}" dt="2022-07-21T18:03:51.635" v="339" actId="20577"/>
          <ac:spMkLst>
            <pc:docMk/>
            <pc:sldMk cId="329590345" sldId="276"/>
            <ac:spMk id="5" creationId="{9EDF03E3-6364-7B2D-8DBB-15DAF6D10AB7}"/>
          </ac:spMkLst>
        </pc:spChg>
        <pc:picChg chg="mod">
          <ac:chgData name="McDuffie, Joshua" userId="S::joshua.d.mcduffie@vanderbilt.edu::6a6b1479-3967-42c1-b208-6d52e2d51338" providerId="AD" clId="Web-{61261570-C29A-C35E-2E42-81F17F5D80D4}" dt="2022-07-21T18:03:00.446" v="335" actId="1076"/>
          <ac:picMkLst>
            <pc:docMk/>
            <pc:sldMk cId="329590345" sldId="276"/>
            <ac:picMk id="4" creationId="{28E5463E-29FA-4EE1-8CC0-4D448066F3B2}"/>
          </ac:picMkLst>
        </pc:picChg>
      </pc:sldChg>
    </pc:docChg>
  </pc:docChgLst>
  <pc:docChgLst>
    <pc:chgData name="McDuffie, Joshua" userId="S::joshua.d.mcduffie@vanderbilt.edu::6a6b1479-3967-42c1-b208-6d52e2d51338" providerId="AD" clId="Web-{5ACE065B-59A1-6035-C5F7-2E7B2DEFD2BA}"/>
    <pc:docChg chg="modSld">
      <pc:chgData name="McDuffie, Joshua" userId="S::joshua.d.mcduffie@vanderbilt.edu::6a6b1479-3967-42c1-b208-6d52e2d51338" providerId="AD" clId="Web-{5ACE065B-59A1-6035-C5F7-2E7B2DEFD2BA}" dt="2021-09-01T21:24:31.550" v="31" actId="20577"/>
      <pc:docMkLst>
        <pc:docMk/>
      </pc:docMkLst>
      <pc:sldChg chg="modSp">
        <pc:chgData name="McDuffie, Joshua" userId="S::joshua.d.mcduffie@vanderbilt.edu::6a6b1479-3967-42c1-b208-6d52e2d51338" providerId="AD" clId="Web-{5ACE065B-59A1-6035-C5F7-2E7B2DEFD2BA}" dt="2021-09-01T21:24:31.550" v="31" actId="20577"/>
        <pc:sldMkLst>
          <pc:docMk/>
          <pc:sldMk cId="3547679130" sldId="257"/>
        </pc:sldMkLst>
        <pc:spChg chg="mod">
          <ac:chgData name="McDuffie, Joshua" userId="S::joshua.d.mcduffie@vanderbilt.edu::6a6b1479-3967-42c1-b208-6d52e2d51338" providerId="AD" clId="Web-{5ACE065B-59A1-6035-C5F7-2E7B2DEFD2BA}" dt="2021-09-01T21:23:25.454" v="4" actId="20577"/>
          <ac:spMkLst>
            <pc:docMk/>
            <pc:sldMk cId="3547679130" sldId="257"/>
            <ac:spMk id="2" creationId="{7F595AA7-6E11-42CF-AB53-17F09B90DD02}"/>
          </ac:spMkLst>
        </pc:spChg>
        <pc:spChg chg="mod">
          <ac:chgData name="McDuffie, Joshua" userId="S::joshua.d.mcduffie@vanderbilt.edu::6a6b1479-3967-42c1-b208-6d52e2d51338" providerId="AD" clId="Web-{5ACE065B-59A1-6035-C5F7-2E7B2DEFD2BA}" dt="2021-09-01T21:24:31.550" v="31" actId="20577"/>
          <ac:spMkLst>
            <pc:docMk/>
            <pc:sldMk cId="3547679130" sldId="257"/>
            <ac:spMk id="3" creationId="{1BBEE8CA-5BFF-4372-9C2B-39C57CF138B0}"/>
          </ac:spMkLst>
        </pc:spChg>
      </pc:sldChg>
    </pc:docChg>
  </pc:docChgLst>
  <pc:docChgLst>
    <pc:chgData name="McDuffie, Joshua" userId="6a6b1479-3967-42c1-b208-6d52e2d51338" providerId="ADAL" clId="{2E99BC40-4F25-4FBD-8EBD-F2F99F7CF7F6}"/>
    <pc:docChg chg="undo custSel addSld delSld modSld">
      <pc:chgData name="McDuffie, Joshua" userId="6a6b1479-3967-42c1-b208-6d52e2d51338" providerId="ADAL" clId="{2E99BC40-4F25-4FBD-8EBD-F2F99F7CF7F6}" dt="2023-07-17T18:53:15.774" v="690" actId="5793"/>
      <pc:docMkLst>
        <pc:docMk/>
      </pc:docMkLst>
      <pc:sldChg chg="del">
        <pc:chgData name="McDuffie, Joshua" userId="6a6b1479-3967-42c1-b208-6d52e2d51338" providerId="ADAL" clId="{2E99BC40-4F25-4FBD-8EBD-F2F99F7CF7F6}" dt="2023-07-17T18:17:44.162" v="1" actId="47"/>
        <pc:sldMkLst>
          <pc:docMk/>
          <pc:sldMk cId="3547679130" sldId="257"/>
        </pc:sldMkLst>
      </pc:sldChg>
      <pc:sldChg chg="modSp mod">
        <pc:chgData name="McDuffie, Joshua" userId="6a6b1479-3967-42c1-b208-6d52e2d51338" providerId="ADAL" clId="{2E99BC40-4F25-4FBD-8EBD-F2F99F7CF7F6}" dt="2023-07-17T18:18:33.986" v="2" actId="114"/>
        <pc:sldMkLst>
          <pc:docMk/>
          <pc:sldMk cId="1821550519" sldId="261"/>
        </pc:sldMkLst>
        <pc:spChg chg="mod">
          <ac:chgData name="McDuffie, Joshua" userId="6a6b1479-3967-42c1-b208-6d52e2d51338" providerId="ADAL" clId="{2E99BC40-4F25-4FBD-8EBD-F2F99F7CF7F6}" dt="2023-07-17T18:18:33.986" v="2" actId="114"/>
          <ac:spMkLst>
            <pc:docMk/>
            <pc:sldMk cId="1821550519" sldId="261"/>
            <ac:spMk id="3" creationId="{C9D70591-87C2-46E3-A9BC-3501765D87DD}"/>
          </ac:spMkLst>
        </pc:spChg>
      </pc:sldChg>
      <pc:sldChg chg="addSp delSp modSp mod">
        <pc:chgData name="McDuffie, Joshua" userId="6a6b1479-3967-42c1-b208-6d52e2d51338" providerId="ADAL" clId="{2E99BC40-4F25-4FBD-8EBD-F2F99F7CF7F6}" dt="2023-07-17T18:50:07.423" v="649"/>
        <pc:sldMkLst>
          <pc:docMk/>
          <pc:sldMk cId="2523724789" sldId="264"/>
        </pc:sldMkLst>
        <pc:spChg chg="add del mod ord">
          <ac:chgData name="McDuffie, Joshua" userId="6a6b1479-3967-42c1-b208-6d52e2d51338" providerId="ADAL" clId="{2E99BC40-4F25-4FBD-8EBD-F2F99F7CF7F6}" dt="2023-07-17T18:21:29.488" v="11" actId="478"/>
          <ac:spMkLst>
            <pc:docMk/>
            <pc:sldMk cId="2523724789" sldId="264"/>
            <ac:spMk id="8" creationId="{C07BB8CB-C906-9AD5-71BC-FA2DD6925034}"/>
          </ac:spMkLst>
        </pc:spChg>
        <pc:spChg chg="del mod">
          <ac:chgData name="McDuffie, Joshua" userId="6a6b1479-3967-42c1-b208-6d52e2d51338" providerId="ADAL" clId="{2E99BC40-4F25-4FBD-8EBD-F2F99F7CF7F6}" dt="2023-07-17T18:50:07.423" v="649"/>
          <ac:spMkLst>
            <pc:docMk/>
            <pc:sldMk cId="2523724789" sldId="264"/>
            <ac:spMk id="13" creationId="{743B6102-45A2-44A6-B578-A5BB8E602BBD}"/>
          </ac:spMkLst>
        </pc:spChg>
        <pc:picChg chg="add mod ord">
          <ac:chgData name="McDuffie, Joshua" userId="6a6b1479-3967-42c1-b208-6d52e2d51338" providerId="ADAL" clId="{2E99BC40-4F25-4FBD-8EBD-F2F99F7CF7F6}" dt="2023-07-17T18:22:40.618" v="16" actId="29295"/>
          <ac:picMkLst>
            <pc:docMk/>
            <pc:sldMk cId="2523724789" sldId="264"/>
            <ac:picMk id="7" creationId="{1D61E582-32F3-34F9-AB76-68B74A5D5B91}"/>
          </ac:picMkLst>
        </pc:picChg>
      </pc:sldChg>
      <pc:sldChg chg="addSp modSp mod">
        <pc:chgData name="McDuffie, Joshua" userId="6a6b1479-3967-42c1-b208-6d52e2d51338" providerId="ADAL" clId="{2E99BC40-4F25-4FBD-8EBD-F2F99F7CF7F6}" dt="2023-07-17T18:48:35.334" v="642" actId="1076"/>
        <pc:sldMkLst>
          <pc:docMk/>
          <pc:sldMk cId="718504529" sldId="267"/>
        </pc:sldMkLst>
        <pc:spChg chg="add mod">
          <ac:chgData name="McDuffie, Joshua" userId="6a6b1479-3967-42c1-b208-6d52e2d51338" providerId="ADAL" clId="{2E99BC40-4F25-4FBD-8EBD-F2F99F7CF7F6}" dt="2023-07-17T18:48:35.334" v="642" actId="1076"/>
          <ac:spMkLst>
            <pc:docMk/>
            <pc:sldMk cId="718504529" sldId="267"/>
            <ac:spMk id="5" creationId="{E81C9A3B-A769-4409-9778-D8BFA9B15FF3}"/>
          </ac:spMkLst>
        </pc:spChg>
      </pc:sldChg>
      <pc:sldChg chg="modSp mod">
        <pc:chgData name="McDuffie, Joshua" userId="6a6b1479-3967-42c1-b208-6d52e2d51338" providerId="ADAL" clId="{2E99BC40-4F25-4FBD-8EBD-F2F99F7CF7F6}" dt="2023-07-17T18:51:08.371" v="667" actId="255"/>
        <pc:sldMkLst>
          <pc:docMk/>
          <pc:sldMk cId="2464219771" sldId="269"/>
        </pc:sldMkLst>
        <pc:spChg chg="mod">
          <ac:chgData name="McDuffie, Joshua" userId="6a6b1479-3967-42c1-b208-6d52e2d51338" providerId="ADAL" clId="{2E99BC40-4F25-4FBD-8EBD-F2F99F7CF7F6}" dt="2023-07-17T18:51:08.371" v="667" actId="255"/>
          <ac:spMkLst>
            <pc:docMk/>
            <pc:sldMk cId="2464219771" sldId="269"/>
            <ac:spMk id="3" creationId="{A6D54129-10D4-4F1B-A087-4B24E0D2A870}"/>
          </ac:spMkLst>
        </pc:spChg>
      </pc:sldChg>
      <pc:sldChg chg="addSp delSp modSp mod">
        <pc:chgData name="McDuffie, Joshua" userId="6a6b1479-3967-42c1-b208-6d52e2d51338" providerId="ADAL" clId="{2E99BC40-4F25-4FBD-8EBD-F2F99F7CF7F6}" dt="2023-07-17T18:21:03.016" v="7" actId="21"/>
        <pc:sldMkLst>
          <pc:docMk/>
          <pc:sldMk cId="4185162592" sldId="270"/>
        </pc:sldMkLst>
        <pc:spChg chg="add del mod">
          <ac:chgData name="McDuffie, Joshua" userId="6a6b1479-3967-42c1-b208-6d52e2d51338" providerId="ADAL" clId="{2E99BC40-4F25-4FBD-8EBD-F2F99F7CF7F6}" dt="2023-07-17T18:21:03.016" v="7" actId="21"/>
          <ac:spMkLst>
            <pc:docMk/>
            <pc:sldMk cId="4185162592" sldId="270"/>
            <ac:spMk id="7" creationId="{6645B795-3760-6D9D-DECE-5BAD4B3FF440}"/>
          </ac:spMkLst>
        </pc:spChg>
        <pc:picChg chg="add del mod">
          <ac:chgData name="McDuffie, Joshua" userId="6a6b1479-3967-42c1-b208-6d52e2d51338" providerId="ADAL" clId="{2E99BC40-4F25-4FBD-8EBD-F2F99F7CF7F6}" dt="2023-07-17T18:21:03.016" v="7" actId="21"/>
          <ac:picMkLst>
            <pc:docMk/>
            <pc:sldMk cId="4185162592" sldId="270"/>
            <ac:picMk id="6" creationId="{53B27F35-6517-2431-EEE5-23B811F7458C}"/>
          </ac:picMkLst>
        </pc:picChg>
      </pc:sldChg>
      <pc:sldChg chg="modSp mod">
        <pc:chgData name="McDuffie, Joshua" userId="6a6b1479-3967-42c1-b208-6d52e2d51338" providerId="ADAL" clId="{2E99BC40-4F25-4FBD-8EBD-F2F99F7CF7F6}" dt="2023-07-17T18:53:15.774" v="690" actId="5793"/>
        <pc:sldMkLst>
          <pc:docMk/>
          <pc:sldMk cId="1241872947" sldId="271"/>
        </pc:sldMkLst>
        <pc:spChg chg="mod">
          <ac:chgData name="McDuffie, Joshua" userId="6a6b1479-3967-42c1-b208-6d52e2d51338" providerId="ADAL" clId="{2E99BC40-4F25-4FBD-8EBD-F2F99F7CF7F6}" dt="2023-07-17T18:53:15.774" v="690" actId="5793"/>
          <ac:spMkLst>
            <pc:docMk/>
            <pc:sldMk cId="1241872947" sldId="271"/>
            <ac:spMk id="3" creationId="{266645B4-DBA1-40A6-86DF-AF0557AB9A52}"/>
          </ac:spMkLst>
        </pc:spChg>
      </pc:sldChg>
      <pc:sldChg chg="addSp delSp modSp new mod modAnim">
        <pc:chgData name="McDuffie, Joshua" userId="6a6b1479-3967-42c1-b208-6d52e2d51338" providerId="ADAL" clId="{2E99BC40-4F25-4FBD-8EBD-F2F99F7CF7F6}" dt="2023-07-17T18:34:00.916" v="89" actId="122"/>
        <pc:sldMkLst>
          <pc:docMk/>
          <pc:sldMk cId="2917035422" sldId="278"/>
        </pc:sldMkLst>
        <pc:spChg chg="mod">
          <ac:chgData name="McDuffie, Joshua" userId="6a6b1479-3967-42c1-b208-6d52e2d51338" providerId="ADAL" clId="{2E99BC40-4F25-4FBD-8EBD-F2F99F7CF7F6}" dt="2023-07-17T18:34:00.916" v="89" actId="122"/>
          <ac:spMkLst>
            <pc:docMk/>
            <pc:sldMk cId="2917035422" sldId="278"/>
            <ac:spMk id="2" creationId="{16FA63AD-2AB4-480F-D32F-EA2BC3D2E6F4}"/>
          </ac:spMkLst>
        </pc:spChg>
        <pc:spChg chg="del mod">
          <ac:chgData name="McDuffie, Joshua" userId="6a6b1479-3967-42c1-b208-6d52e2d51338" providerId="ADAL" clId="{2E99BC40-4F25-4FBD-8EBD-F2F99F7CF7F6}" dt="2023-07-17T18:33:19.537" v="61"/>
          <ac:spMkLst>
            <pc:docMk/>
            <pc:sldMk cId="2917035422" sldId="278"/>
            <ac:spMk id="3" creationId="{4ACDFCDA-AA46-03A8-9A6F-6B23DB47260F}"/>
          </ac:spMkLst>
        </pc:spChg>
        <pc:picChg chg="add mod">
          <ac:chgData name="McDuffie, Joshua" userId="6a6b1479-3967-42c1-b208-6d52e2d51338" providerId="ADAL" clId="{2E99BC40-4F25-4FBD-8EBD-F2F99F7CF7F6}" dt="2023-07-17T18:33:19.537" v="61"/>
          <ac:picMkLst>
            <pc:docMk/>
            <pc:sldMk cId="2917035422" sldId="278"/>
            <ac:picMk id="4" creationId="{E2F27BAA-0890-CF0E-3A1F-A66609600837}"/>
          </ac:picMkLst>
        </pc:picChg>
      </pc:sldChg>
      <pc:sldChg chg="addSp delSp modSp add mod">
        <pc:chgData name="McDuffie, Joshua" userId="6a6b1479-3967-42c1-b208-6d52e2d51338" providerId="ADAL" clId="{2E99BC40-4F25-4FBD-8EBD-F2F99F7CF7F6}" dt="2023-07-17T18:52:11.516" v="682" actId="20577"/>
        <pc:sldMkLst>
          <pc:docMk/>
          <pc:sldMk cId="1498937969" sldId="279"/>
        </pc:sldMkLst>
        <pc:spChg chg="mod">
          <ac:chgData name="McDuffie, Joshua" userId="6a6b1479-3967-42c1-b208-6d52e2d51338" providerId="ADAL" clId="{2E99BC40-4F25-4FBD-8EBD-F2F99F7CF7F6}" dt="2023-07-17T18:34:46.003" v="105" actId="20577"/>
          <ac:spMkLst>
            <pc:docMk/>
            <pc:sldMk cId="1498937969" sldId="279"/>
            <ac:spMk id="2" creationId="{B25173B0-4D8C-4E14-903E-FEC2F5938BAB}"/>
          </ac:spMkLst>
        </pc:spChg>
        <pc:spChg chg="mod">
          <ac:chgData name="McDuffie, Joshua" userId="6a6b1479-3967-42c1-b208-6d52e2d51338" providerId="ADAL" clId="{2E99BC40-4F25-4FBD-8EBD-F2F99F7CF7F6}" dt="2023-07-17T18:47:10.517" v="574" actId="20577"/>
          <ac:spMkLst>
            <pc:docMk/>
            <pc:sldMk cId="1498937969" sldId="279"/>
            <ac:spMk id="3" creationId="{D647AAA6-411F-43B3-B0A2-116310C348B8}"/>
          </ac:spMkLst>
        </pc:spChg>
        <pc:spChg chg="mod">
          <ac:chgData name="McDuffie, Joshua" userId="6a6b1479-3967-42c1-b208-6d52e2d51338" providerId="ADAL" clId="{2E99BC40-4F25-4FBD-8EBD-F2F99F7CF7F6}" dt="2023-07-17T18:52:11.516" v="682" actId="20577"/>
          <ac:spMkLst>
            <pc:docMk/>
            <pc:sldMk cId="1498937969" sldId="279"/>
            <ac:spMk id="6" creationId="{290DBC2D-8B85-4A41-9D94-5EABF92040F3}"/>
          </ac:spMkLst>
        </pc:spChg>
        <pc:spChg chg="mod">
          <ac:chgData name="McDuffie, Joshua" userId="6a6b1479-3967-42c1-b208-6d52e2d51338" providerId="ADAL" clId="{2E99BC40-4F25-4FBD-8EBD-F2F99F7CF7F6}" dt="2023-07-17T18:44:01.033" v="517" actId="14100"/>
          <ac:spMkLst>
            <pc:docMk/>
            <pc:sldMk cId="1498937969" sldId="279"/>
            <ac:spMk id="9" creationId="{44E7AFD1-8FB4-45E7-8268-83800D6DB566}"/>
          </ac:spMkLst>
        </pc:spChg>
        <pc:spChg chg="mod">
          <ac:chgData name="McDuffie, Joshua" userId="6a6b1479-3967-42c1-b208-6d52e2d51338" providerId="ADAL" clId="{2E99BC40-4F25-4FBD-8EBD-F2F99F7CF7F6}" dt="2023-07-17T18:47:16.542" v="579" actId="20577"/>
          <ac:spMkLst>
            <pc:docMk/>
            <pc:sldMk cId="1498937969" sldId="279"/>
            <ac:spMk id="11" creationId="{6D61225D-14A5-4363-AC7F-8D2F9D11175B}"/>
          </ac:spMkLst>
        </pc:spChg>
        <pc:spChg chg="add del mod">
          <ac:chgData name="McDuffie, Joshua" userId="6a6b1479-3967-42c1-b208-6d52e2d51338" providerId="ADAL" clId="{2E99BC40-4F25-4FBD-8EBD-F2F99F7CF7F6}" dt="2023-07-17T18:37:37.603" v="294" actId="478"/>
          <ac:spMkLst>
            <pc:docMk/>
            <pc:sldMk cId="1498937969" sldId="279"/>
            <ac:spMk id="13" creationId="{443D68E1-FB78-A03A-A959-BD53001EDCB5}"/>
          </ac:spMkLst>
        </pc:spChg>
        <pc:spChg chg="add del mod">
          <ac:chgData name="McDuffie, Joshua" userId="6a6b1479-3967-42c1-b208-6d52e2d51338" providerId="ADAL" clId="{2E99BC40-4F25-4FBD-8EBD-F2F99F7CF7F6}" dt="2023-07-17T18:43:22.203" v="510" actId="478"/>
          <ac:spMkLst>
            <pc:docMk/>
            <pc:sldMk cId="1498937969" sldId="279"/>
            <ac:spMk id="18" creationId="{B57DCCB4-35E8-21A0-D524-37D2CE128DDC}"/>
          </ac:spMkLst>
        </pc:spChg>
        <pc:spChg chg="add del mod">
          <ac:chgData name="McDuffie, Joshua" userId="6a6b1479-3967-42c1-b208-6d52e2d51338" providerId="ADAL" clId="{2E99BC40-4F25-4FBD-8EBD-F2F99F7CF7F6}" dt="2023-07-17T18:43:08.272" v="506" actId="478"/>
          <ac:spMkLst>
            <pc:docMk/>
            <pc:sldMk cId="1498937969" sldId="279"/>
            <ac:spMk id="21" creationId="{A18A5552-44F8-C439-A41F-C6994B8714FC}"/>
          </ac:spMkLst>
        </pc:spChg>
        <pc:spChg chg="add del mod">
          <ac:chgData name="McDuffie, Joshua" userId="6a6b1479-3967-42c1-b208-6d52e2d51338" providerId="ADAL" clId="{2E99BC40-4F25-4FBD-8EBD-F2F99F7CF7F6}" dt="2023-07-17T18:45:53.148" v="525" actId="478"/>
          <ac:spMkLst>
            <pc:docMk/>
            <pc:sldMk cId="1498937969" sldId="279"/>
            <ac:spMk id="24" creationId="{B4FFEB12-4E7F-1C26-FD4D-2E004743ED86}"/>
          </ac:spMkLst>
        </pc:spChg>
        <pc:grpChg chg="del mod">
          <ac:chgData name="McDuffie, Joshua" userId="6a6b1479-3967-42c1-b208-6d52e2d51338" providerId="ADAL" clId="{2E99BC40-4F25-4FBD-8EBD-F2F99F7CF7F6}" dt="2023-07-17T18:39:26.879" v="480" actId="478"/>
          <ac:grpSpMkLst>
            <pc:docMk/>
            <pc:sldMk cId="1498937969" sldId="279"/>
            <ac:grpSpMk id="5" creationId="{EE1154FD-64FE-4910-B470-4C0C4ED385C9}"/>
          </ac:grpSpMkLst>
        </pc:grpChg>
        <pc:picChg chg="del">
          <ac:chgData name="McDuffie, Joshua" userId="6a6b1479-3967-42c1-b208-6d52e2d51338" providerId="ADAL" clId="{2E99BC40-4F25-4FBD-8EBD-F2F99F7CF7F6}" dt="2023-07-17T18:37:41.771" v="295" actId="478"/>
          <ac:picMkLst>
            <pc:docMk/>
            <pc:sldMk cId="1498937969" sldId="279"/>
            <ac:picMk id="4" creationId="{712A6981-4A16-4A9D-951F-033F3EA4309B}"/>
          </ac:picMkLst>
        </pc:picChg>
        <pc:picChg chg="del topLvl">
          <ac:chgData name="McDuffie, Joshua" userId="6a6b1479-3967-42c1-b208-6d52e2d51338" providerId="ADAL" clId="{2E99BC40-4F25-4FBD-8EBD-F2F99F7CF7F6}" dt="2023-07-17T18:39:26.879" v="480" actId="478"/>
          <ac:picMkLst>
            <pc:docMk/>
            <pc:sldMk cId="1498937969" sldId="279"/>
            <ac:picMk id="7" creationId="{6A804B8A-6E4F-4E3B-A401-3B57E328A9B4}"/>
          </ac:picMkLst>
        </pc:picChg>
        <pc:picChg chg="del mod topLvl">
          <ac:chgData name="McDuffie, Joshua" userId="6a6b1479-3967-42c1-b208-6d52e2d51338" providerId="ADAL" clId="{2E99BC40-4F25-4FBD-8EBD-F2F99F7CF7F6}" dt="2023-07-17T18:43:54.881" v="516" actId="478"/>
          <ac:picMkLst>
            <pc:docMk/>
            <pc:sldMk cId="1498937969" sldId="279"/>
            <ac:picMk id="10" creationId="{ABA06924-5F6F-44B8-884C-838F2ABB8B83}"/>
          </ac:picMkLst>
        </pc:picChg>
        <pc:picChg chg="add mod">
          <ac:chgData name="McDuffie, Joshua" userId="6a6b1479-3967-42c1-b208-6d52e2d51338" providerId="ADAL" clId="{2E99BC40-4F25-4FBD-8EBD-F2F99F7CF7F6}" dt="2023-07-17T18:43:51.114" v="514" actId="1076"/>
          <ac:picMkLst>
            <pc:docMk/>
            <pc:sldMk cId="1498937969" sldId="279"/>
            <ac:picMk id="12" creationId="{CBEA52C3-BD39-E6D8-B482-04430DB3A702}"/>
          </ac:picMkLst>
        </pc:picChg>
        <pc:picChg chg="add del mod">
          <ac:chgData name="McDuffie, Joshua" userId="6a6b1479-3967-42c1-b208-6d52e2d51338" providerId="ADAL" clId="{2E99BC40-4F25-4FBD-8EBD-F2F99F7CF7F6}" dt="2023-07-17T18:40:42.941" v="496" actId="478"/>
          <ac:picMkLst>
            <pc:docMk/>
            <pc:sldMk cId="1498937969" sldId="279"/>
            <ac:picMk id="15" creationId="{AC70C049-89B5-D93D-6885-E2591F08FDA6}"/>
          </ac:picMkLst>
        </pc:picChg>
        <pc:picChg chg="add del mod">
          <ac:chgData name="McDuffie, Joshua" userId="6a6b1479-3967-42c1-b208-6d52e2d51338" providerId="ADAL" clId="{2E99BC40-4F25-4FBD-8EBD-F2F99F7CF7F6}" dt="2023-07-17T18:43:22.203" v="510" actId="478"/>
          <ac:picMkLst>
            <pc:docMk/>
            <pc:sldMk cId="1498937969" sldId="279"/>
            <ac:picMk id="17" creationId="{61462CFA-7F2C-BB61-5132-1E7F5E1CBC19}"/>
          </ac:picMkLst>
        </pc:picChg>
        <pc:picChg chg="add del mod modCrop">
          <ac:chgData name="McDuffie, Joshua" userId="6a6b1479-3967-42c1-b208-6d52e2d51338" providerId="ADAL" clId="{2E99BC40-4F25-4FBD-8EBD-F2F99F7CF7F6}" dt="2023-07-17T18:46:18.340" v="532" actId="1076"/>
          <ac:picMkLst>
            <pc:docMk/>
            <pc:sldMk cId="1498937969" sldId="279"/>
            <ac:picMk id="20" creationId="{E1DF1DBC-993B-1372-FD49-ADB9B0FD1F9D}"/>
          </ac:picMkLst>
        </pc:picChg>
        <pc:picChg chg="add del mod">
          <ac:chgData name="McDuffie, Joshua" userId="6a6b1479-3967-42c1-b208-6d52e2d51338" providerId="ADAL" clId="{2E99BC40-4F25-4FBD-8EBD-F2F99F7CF7F6}" dt="2023-07-17T18:46:14.362" v="531" actId="1076"/>
          <ac:picMkLst>
            <pc:docMk/>
            <pc:sldMk cId="1498937969" sldId="279"/>
            <ac:picMk id="23" creationId="{C09F473D-3DAA-2335-CFC8-F9C12D6B5E54}"/>
          </ac:picMkLst>
        </pc:picChg>
      </pc:sldChg>
    </pc:docChg>
  </pc:docChgLst>
  <pc:docChgLst>
    <pc:chgData name="McDuffie, Joshua" userId="S::joshua.d.mcduffie@vanderbilt.edu::6a6b1479-3967-42c1-b208-6d52e2d51338" providerId="AD" clId="Web-{B64F68C4-85A7-BE9A-E868-4294D7B907C6}"/>
    <pc:docChg chg="addSld modSld sldOrd">
      <pc:chgData name="McDuffie, Joshua" userId="S::joshua.d.mcduffie@vanderbilt.edu::6a6b1479-3967-42c1-b208-6d52e2d51338" providerId="AD" clId="Web-{B64F68C4-85A7-BE9A-E868-4294D7B907C6}" dt="2021-12-17T22:59:07.361" v="413" actId="20577"/>
      <pc:docMkLst>
        <pc:docMk/>
      </pc:docMkLst>
      <pc:sldChg chg="delSp modSp">
        <pc:chgData name="McDuffie, Joshua" userId="S::joshua.d.mcduffie@vanderbilt.edu::6a6b1479-3967-42c1-b208-6d52e2d51338" providerId="AD" clId="Web-{B64F68C4-85A7-BE9A-E868-4294D7B907C6}" dt="2021-12-17T19:50:42.479" v="165" actId="14100"/>
        <pc:sldMkLst>
          <pc:docMk/>
          <pc:sldMk cId="1821550519" sldId="261"/>
        </pc:sldMkLst>
        <pc:spChg chg="mod">
          <ac:chgData name="McDuffie, Joshua" userId="S::joshua.d.mcduffie@vanderbilt.edu::6a6b1479-3967-42c1-b208-6d52e2d51338" providerId="AD" clId="Web-{B64F68C4-85A7-BE9A-E868-4294D7B907C6}" dt="2021-12-17T19:48:57.135" v="164" actId="20577"/>
          <ac:spMkLst>
            <pc:docMk/>
            <pc:sldMk cId="1821550519" sldId="261"/>
            <ac:spMk id="2" creationId="{60306351-F984-4C06-AE15-F6F2813B07B3}"/>
          </ac:spMkLst>
        </pc:spChg>
        <pc:spChg chg="del">
          <ac:chgData name="McDuffie, Joshua" userId="S::joshua.d.mcduffie@vanderbilt.edu::6a6b1479-3967-42c1-b208-6d52e2d51338" providerId="AD" clId="Web-{B64F68C4-85A7-BE9A-E868-4294D7B907C6}" dt="2021-12-17T19:46:56.900" v="162"/>
          <ac:spMkLst>
            <pc:docMk/>
            <pc:sldMk cId="1821550519" sldId="261"/>
            <ac:spMk id="5" creationId="{638459A0-B46D-48EA-AA16-F7D56DD321F6}"/>
          </ac:spMkLst>
        </pc:spChg>
        <pc:picChg chg="mod">
          <ac:chgData name="McDuffie, Joshua" userId="S::joshua.d.mcduffie@vanderbilt.edu::6a6b1479-3967-42c1-b208-6d52e2d51338" providerId="AD" clId="Web-{B64F68C4-85A7-BE9A-E868-4294D7B907C6}" dt="2021-12-17T19:50:42.479" v="165" actId="14100"/>
          <ac:picMkLst>
            <pc:docMk/>
            <pc:sldMk cId="1821550519" sldId="261"/>
            <ac:picMk id="4" creationId="{DED928B6-2916-4C92-8989-92C251E3E375}"/>
          </ac:picMkLst>
        </pc:picChg>
      </pc:sldChg>
      <pc:sldChg chg="addSp modSp">
        <pc:chgData name="McDuffie, Joshua" userId="S::joshua.d.mcduffie@vanderbilt.edu::6a6b1479-3967-42c1-b208-6d52e2d51338" providerId="AD" clId="Web-{B64F68C4-85A7-BE9A-E868-4294D7B907C6}" dt="2021-12-17T22:59:07.361" v="413" actId="20577"/>
        <pc:sldMkLst>
          <pc:docMk/>
          <pc:sldMk cId="2617200932" sldId="268"/>
        </pc:sldMkLst>
        <pc:spChg chg="mod">
          <ac:chgData name="McDuffie, Joshua" userId="S::joshua.d.mcduffie@vanderbilt.edu::6a6b1479-3967-42c1-b208-6d52e2d51338" providerId="AD" clId="Web-{B64F68C4-85A7-BE9A-E868-4294D7B907C6}" dt="2021-12-17T22:24:48.501" v="360" actId="20577"/>
          <ac:spMkLst>
            <pc:docMk/>
            <pc:sldMk cId="2617200932" sldId="268"/>
            <ac:spMk id="3" creationId="{D647AAA6-411F-43B3-B0A2-116310C348B8}"/>
          </ac:spMkLst>
        </pc:spChg>
        <pc:spChg chg="add mod">
          <ac:chgData name="McDuffie, Joshua" userId="S::joshua.d.mcduffie@vanderbilt.edu::6a6b1479-3967-42c1-b208-6d52e2d51338" providerId="AD" clId="Web-{B64F68C4-85A7-BE9A-E868-4294D7B907C6}" dt="2021-12-17T22:21:50.704" v="346" actId="1076"/>
          <ac:spMkLst>
            <pc:docMk/>
            <pc:sldMk cId="2617200932" sldId="268"/>
            <ac:spMk id="6" creationId="{290DBC2D-8B85-4A41-9D94-5EABF92040F3}"/>
          </ac:spMkLst>
        </pc:spChg>
        <pc:spChg chg="add mod">
          <ac:chgData name="McDuffie, Joshua" userId="S::joshua.d.mcduffie@vanderbilt.edu::6a6b1479-3967-42c1-b208-6d52e2d51338" providerId="AD" clId="Web-{B64F68C4-85A7-BE9A-E868-4294D7B907C6}" dt="2021-12-17T22:53:19.797" v="378" actId="1076"/>
          <ac:spMkLst>
            <pc:docMk/>
            <pc:sldMk cId="2617200932" sldId="268"/>
            <ac:spMk id="9" creationId="{44E7AFD1-8FB4-45E7-8268-83800D6DB566}"/>
          </ac:spMkLst>
        </pc:spChg>
        <pc:spChg chg="add mod">
          <ac:chgData name="McDuffie, Joshua" userId="S::joshua.d.mcduffie@vanderbilt.edu::6a6b1479-3967-42c1-b208-6d52e2d51338" providerId="AD" clId="Web-{B64F68C4-85A7-BE9A-E868-4294D7B907C6}" dt="2021-12-17T22:59:07.361" v="413" actId="20577"/>
          <ac:spMkLst>
            <pc:docMk/>
            <pc:sldMk cId="2617200932" sldId="268"/>
            <ac:spMk id="11" creationId="{6D61225D-14A5-4363-AC7F-8D2F9D11175B}"/>
          </ac:spMkLst>
        </pc:spChg>
        <pc:grpChg chg="add mod">
          <ac:chgData name="McDuffie, Joshua" userId="S::joshua.d.mcduffie@vanderbilt.edu::6a6b1479-3967-42c1-b208-6d52e2d51338" providerId="AD" clId="Web-{B64F68C4-85A7-BE9A-E868-4294D7B907C6}" dt="2021-12-17T22:10:02.799" v="308" actId="1076"/>
          <ac:grpSpMkLst>
            <pc:docMk/>
            <pc:sldMk cId="2617200932" sldId="268"/>
            <ac:grpSpMk id="5" creationId="{EE1154FD-64FE-4910-B470-4C0C4ED385C9}"/>
          </ac:grpSpMkLst>
        </pc:grpChg>
        <pc:picChg chg="mod">
          <ac:chgData name="McDuffie, Joshua" userId="S::joshua.d.mcduffie@vanderbilt.edu::6a6b1479-3967-42c1-b208-6d52e2d51338" providerId="AD" clId="Web-{B64F68C4-85A7-BE9A-E868-4294D7B907C6}" dt="2021-12-17T22:21:44.829" v="345" actId="14100"/>
          <ac:picMkLst>
            <pc:docMk/>
            <pc:sldMk cId="2617200932" sldId="268"/>
            <ac:picMk id="4" creationId="{712A6981-4A16-4A9D-951F-033F3EA4309B}"/>
          </ac:picMkLst>
        </pc:picChg>
      </pc:sldChg>
      <pc:sldChg chg="modSp">
        <pc:chgData name="McDuffie, Joshua" userId="S::joshua.d.mcduffie@vanderbilt.edu::6a6b1479-3967-42c1-b208-6d52e2d51338" providerId="AD" clId="Web-{B64F68C4-85A7-BE9A-E868-4294D7B907C6}" dt="2021-12-17T19:54:53.183" v="242" actId="20577"/>
        <pc:sldMkLst>
          <pc:docMk/>
          <pc:sldMk cId="2464219771" sldId="269"/>
        </pc:sldMkLst>
        <pc:spChg chg="mod">
          <ac:chgData name="McDuffie, Joshua" userId="S::joshua.d.mcduffie@vanderbilt.edu::6a6b1479-3967-42c1-b208-6d52e2d51338" providerId="AD" clId="Web-{B64F68C4-85A7-BE9A-E868-4294D7B907C6}" dt="2021-12-17T19:54:53.183" v="242" actId="20577"/>
          <ac:spMkLst>
            <pc:docMk/>
            <pc:sldMk cId="2464219771" sldId="269"/>
            <ac:spMk id="3" creationId="{A6D54129-10D4-4F1B-A087-4B24E0D2A870}"/>
          </ac:spMkLst>
        </pc:spChg>
      </pc:sldChg>
      <pc:sldChg chg="addSp delSp modSp">
        <pc:chgData name="McDuffie, Joshua" userId="S::joshua.d.mcduffie@vanderbilt.edu::6a6b1479-3967-42c1-b208-6d52e2d51338" providerId="AD" clId="Web-{B64F68C4-85A7-BE9A-E868-4294D7B907C6}" dt="2021-12-17T21:41:05.148" v="304" actId="20577"/>
        <pc:sldMkLst>
          <pc:docMk/>
          <pc:sldMk cId="2445955181" sldId="273"/>
        </pc:sldMkLst>
        <pc:spChg chg="mod">
          <ac:chgData name="McDuffie, Joshua" userId="S::joshua.d.mcduffie@vanderbilt.edu::6a6b1479-3967-42c1-b208-6d52e2d51338" providerId="AD" clId="Web-{B64F68C4-85A7-BE9A-E868-4294D7B907C6}" dt="2021-12-17T21:38:50.447" v="252"/>
          <ac:spMkLst>
            <pc:docMk/>
            <pc:sldMk cId="2445955181" sldId="273"/>
            <ac:spMk id="2" creationId="{1CEA8237-F81D-4270-9621-3D515BBDB625}"/>
          </ac:spMkLst>
        </pc:spChg>
        <pc:spChg chg="mod">
          <ac:chgData name="McDuffie, Joshua" userId="S::joshua.d.mcduffie@vanderbilt.edu::6a6b1479-3967-42c1-b208-6d52e2d51338" providerId="AD" clId="Web-{B64F68C4-85A7-BE9A-E868-4294D7B907C6}" dt="2021-12-17T21:41:05.148" v="304" actId="20577"/>
          <ac:spMkLst>
            <pc:docMk/>
            <pc:sldMk cId="2445955181" sldId="273"/>
            <ac:spMk id="3" creationId="{1DFC4C15-19BE-484A-9A9E-54EAF691AFEB}"/>
          </ac:spMkLst>
        </pc:spChg>
        <pc:spChg chg="del">
          <ac:chgData name="McDuffie, Joshua" userId="S::joshua.d.mcduffie@vanderbilt.edu::6a6b1479-3967-42c1-b208-6d52e2d51338" providerId="AD" clId="Web-{B64F68C4-85A7-BE9A-E868-4294D7B907C6}" dt="2021-12-17T21:38:50.447" v="252"/>
          <ac:spMkLst>
            <pc:docMk/>
            <pc:sldMk cId="2445955181" sldId="273"/>
            <ac:spMk id="9" creationId="{3CD9DF72-87A3-404E-A828-84CBF11A8303}"/>
          </ac:spMkLst>
        </pc:spChg>
        <pc:spChg chg="add">
          <ac:chgData name="McDuffie, Joshua" userId="S::joshua.d.mcduffie@vanderbilt.edu::6a6b1479-3967-42c1-b208-6d52e2d51338" providerId="AD" clId="Web-{B64F68C4-85A7-BE9A-E868-4294D7B907C6}" dt="2021-12-17T21:38:50.447" v="252"/>
          <ac:spMkLst>
            <pc:docMk/>
            <pc:sldMk cId="2445955181" sldId="273"/>
            <ac:spMk id="16" creationId="{D009D6D5-DAC2-4A8B-A17A-E206B9012D09}"/>
          </ac:spMkLst>
        </pc:spChg>
        <pc:picChg chg="mod ord">
          <ac:chgData name="McDuffie, Joshua" userId="S::joshua.d.mcduffie@vanderbilt.edu::6a6b1479-3967-42c1-b208-6d52e2d51338" providerId="AD" clId="Web-{B64F68C4-85A7-BE9A-E868-4294D7B907C6}" dt="2021-12-17T21:38:50.447" v="252"/>
          <ac:picMkLst>
            <pc:docMk/>
            <pc:sldMk cId="2445955181" sldId="273"/>
            <ac:picMk id="4" creationId="{745729EB-73ED-4639-A3F7-2BCB0E60D027}"/>
          </ac:picMkLst>
        </pc:picChg>
        <pc:cxnChg chg="del">
          <ac:chgData name="McDuffie, Joshua" userId="S::joshua.d.mcduffie@vanderbilt.edu::6a6b1479-3967-42c1-b208-6d52e2d51338" providerId="AD" clId="Web-{B64F68C4-85A7-BE9A-E868-4294D7B907C6}" dt="2021-12-17T21:38:50.447" v="252"/>
          <ac:cxnSpMkLst>
            <pc:docMk/>
            <pc:sldMk cId="2445955181" sldId="273"/>
            <ac:cxnSpMk id="11" creationId="{20E3A342-4D61-4E3F-AF90-1AB42AEB96CC}"/>
          </ac:cxnSpMkLst>
        </pc:cxnChg>
      </pc:sldChg>
      <pc:sldChg chg="modSp ord">
        <pc:chgData name="McDuffie, Joshua" userId="S::joshua.d.mcduffie@vanderbilt.edu::6a6b1479-3967-42c1-b208-6d52e2d51338" providerId="AD" clId="Web-{B64F68C4-85A7-BE9A-E868-4294D7B907C6}" dt="2021-12-17T19:57:24.356" v="250" actId="20577"/>
        <pc:sldMkLst>
          <pc:docMk/>
          <pc:sldMk cId="3927085591" sldId="274"/>
        </pc:sldMkLst>
        <pc:spChg chg="mod">
          <ac:chgData name="McDuffie, Joshua" userId="S::joshua.d.mcduffie@vanderbilt.edu::6a6b1479-3967-42c1-b208-6d52e2d51338" providerId="AD" clId="Web-{B64F68C4-85A7-BE9A-E868-4294D7B907C6}" dt="2021-12-17T19:57:24.356" v="250" actId="20577"/>
          <ac:spMkLst>
            <pc:docMk/>
            <pc:sldMk cId="3927085591" sldId="274"/>
            <ac:spMk id="3" creationId="{2B089D7E-5795-4A83-B83D-5997AF08ED84}"/>
          </ac:spMkLst>
        </pc:spChg>
      </pc:sldChg>
      <pc:sldChg chg="modSp ord">
        <pc:chgData name="McDuffie, Joshua" userId="S::joshua.d.mcduffie@vanderbilt.edu::6a6b1479-3967-42c1-b208-6d52e2d51338" providerId="AD" clId="Web-{B64F68C4-85A7-BE9A-E868-4294D7B907C6}" dt="2021-12-17T19:55:33.761" v="246" actId="20577"/>
        <pc:sldMkLst>
          <pc:docMk/>
          <pc:sldMk cId="3022337392" sldId="275"/>
        </pc:sldMkLst>
        <pc:spChg chg="mod">
          <ac:chgData name="McDuffie, Joshua" userId="S::joshua.d.mcduffie@vanderbilt.edu::6a6b1479-3967-42c1-b208-6d52e2d51338" providerId="AD" clId="Web-{B64F68C4-85A7-BE9A-E868-4294D7B907C6}" dt="2021-12-17T19:55:33.761" v="246" actId="20577"/>
          <ac:spMkLst>
            <pc:docMk/>
            <pc:sldMk cId="3022337392" sldId="275"/>
            <ac:spMk id="3" creationId="{1012032B-D35B-44D1-A32C-73EEFFB7640C}"/>
          </ac:spMkLst>
        </pc:spChg>
      </pc:sldChg>
      <pc:sldChg chg="modSp">
        <pc:chgData name="McDuffie, Joshua" userId="S::joshua.d.mcduffie@vanderbilt.edu::6a6b1479-3967-42c1-b208-6d52e2d51338" providerId="AD" clId="Web-{B64F68C4-85A7-BE9A-E868-4294D7B907C6}" dt="2021-12-17T21:37:54.276" v="251" actId="1076"/>
        <pc:sldMkLst>
          <pc:docMk/>
          <pc:sldMk cId="329590345" sldId="276"/>
        </pc:sldMkLst>
        <pc:picChg chg="mod">
          <ac:chgData name="McDuffie, Joshua" userId="S::joshua.d.mcduffie@vanderbilt.edu::6a6b1479-3967-42c1-b208-6d52e2d51338" providerId="AD" clId="Web-{B64F68C4-85A7-BE9A-E868-4294D7B907C6}" dt="2021-12-17T21:37:54.276" v="251" actId="1076"/>
          <ac:picMkLst>
            <pc:docMk/>
            <pc:sldMk cId="329590345" sldId="276"/>
            <ac:picMk id="4" creationId="{28E5463E-29FA-4EE1-8CC0-4D448066F3B2}"/>
          </ac:picMkLst>
        </pc:picChg>
      </pc:sldChg>
      <pc:sldChg chg="modSp new">
        <pc:chgData name="McDuffie, Joshua" userId="S::joshua.d.mcduffie@vanderbilt.edu::6a6b1479-3967-42c1-b208-6d52e2d51338" providerId="AD" clId="Web-{B64F68C4-85A7-BE9A-E868-4294D7B907C6}" dt="2021-12-17T19:46:35.384" v="161" actId="20577"/>
        <pc:sldMkLst>
          <pc:docMk/>
          <pc:sldMk cId="2620746391" sldId="277"/>
        </pc:sldMkLst>
        <pc:spChg chg="mod">
          <ac:chgData name="McDuffie, Joshua" userId="S::joshua.d.mcduffie@vanderbilt.edu::6a6b1479-3967-42c1-b208-6d52e2d51338" providerId="AD" clId="Web-{B64F68C4-85A7-BE9A-E868-4294D7B907C6}" dt="2021-12-17T19:41:14.899" v="18" actId="20577"/>
          <ac:spMkLst>
            <pc:docMk/>
            <pc:sldMk cId="2620746391" sldId="277"/>
            <ac:spMk id="2" creationId="{E52D5DFE-06F6-4CFF-B469-FB2C96EBFD25}"/>
          </ac:spMkLst>
        </pc:spChg>
        <pc:spChg chg="mod">
          <ac:chgData name="McDuffie, Joshua" userId="S::joshua.d.mcduffie@vanderbilt.edu::6a6b1479-3967-42c1-b208-6d52e2d51338" providerId="AD" clId="Web-{B64F68C4-85A7-BE9A-E868-4294D7B907C6}" dt="2021-12-17T19:46:35.384" v="161" actId="20577"/>
          <ac:spMkLst>
            <pc:docMk/>
            <pc:sldMk cId="2620746391" sldId="277"/>
            <ac:spMk id="3" creationId="{8B9B1F1A-1C03-46CE-B4CE-143754E4AB43}"/>
          </ac:spMkLst>
        </pc:spChg>
      </pc:sldChg>
    </pc:docChg>
  </pc:docChgLst>
  <pc:docChgLst>
    <pc:chgData name="McDuffie, Joshua" userId="S::joshua.d.mcduffie@vanderbilt.edu::6a6b1479-3967-42c1-b208-6d52e2d51338" providerId="AD" clId="Web-{9935242A-C22A-01B8-CA9E-FC7A4802010F}"/>
    <pc:docChg chg="modSld">
      <pc:chgData name="McDuffie, Joshua" userId="S::joshua.d.mcduffie@vanderbilt.edu::6a6b1479-3967-42c1-b208-6d52e2d51338" providerId="AD" clId="Web-{9935242A-C22A-01B8-CA9E-FC7A4802010F}" dt="2022-01-10T17:42:58.735" v="53" actId="20577"/>
      <pc:docMkLst>
        <pc:docMk/>
      </pc:docMkLst>
      <pc:sldChg chg="modSp">
        <pc:chgData name="McDuffie, Joshua" userId="S::joshua.d.mcduffie@vanderbilt.edu::6a6b1479-3967-42c1-b208-6d52e2d51338" providerId="AD" clId="Web-{9935242A-C22A-01B8-CA9E-FC7A4802010F}" dt="2022-01-10T17:42:58.735" v="53" actId="20577"/>
        <pc:sldMkLst>
          <pc:docMk/>
          <pc:sldMk cId="2192045878" sldId="266"/>
        </pc:sldMkLst>
        <pc:spChg chg="mod">
          <ac:chgData name="McDuffie, Joshua" userId="S::joshua.d.mcduffie@vanderbilt.edu::6a6b1479-3967-42c1-b208-6d52e2d51338" providerId="AD" clId="Web-{9935242A-C22A-01B8-CA9E-FC7A4802010F}" dt="2022-01-10T17:42:58.735" v="53" actId="20577"/>
          <ac:spMkLst>
            <pc:docMk/>
            <pc:sldMk cId="2192045878" sldId="266"/>
            <ac:spMk id="3" creationId="{D647AAA6-411F-43B3-B0A2-116310C348B8}"/>
          </ac:spMkLst>
        </pc:spChg>
      </pc:sldChg>
    </pc:docChg>
  </pc:docChgLst>
  <pc:docChgLst>
    <pc:chgData name="McDuffie, Joshua" userId="S::joshua.d.mcduffie@vanderbilt.edu::6a6b1479-3967-42c1-b208-6d52e2d51338" providerId="AD" clId="Web-{8952979E-7E13-46FE-AF8A-E6A7C9F89A69}"/>
    <pc:docChg chg="addSld delSld modSld sldOrd">
      <pc:chgData name="McDuffie, Joshua" userId="S::joshua.d.mcduffie@vanderbilt.edu::6a6b1479-3967-42c1-b208-6d52e2d51338" providerId="AD" clId="Web-{8952979E-7E13-46FE-AF8A-E6A7C9F89A69}" dt="2021-08-03T20:11:15.179" v="209"/>
      <pc:docMkLst>
        <pc:docMk/>
      </pc:docMkLst>
      <pc:sldChg chg="addSp modSp mod setBg addAnim setClrOvrMap">
        <pc:chgData name="McDuffie, Joshua" userId="S::joshua.d.mcduffie@vanderbilt.edu::6a6b1479-3967-42c1-b208-6d52e2d51338" providerId="AD" clId="Web-{8952979E-7E13-46FE-AF8A-E6A7C9F89A69}" dt="2021-08-03T19:09:22.263" v="41"/>
        <pc:sldMkLst>
          <pc:docMk/>
          <pc:sldMk cId="109857222" sldId="256"/>
        </pc:sldMkLst>
        <pc:spChg chg="mod">
          <ac:chgData name="McDuffie, Joshua" userId="S::joshua.d.mcduffie@vanderbilt.edu::6a6b1479-3967-42c1-b208-6d52e2d51338" providerId="AD" clId="Web-{8952979E-7E13-46FE-AF8A-E6A7C9F89A69}" dt="2021-08-03T19:09:22.263" v="39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cDuffie, Joshua" userId="S::joshua.d.mcduffie@vanderbilt.edu::6a6b1479-3967-42c1-b208-6d52e2d51338" providerId="AD" clId="Web-{8952979E-7E13-46FE-AF8A-E6A7C9F89A69}" dt="2021-08-03T19:09:22.263" v="39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McDuffie, Joshua" userId="S::joshua.d.mcduffie@vanderbilt.edu::6a6b1479-3967-42c1-b208-6d52e2d51338" providerId="AD" clId="Web-{8952979E-7E13-46FE-AF8A-E6A7C9F89A69}" dt="2021-08-03T19:09:22.263" v="39"/>
          <ac:spMkLst>
            <pc:docMk/>
            <pc:sldMk cId="109857222" sldId="256"/>
            <ac:spMk id="9" creationId="{71B2258F-86CA-4D4D-8270-BC05FCDEBFB3}"/>
          </ac:spMkLst>
        </pc:spChg>
        <pc:picChg chg="add mod ord">
          <ac:chgData name="McDuffie, Joshua" userId="S::joshua.d.mcduffie@vanderbilt.edu::6a6b1479-3967-42c1-b208-6d52e2d51338" providerId="AD" clId="Web-{8952979E-7E13-46FE-AF8A-E6A7C9F89A69}" dt="2021-08-03T19:09:22.263" v="39"/>
          <ac:picMkLst>
            <pc:docMk/>
            <pc:sldMk cId="109857222" sldId="256"/>
            <ac:picMk id="4" creationId="{2163C7B0-4426-48E1-93F2-1C1CC57BBF60}"/>
          </ac:picMkLst>
        </pc:picChg>
      </pc:sldChg>
      <pc:sldChg chg="new">
        <pc:chgData name="McDuffie, Joshua" userId="S::joshua.d.mcduffie@vanderbilt.edu::6a6b1479-3967-42c1-b208-6d52e2d51338" providerId="AD" clId="Web-{8952979E-7E13-46FE-AF8A-E6A7C9F89A69}" dt="2021-08-03T14:16:05.776" v="4"/>
        <pc:sldMkLst>
          <pc:docMk/>
          <pc:sldMk cId="3547679130" sldId="257"/>
        </pc:sldMkLst>
      </pc:sldChg>
      <pc:sldChg chg="modSp new ord">
        <pc:chgData name="McDuffie, Joshua" userId="S::joshua.d.mcduffie@vanderbilt.edu::6a6b1479-3967-42c1-b208-6d52e2d51338" providerId="AD" clId="Web-{8952979E-7E13-46FE-AF8A-E6A7C9F89A69}" dt="2021-08-03T14:18:57.758" v="37" actId="20577"/>
        <pc:sldMkLst>
          <pc:docMk/>
          <pc:sldMk cId="3883767794" sldId="258"/>
        </pc:sldMkLst>
        <pc:spChg chg="mod">
          <ac:chgData name="McDuffie, Joshua" userId="S::joshua.d.mcduffie@vanderbilt.edu::6a6b1479-3967-42c1-b208-6d52e2d51338" providerId="AD" clId="Web-{8952979E-7E13-46FE-AF8A-E6A7C9F89A69}" dt="2021-08-03T14:18:57.758" v="37" actId="20577"/>
          <ac:spMkLst>
            <pc:docMk/>
            <pc:sldMk cId="3883767794" sldId="258"/>
            <ac:spMk id="2" creationId="{51660151-D41C-49F9-8ACC-C03401328512}"/>
          </ac:spMkLst>
        </pc:spChg>
      </pc:sldChg>
      <pc:sldChg chg="modSp add replId">
        <pc:chgData name="McDuffie, Joshua" userId="S::joshua.d.mcduffie@vanderbilt.edu::6a6b1479-3967-42c1-b208-6d52e2d51338" providerId="AD" clId="Web-{8952979E-7E13-46FE-AF8A-E6A7C9F89A69}" dt="2021-08-03T19:10:58.266" v="48" actId="20577"/>
        <pc:sldMkLst>
          <pc:docMk/>
          <pc:sldMk cId="4029971455" sldId="259"/>
        </pc:sldMkLst>
        <pc:spChg chg="mod">
          <ac:chgData name="McDuffie, Joshua" userId="S::joshua.d.mcduffie@vanderbilt.edu::6a6b1479-3967-42c1-b208-6d52e2d51338" providerId="AD" clId="Web-{8952979E-7E13-46FE-AF8A-E6A7C9F89A69}" dt="2021-08-03T19:10:58.266" v="48" actId="20577"/>
          <ac:spMkLst>
            <pc:docMk/>
            <pc:sldMk cId="4029971455" sldId="259"/>
            <ac:spMk id="2" creationId="{51660151-D41C-49F9-8ACC-C03401328512}"/>
          </ac:spMkLst>
        </pc:spChg>
      </pc:sldChg>
      <pc:sldChg chg="modSp add replId">
        <pc:chgData name="McDuffie, Joshua" userId="S::joshua.d.mcduffie@vanderbilt.edu::6a6b1479-3967-42c1-b208-6d52e2d51338" providerId="AD" clId="Web-{8952979E-7E13-46FE-AF8A-E6A7C9F89A69}" dt="2021-08-03T19:11:22.407" v="62" actId="20577"/>
        <pc:sldMkLst>
          <pc:docMk/>
          <pc:sldMk cId="943372071" sldId="260"/>
        </pc:sldMkLst>
        <pc:spChg chg="mod">
          <ac:chgData name="McDuffie, Joshua" userId="S::joshua.d.mcduffie@vanderbilt.edu::6a6b1479-3967-42c1-b208-6d52e2d51338" providerId="AD" clId="Web-{8952979E-7E13-46FE-AF8A-E6A7C9F89A69}" dt="2021-08-03T19:11:22.407" v="62" actId="20577"/>
          <ac:spMkLst>
            <pc:docMk/>
            <pc:sldMk cId="943372071" sldId="260"/>
            <ac:spMk id="2" creationId="{51660151-D41C-49F9-8ACC-C03401328512}"/>
          </ac:spMkLst>
        </pc:spChg>
      </pc:sldChg>
      <pc:sldChg chg="modSp new ord">
        <pc:chgData name="McDuffie, Joshua" userId="S::joshua.d.mcduffie@vanderbilt.edu::6a6b1479-3967-42c1-b208-6d52e2d51338" providerId="AD" clId="Web-{8952979E-7E13-46FE-AF8A-E6A7C9F89A69}" dt="2021-08-03T19:40:49.414" v="96" actId="20577"/>
        <pc:sldMkLst>
          <pc:docMk/>
          <pc:sldMk cId="1821550519" sldId="261"/>
        </pc:sldMkLst>
        <pc:spChg chg="mod">
          <ac:chgData name="McDuffie, Joshua" userId="S::joshua.d.mcduffie@vanderbilt.edu::6a6b1479-3967-42c1-b208-6d52e2d51338" providerId="AD" clId="Web-{8952979E-7E13-46FE-AF8A-E6A7C9F89A69}" dt="2021-08-03T19:38:51.192" v="79" actId="20577"/>
          <ac:spMkLst>
            <pc:docMk/>
            <pc:sldMk cId="1821550519" sldId="261"/>
            <ac:spMk id="2" creationId="{60306351-F984-4C06-AE15-F6F2813B07B3}"/>
          </ac:spMkLst>
        </pc:spChg>
        <pc:spChg chg="mod">
          <ac:chgData name="McDuffie, Joshua" userId="S::joshua.d.mcduffie@vanderbilt.edu::6a6b1479-3967-42c1-b208-6d52e2d51338" providerId="AD" clId="Web-{8952979E-7E13-46FE-AF8A-E6A7C9F89A69}" dt="2021-08-03T19:40:49.414" v="96" actId="20577"/>
          <ac:spMkLst>
            <pc:docMk/>
            <pc:sldMk cId="1821550519" sldId="261"/>
            <ac:spMk id="3" creationId="{C9D70591-87C2-46E3-A9BC-3501765D87DD}"/>
          </ac:spMkLst>
        </pc:spChg>
      </pc:sldChg>
      <pc:sldChg chg="modSp new del">
        <pc:chgData name="McDuffie, Joshua" userId="S::joshua.d.mcduffie@vanderbilt.edu::6a6b1479-3967-42c1-b208-6d52e2d51338" providerId="AD" clId="Web-{8952979E-7E13-46FE-AF8A-E6A7C9F89A69}" dt="2021-08-03T19:45:41.296" v="144"/>
        <pc:sldMkLst>
          <pc:docMk/>
          <pc:sldMk cId="1109411653" sldId="262"/>
        </pc:sldMkLst>
        <pc:spChg chg="mod">
          <ac:chgData name="McDuffie, Joshua" userId="S::joshua.d.mcduffie@vanderbilt.edu::6a6b1479-3967-42c1-b208-6d52e2d51338" providerId="AD" clId="Web-{8952979E-7E13-46FE-AF8A-E6A7C9F89A69}" dt="2021-08-03T19:41:30.743" v="106" actId="20577"/>
          <ac:spMkLst>
            <pc:docMk/>
            <pc:sldMk cId="1109411653" sldId="262"/>
            <ac:spMk id="2" creationId="{5C809864-11F1-4DBC-8F3E-9C41182F411D}"/>
          </ac:spMkLst>
        </pc:spChg>
        <pc:spChg chg="mod">
          <ac:chgData name="McDuffie, Joshua" userId="S::joshua.d.mcduffie@vanderbilt.edu::6a6b1479-3967-42c1-b208-6d52e2d51338" providerId="AD" clId="Web-{8952979E-7E13-46FE-AF8A-E6A7C9F89A69}" dt="2021-08-03T19:44:49.467" v="133" actId="20577"/>
          <ac:spMkLst>
            <pc:docMk/>
            <pc:sldMk cId="1109411653" sldId="262"/>
            <ac:spMk id="3" creationId="{CF4E4E2C-295A-43E0-9D57-C7DB3315431A}"/>
          </ac:spMkLst>
        </pc:spChg>
      </pc:sldChg>
      <pc:sldChg chg="modSp add del replId">
        <pc:chgData name="McDuffie, Joshua" userId="S::joshua.d.mcduffie@vanderbilt.edu::6a6b1479-3967-42c1-b208-6d52e2d51338" providerId="AD" clId="Web-{8952979E-7E13-46FE-AF8A-E6A7C9F89A69}" dt="2021-08-03T19:45:38.749" v="143"/>
        <pc:sldMkLst>
          <pc:docMk/>
          <pc:sldMk cId="2415709897" sldId="263"/>
        </pc:sldMkLst>
        <pc:spChg chg="mod">
          <ac:chgData name="McDuffie, Joshua" userId="S::joshua.d.mcduffie@vanderbilt.edu::6a6b1479-3967-42c1-b208-6d52e2d51338" providerId="AD" clId="Web-{8952979E-7E13-46FE-AF8A-E6A7C9F89A69}" dt="2021-08-03T19:41:53.619" v="110" actId="20577"/>
          <ac:spMkLst>
            <pc:docMk/>
            <pc:sldMk cId="2415709897" sldId="263"/>
            <ac:spMk id="2" creationId="{5C809864-11F1-4DBC-8F3E-9C41182F411D}"/>
          </ac:spMkLst>
        </pc:spChg>
        <pc:spChg chg="mod">
          <ac:chgData name="McDuffie, Joshua" userId="S::joshua.d.mcduffie@vanderbilt.edu::6a6b1479-3967-42c1-b208-6d52e2d51338" providerId="AD" clId="Web-{8952979E-7E13-46FE-AF8A-E6A7C9F89A69}" dt="2021-08-03T19:44:16.372" v="124" actId="20577"/>
          <ac:spMkLst>
            <pc:docMk/>
            <pc:sldMk cId="2415709897" sldId="263"/>
            <ac:spMk id="3" creationId="{CF4E4E2C-295A-43E0-9D57-C7DB3315431A}"/>
          </ac:spMkLst>
        </pc:spChg>
      </pc:sldChg>
      <pc:sldChg chg="addSp delSp modSp new">
        <pc:chgData name="McDuffie, Joshua" userId="S::joshua.d.mcduffie@vanderbilt.edu::6a6b1479-3967-42c1-b208-6d52e2d51338" providerId="AD" clId="Web-{8952979E-7E13-46FE-AF8A-E6A7C9F89A69}" dt="2021-08-03T20:11:15.179" v="209"/>
        <pc:sldMkLst>
          <pc:docMk/>
          <pc:sldMk cId="2523724789" sldId="264"/>
        </pc:sldMkLst>
        <pc:spChg chg="mod">
          <ac:chgData name="McDuffie, Joshua" userId="S::joshua.d.mcduffie@vanderbilt.edu::6a6b1479-3967-42c1-b208-6d52e2d51338" providerId="AD" clId="Web-{8952979E-7E13-46FE-AF8A-E6A7C9F89A69}" dt="2021-08-03T19:45:58.672" v="151" actId="20577"/>
          <ac:spMkLst>
            <pc:docMk/>
            <pc:sldMk cId="2523724789" sldId="264"/>
            <ac:spMk id="2" creationId="{6140E5A3-C395-4FA0-9DF8-31D9692AA749}"/>
          </ac:spMkLst>
        </pc:spChg>
        <pc:spChg chg="mod">
          <ac:chgData name="McDuffie, Joshua" userId="S::joshua.d.mcduffie@vanderbilt.edu::6a6b1479-3967-42c1-b208-6d52e2d51338" providerId="AD" clId="Web-{8952979E-7E13-46FE-AF8A-E6A7C9F89A69}" dt="2021-08-03T19:45:11.452" v="136" actId="20577"/>
          <ac:spMkLst>
            <pc:docMk/>
            <pc:sldMk cId="2523724789" sldId="264"/>
            <ac:spMk id="3" creationId="{68CFB7C1-0ACB-40C5-A509-5D191B88DFBE}"/>
          </ac:spMkLst>
        </pc:spChg>
        <pc:spChg chg="mod">
          <ac:chgData name="McDuffie, Joshua" userId="S::joshua.d.mcduffie@vanderbilt.edu::6a6b1479-3967-42c1-b208-6d52e2d51338" providerId="AD" clId="Web-{8952979E-7E13-46FE-AF8A-E6A7C9F89A69}" dt="2021-08-03T20:00:40.600" v="192" actId="20577"/>
          <ac:spMkLst>
            <pc:docMk/>
            <pc:sldMk cId="2523724789" sldId="264"/>
            <ac:spMk id="4" creationId="{190CC401-3D0B-48DB-BF75-B4E88774C940}"/>
          </ac:spMkLst>
        </pc:spChg>
        <pc:spChg chg="mod">
          <ac:chgData name="McDuffie, Joshua" userId="S::joshua.d.mcduffie@vanderbilt.edu::6a6b1479-3967-42c1-b208-6d52e2d51338" providerId="AD" clId="Web-{8952979E-7E13-46FE-AF8A-E6A7C9F89A69}" dt="2021-08-03T19:45:16.593" v="138" actId="20577"/>
          <ac:spMkLst>
            <pc:docMk/>
            <pc:sldMk cId="2523724789" sldId="264"/>
            <ac:spMk id="5" creationId="{4F13675C-69CC-4491-9B9C-01796BF9DC51}"/>
          </ac:spMkLst>
        </pc:spChg>
        <pc:spChg chg="mod">
          <ac:chgData name="McDuffie, Joshua" userId="S::joshua.d.mcduffie@vanderbilt.edu::6a6b1479-3967-42c1-b208-6d52e2d51338" providerId="AD" clId="Web-{8952979E-7E13-46FE-AF8A-E6A7C9F89A69}" dt="2021-08-03T20:02:17.228" v="201" actId="20577"/>
          <ac:spMkLst>
            <pc:docMk/>
            <pc:sldMk cId="2523724789" sldId="264"/>
            <ac:spMk id="6" creationId="{650AFDCC-80B5-48E5-BF83-F72FF959E338}"/>
          </ac:spMkLst>
        </pc:spChg>
        <pc:spChg chg="add mod">
          <ac:chgData name="McDuffie, Joshua" userId="S::joshua.d.mcduffie@vanderbilt.edu::6a6b1479-3967-42c1-b208-6d52e2d51338" providerId="AD" clId="Web-{8952979E-7E13-46FE-AF8A-E6A7C9F89A69}" dt="2021-08-03T20:03:39.964" v="206" actId="1076"/>
          <ac:spMkLst>
            <pc:docMk/>
            <pc:sldMk cId="2523724789" sldId="264"/>
            <ac:spMk id="13" creationId="{743B6102-45A2-44A6-B578-A5BB8E602BBD}"/>
          </ac:spMkLst>
        </pc:spChg>
        <pc:spChg chg="add del mod">
          <ac:chgData name="McDuffie, Joshua" userId="S::joshua.d.mcduffie@vanderbilt.edu::6a6b1479-3967-42c1-b208-6d52e2d51338" providerId="AD" clId="Web-{8952979E-7E13-46FE-AF8A-E6A7C9F89A69}" dt="2021-08-03T20:11:15.179" v="209"/>
          <ac:spMkLst>
            <pc:docMk/>
            <pc:sldMk cId="2523724789" sldId="264"/>
            <ac:spMk id="14" creationId="{0E7D41D7-DFA2-490C-9FE0-0A60FFDADC91}"/>
          </ac:spMkLst>
        </pc:spChg>
        <pc:graphicFrameChg chg="add del mod modGraphic">
          <ac:chgData name="McDuffie, Joshua" userId="S::joshua.d.mcduffie@vanderbilt.edu::6a6b1479-3967-42c1-b208-6d52e2d51338" providerId="AD" clId="Web-{8952979E-7E13-46FE-AF8A-E6A7C9F89A69}" dt="2021-08-03T19:53:55.152" v="166"/>
          <ac:graphicFrameMkLst>
            <pc:docMk/>
            <pc:sldMk cId="2523724789" sldId="264"/>
            <ac:graphicFrameMk id="7" creationId="{70E71D4F-CF8B-4CF1-8CFC-BF1AFB1F4523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lrn.usace.army.mil/may2010flood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gzRc5Wif4s?feature=oembe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aruyama_Dam_survey.jpg" TargetMode="External"/><Relationship Id="rId7" Type="http://schemas.openxmlformats.org/officeDocument/2006/relationships/hyperlink" Target="http://www.franklinmatters.org/2014/08/lincoln-st-construction-update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s://commons.wikimedia.org/wiki/File:Levees,_Dikes_and_Dams_(15),_NPSPhoto,_R._Cammauf_(9247357637).jpg" TargetMode="Externa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39446213@N03/24745296829" TargetMode="External"/><Relationship Id="rId7" Type="http://schemas.openxmlformats.org/officeDocument/2006/relationships/hyperlink" Target="https://www.appropedia.org/Building_a_flood_resistant_house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flickr.com/photos/editor/46552517012/in/pool-humidcityphotos" TargetMode="Externa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ema.gov/data-visualization/historical-flood-risk-and-cost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businessethicsopenstax/chapter/the-insurance-industry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lse.ac.uk/lsereviewofbooks/2014/01/04/book-review-the-new-science-of-cities-by-michael-batty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ther.gov/safety/flood-states-tn" TargetMode="External"/><Relationship Id="rId2" Type="http://schemas.openxmlformats.org/officeDocument/2006/relationships/hyperlink" Target="https://scijinks.gov/flood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ema.gov/data-visualization/historical-flood-risk-and-costs" TargetMode="External"/><Relationship Id="rId4" Type="http://schemas.openxmlformats.org/officeDocument/2006/relationships/hyperlink" Target="https://www.lrn.usace.army.mil/may2010flood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ocalised_flooding_on_Morgan_Street_due_to_the_storm_water_system_backing_up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line.org/climate/torrential-rain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looding in Cedar Rapids, IA | Flooded street in Cedar ...">
            <a:extLst>
              <a:ext uri="{FF2B5EF4-FFF2-40B4-BE49-F238E27FC236}">
                <a16:creationId xmlns:a16="http://schemas.microsoft.com/office/drawing/2014/main" id="{2163C7B0-4426-48E1-93F2-1C1CC57BB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Flood Hazards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The causes, effects, and how to deal with them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A8237-F81D-4270-9621-3D515BBD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Tough Decisions: 2010 Nashville Flood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4C15-19BE-484A-9A9E-54EAF691A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The 2010 Flood in Nashville, TN is an example of a tough decision. </a:t>
            </a:r>
          </a:p>
          <a:p>
            <a:r>
              <a:rPr lang="en-US" sz="2400" dirty="0">
                <a:ea typeface="+mn-lt"/>
                <a:cs typeface="+mn-lt"/>
              </a:rPr>
              <a:t>Regional rainfall exceeded 17 in. within two days, a record amount</a:t>
            </a:r>
          </a:p>
          <a:p>
            <a:r>
              <a:rPr lang="en-US" sz="2400" dirty="0">
                <a:ea typeface="+mn-lt"/>
                <a:cs typeface="+mn-lt"/>
              </a:rPr>
              <a:t>Operators were faced with a decision: Either perform a controlled release of water to avoid catastrophic dam failure which would be uncontrollable</a:t>
            </a:r>
            <a:endParaRPr lang="en-US" sz="2400" dirty="0"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  <a:hlinkClick r:id="rId2"/>
              </a:rPr>
              <a:t>May 2010 Flood (army.mil)</a:t>
            </a:r>
            <a:endParaRPr lang="en-US" sz="2000" dirty="0">
              <a:ea typeface="+mn-lt"/>
              <a:cs typeface="+mn-lt"/>
            </a:endParaRP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pic>
        <p:nvPicPr>
          <p:cNvPr id="4" name="Picture 4" descr="A picture containing text, outdoor, street, light&#10;&#10;Description automatically generated">
            <a:extLst>
              <a:ext uri="{FF2B5EF4-FFF2-40B4-BE49-F238E27FC236}">
                <a16:creationId xmlns:a16="http://schemas.microsoft.com/office/drawing/2014/main" id="{745729EB-73ED-4639-A3F7-2BCB0E60D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90" r="2619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5955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A63AD-2AB4-480F-D32F-EA2BC3D2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Flooding at each of the dams during the Nashville flood (video)</a:t>
            </a:r>
          </a:p>
        </p:txBody>
      </p:sp>
      <p:pic>
        <p:nvPicPr>
          <p:cNvPr id="4" name="Online Media 3" title="Cumberland River dams during May 2010 flood">
            <a:hlinkClick r:id="" action="ppaction://media"/>
            <a:extLst>
              <a:ext uri="{FF2B5EF4-FFF2-40B4-BE49-F238E27FC236}">
                <a16:creationId xmlns:a16="http://schemas.microsoft.com/office/drawing/2014/main" id="{E2F27BAA-0890-CF0E-3A1F-A6660960083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3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0151-D41C-49F9-8ACC-C0340132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How to deal with flooding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03B2A-8942-441C-BBC8-BBB1D88A2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72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73B0-4D8C-4E14-903E-FEC2F5938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Physical Infrastructure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7AAA6-411F-43B3-B0A2-116310C34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         Dams                                   Levees                                      Culverts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1154FD-64FE-4910-B470-4C0C4ED385C9}"/>
              </a:ext>
            </a:extLst>
          </p:cNvPr>
          <p:cNvGrpSpPr/>
          <p:nvPr/>
        </p:nvGrpSpPr>
        <p:grpSpPr>
          <a:xfrm>
            <a:off x="698740" y="3047135"/>
            <a:ext cx="10823276" cy="2215844"/>
            <a:chOff x="698740" y="3981663"/>
            <a:chExt cx="10823276" cy="2215844"/>
          </a:xfrm>
        </p:grpSpPr>
        <p:pic>
          <p:nvPicPr>
            <p:cNvPr id="4" name="Picture 4" descr="A picture containing tree, outdoor, stone&#10;&#10;Description automatically generated">
              <a:extLst>
                <a:ext uri="{FF2B5EF4-FFF2-40B4-BE49-F238E27FC236}">
                  <a16:creationId xmlns:a16="http://schemas.microsoft.com/office/drawing/2014/main" id="{712A6981-4A16-4A9D-951F-033F3EA4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98740" y="3996187"/>
              <a:ext cx="2915728" cy="2201173"/>
            </a:xfrm>
            <a:prstGeom prst="rect">
              <a:avLst/>
            </a:prstGeom>
          </p:spPr>
        </p:pic>
        <p:pic>
          <p:nvPicPr>
            <p:cNvPr id="7" name="Picture 7" descr="A picture containing grass, outdoor, sky, way&#10;&#10;Description automatically generated">
              <a:extLst>
                <a:ext uri="{FF2B5EF4-FFF2-40B4-BE49-F238E27FC236}">
                  <a16:creationId xmlns:a16="http://schemas.microsoft.com/office/drawing/2014/main" id="{6A804B8A-6E4F-4E3B-A401-3B57E328A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4551872" y="3985116"/>
              <a:ext cx="2743200" cy="2194560"/>
            </a:xfrm>
            <a:prstGeom prst="rect">
              <a:avLst/>
            </a:prstGeom>
          </p:spPr>
        </p:pic>
        <p:pic>
          <p:nvPicPr>
            <p:cNvPr id="10" name="Picture 10" descr="A picture containing rock, outdoor, stone, concrete&#10;&#10;Description automatically generated">
              <a:extLst>
                <a:ext uri="{FF2B5EF4-FFF2-40B4-BE49-F238E27FC236}">
                  <a16:creationId xmlns:a16="http://schemas.microsoft.com/office/drawing/2014/main" id="{ABA06924-5F6F-44B8-884C-838F2ABB8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8261232" y="3981663"/>
              <a:ext cx="3260784" cy="221584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90DBC2D-8B85-4A41-9D94-5EABF92040F3}"/>
              </a:ext>
            </a:extLst>
          </p:cNvPr>
          <p:cNvSpPr txBox="1"/>
          <p:nvPr/>
        </p:nvSpPr>
        <p:spPr>
          <a:xfrm>
            <a:off x="842514" y="2280249"/>
            <a:ext cx="29157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Structure built along a river to control the flow of water 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7AFD1-8FB4-45E7-8268-83800D6DB566}"/>
              </a:ext>
            </a:extLst>
          </p:cNvPr>
          <p:cNvSpPr txBox="1"/>
          <p:nvPr/>
        </p:nvSpPr>
        <p:spPr>
          <a:xfrm>
            <a:off x="4623758" y="228024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Structure built alongside a river to hold water back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1225D-14A5-4363-AC7F-8D2F9D11175B}"/>
              </a:ext>
            </a:extLst>
          </p:cNvPr>
          <p:cNvSpPr txBox="1"/>
          <p:nvPr/>
        </p:nvSpPr>
        <p:spPr>
          <a:xfrm>
            <a:off x="8405002" y="228024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Built to allow water to flow beneath the roads</a:t>
            </a:r>
          </a:p>
        </p:txBody>
      </p:sp>
    </p:spTree>
    <p:extLst>
      <p:ext uri="{BB962C8B-B14F-4D97-AF65-F5344CB8AC3E}">
        <p14:creationId xmlns:p14="http://schemas.microsoft.com/office/powerpoint/2010/main" val="2617200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73B0-4D8C-4E14-903E-FEC2F5938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Local Solutions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7AAA6-411F-43B3-B0A2-116310C34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 Adding Vegetation              Land Adjustments               Elevating Homes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DBC2D-8B85-4A41-9D94-5EABF92040F3}"/>
              </a:ext>
            </a:extLst>
          </p:cNvPr>
          <p:cNvSpPr txBox="1"/>
          <p:nvPr/>
        </p:nvSpPr>
        <p:spPr>
          <a:xfrm>
            <a:off x="842514" y="2280249"/>
            <a:ext cx="29157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Planting trees and foliage along a river to add a buffer to water flow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7AFD1-8FB4-45E7-8268-83800D6DB566}"/>
              </a:ext>
            </a:extLst>
          </p:cNvPr>
          <p:cNvSpPr txBox="1"/>
          <p:nvPr/>
        </p:nvSpPr>
        <p:spPr>
          <a:xfrm>
            <a:off x="4623757" y="2280248"/>
            <a:ext cx="32521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Sloping the land or adding a ditch to redirect the water flow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1225D-14A5-4363-AC7F-8D2F9D11175B}"/>
              </a:ext>
            </a:extLst>
          </p:cNvPr>
          <p:cNvSpPr txBox="1"/>
          <p:nvPr/>
        </p:nvSpPr>
        <p:spPr>
          <a:xfrm>
            <a:off x="8324491" y="2280247"/>
            <a:ext cx="35282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Building to allow water to flow beneath the main part of the home</a:t>
            </a:r>
          </a:p>
        </p:txBody>
      </p:sp>
      <p:pic>
        <p:nvPicPr>
          <p:cNvPr id="12" name="Picture 11" descr="A stream running through a marsh&#10;&#10;Description automatically generated">
            <a:extLst>
              <a:ext uri="{FF2B5EF4-FFF2-40B4-BE49-F238E27FC236}">
                <a16:creationId xmlns:a16="http://schemas.microsoft.com/office/drawing/2014/main" id="{CBEA52C3-BD39-E6D8-B482-04430DB3A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4092" y="3381204"/>
            <a:ext cx="3280572" cy="2183631"/>
          </a:xfrm>
          <a:prstGeom prst="rect">
            <a:avLst/>
          </a:prstGeom>
        </p:spPr>
      </p:pic>
      <p:pic>
        <p:nvPicPr>
          <p:cNvPr id="20" name="Picture 19" descr="A group of men digging a hole in the ground&#10;&#10;Description automatically generated">
            <a:extLst>
              <a:ext uri="{FF2B5EF4-FFF2-40B4-BE49-F238E27FC236}">
                <a16:creationId xmlns:a16="http://schemas.microsoft.com/office/drawing/2014/main" id="{E1DF1DBC-993B-1372-FD49-ADB9B0FD1F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2813"/>
          <a:stretch/>
        </p:blipFill>
        <p:spPr>
          <a:xfrm>
            <a:off x="4572000" y="3223032"/>
            <a:ext cx="3048000" cy="2657477"/>
          </a:xfrm>
          <a:prstGeom prst="rect">
            <a:avLst/>
          </a:prstGeom>
        </p:spPr>
      </p:pic>
      <p:pic>
        <p:nvPicPr>
          <p:cNvPr id="23" name="Picture 22" descr="A house with a staircase&#10;&#10;Description automatically generated">
            <a:extLst>
              <a:ext uri="{FF2B5EF4-FFF2-40B4-BE49-F238E27FC236}">
                <a16:creationId xmlns:a16="http://schemas.microsoft.com/office/drawing/2014/main" id="{C09F473D-3DAA-2335-CFC8-F9C12D6B5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07231" y="3404428"/>
            <a:ext cx="3885625" cy="216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37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73B0-4D8C-4E14-903E-FEC2F5938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What is flood insurance?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7AAA6-411F-43B3-B0A2-116310C3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3487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dirty="0">
                <a:cs typeface="Calibri"/>
              </a:rPr>
              <a:t>When you buy insurance, you pay an agreed upon amount monthly or annually (called a premium) so that the insurance agency can cover a large expense. </a:t>
            </a:r>
          </a:p>
          <a:p>
            <a:r>
              <a:rPr lang="en-US" sz="2400" dirty="0">
                <a:ea typeface="+mn-lt"/>
                <a:cs typeface="+mn-lt"/>
              </a:rPr>
              <a:t>Flooding is not covered by regular home insurance policies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The average annual cost of flood insurance as of 2019 was $700, or about $58 per month (FEMA)</a:t>
            </a:r>
            <a:endParaRPr lang="en-US" sz="2400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  <a:hlinkClick r:id="rId2"/>
              </a:rPr>
              <a:t>Historical Flood Risk and Costs | FEMA.gov</a:t>
            </a:r>
            <a:endParaRPr lang="en-US" sz="1600" dirty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0CB2974-49A5-4953-8027-BFD75426D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" b="29759"/>
          <a:stretch/>
        </p:blipFill>
        <p:spPr>
          <a:xfrm>
            <a:off x="7044012" y="1314091"/>
            <a:ext cx="4607001" cy="4861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6071CC-183A-4C4C-98D2-7781456AAEBB}"/>
              </a:ext>
            </a:extLst>
          </p:cNvPr>
          <p:cNvSpPr txBox="1"/>
          <p:nvPr/>
        </p:nvSpPr>
        <p:spPr>
          <a:xfrm>
            <a:off x="6996023" y="626277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Source: DeanDraper.com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045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73B0-4D8C-4E14-903E-FEC2F5938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National Flood Insurance Program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7AAA6-411F-43B3-B0A2-116310C34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Passed in 1968 to reduce flood damages and provide protection for property owners via insurance policies</a:t>
            </a:r>
          </a:p>
          <a:p>
            <a:r>
              <a:rPr lang="en-US" dirty="0">
                <a:ea typeface="+mn-lt"/>
                <a:cs typeface="+mn-lt"/>
              </a:rPr>
              <a:t>Later, the Flood insurance Act of 1973 established that flood insurance is required for</a:t>
            </a:r>
            <a:r>
              <a:rPr lang="en-US" dirty="0">
                <a:cs typeface="Calibri"/>
              </a:rPr>
              <a:t> properties in high-risk areas</a:t>
            </a: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3B94E866-D3EF-C04A-19E2-3178B6344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64283" y="4086663"/>
            <a:ext cx="2286000" cy="193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1C9A3B-A769-4409-9778-D8BFA9B15FF3}"/>
              </a:ext>
            </a:extLst>
          </p:cNvPr>
          <p:cNvSpPr txBox="1"/>
          <p:nvPr/>
        </p:nvSpPr>
        <p:spPr>
          <a:xfrm>
            <a:off x="1131498" y="5053641"/>
            <a:ext cx="3769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Question: Why should someone consider getting insurance? </a:t>
            </a:r>
          </a:p>
        </p:txBody>
      </p:sp>
    </p:spTree>
    <p:extLst>
      <p:ext uri="{BB962C8B-B14F-4D97-AF65-F5344CB8AC3E}">
        <p14:creationId xmlns:p14="http://schemas.microsoft.com/office/powerpoint/2010/main" val="718504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B5D8A-AE93-4AC5-AA59-B8003834D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Case Study: Local Planner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9D7E-5795-4A83-B83D-5997AF08E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2279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cs typeface="Calibri"/>
              </a:rPr>
              <a:t>You are a city official that is seeking to improve your city's ability to respond to a flood. Examine a map of your city. What would you do to help protect residents during a flood? 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Think about the following questions: </a:t>
            </a:r>
          </a:p>
          <a:p>
            <a:pPr lvl="1"/>
            <a:r>
              <a:rPr lang="en-US" dirty="0">
                <a:cs typeface="Calibri"/>
              </a:rPr>
              <a:t>What areas are close </a:t>
            </a:r>
            <a:r>
              <a:rPr lang="en-US">
                <a:cs typeface="Calibri"/>
              </a:rPr>
              <a:t>to water?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What residents would be unable to evacuate by themselves?</a:t>
            </a:r>
          </a:p>
          <a:p>
            <a:pPr lvl="1"/>
            <a:r>
              <a:rPr lang="en-US" dirty="0">
                <a:cs typeface="Calibri"/>
              </a:rPr>
              <a:t>Which buildings are most important to protect?</a:t>
            </a:r>
          </a:p>
          <a:p>
            <a:pPr lvl="1"/>
            <a:r>
              <a:rPr lang="en-US" dirty="0">
                <a:cs typeface="Calibri"/>
              </a:rPr>
              <a:t>How do we communicate warnings?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CA07687-0798-F106-03B6-20DBCED72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79721" y="1969689"/>
            <a:ext cx="5115463" cy="3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85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B645B-7836-4680-99FE-855217EED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645B4-DBA1-40A6-86DF-AF0557AB9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>
                <a:hlinkClick r:id="rId2"/>
              </a:rPr>
              <a:t>What Causes a Flood? | NOAA </a:t>
            </a:r>
            <a:r>
              <a:rPr lang="en-US" sz="1400" dirty="0" err="1">
                <a:hlinkClick r:id="rId2"/>
              </a:rPr>
              <a:t>SciJinks</a:t>
            </a:r>
            <a:r>
              <a:rPr lang="en-US" sz="1400" dirty="0">
                <a:hlinkClick r:id="rId2"/>
              </a:rPr>
              <a:t> – All About Weather</a:t>
            </a:r>
            <a:endParaRPr lang="en-US" sz="1400" dirty="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</a:rPr>
              <a:t>[1] US Department of Commerce, NOAA, National Weather Service, “Flooding in Tennessee,” </a:t>
            </a:r>
            <a:r>
              <a:rPr lang="en-US" sz="1400" i="1" dirty="0">
                <a:ea typeface="+mn-lt"/>
                <a:cs typeface="+mn-lt"/>
              </a:rPr>
              <a:t>Weather.gov</a:t>
            </a:r>
            <a:r>
              <a:rPr lang="en-US" sz="1400" dirty="0">
                <a:ea typeface="+mn-lt"/>
                <a:cs typeface="+mn-lt"/>
              </a:rPr>
              <a:t>, 2011. </a:t>
            </a:r>
            <a:r>
              <a:rPr lang="en-US" sz="1400" dirty="0">
                <a:ea typeface="+mn-lt"/>
                <a:cs typeface="+mn-lt"/>
                <a:hlinkClick r:id="rId3"/>
              </a:rPr>
              <a:t>https://www.weather.gov/safety/flood-states-tn</a:t>
            </a:r>
            <a:r>
              <a:rPr lang="en-US" sz="1400" dirty="0">
                <a:ea typeface="+mn-lt"/>
                <a:cs typeface="+mn-lt"/>
              </a:rPr>
              <a:t> (accessed Sep. 22, 2021).</a:t>
            </a:r>
          </a:p>
          <a:p>
            <a:r>
              <a:rPr lang="en-US" sz="1400" dirty="0">
                <a:ea typeface="+mn-lt"/>
                <a:cs typeface="+mn-lt"/>
                <a:hlinkClick r:id="rId4"/>
              </a:rPr>
              <a:t>May 2010 Flood (army.mil)</a:t>
            </a:r>
            <a:endParaRPr lang="en-US" sz="1400" dirty="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  <a:hlinkClick r:id="rId5"/>
              </a:rPr>
              <a:t>Historical Flood Risk and Costs | FEMA.gov</a:t>
            </a:r>
            <a:endParaRPr lang="en-US" sz="1400" dirty="0"/>
          </a:p>
          <a:p>
            <a:pPr marL="0" indent="0">
              <a:buNone/>
            </a:pPr>
            <a:endParaRPr lang="en-US" sz="1400" dirty="0">
              <a:ea typeface="+mn-lt"/>
              <a:cs typeface="+mn-lt"/>
            </a:endParaRPr>
          </a:p>
          <a:p>
            <a:endParaRPr lang="en-US" sz="1400" dirty="0">
              <a:ea typeface="+mn-lt"/>
              <a:cs typeface="+mn-lt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872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5DFE-06F6-4CFF-B469-FB2C96EBF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cs typeface="Calibri Light"/>
              </a:rPr>
              <a:t>By the end of this module, you should be able to :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B1F1A-1C03-46CE-B4CE-143754E4A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B0604020202020204" pitchFamily="34" charset="0"/>
              <a:buChar char="o"/>
            </a:pPr>
            <a:r>
              <a:rPr lang="en-US" dirty="0">
                <a:cs typeface="Calibri" panose="020F0502020204030204"/>
              </a:rPr>
              <a:t> </a:t>
            </a:r>
            <a:r>
              <a:rPr lang="en-US" sz="2400" dirty="0">
                <a:cs typeface="Calibri" panose="020F0502020204030204"/>
              </a:rPr>
              <a:t>Identify the causes of floods and how they affect people differently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400" dirty="0">
                <a:cs typeface="Calibri" panose="020F0502020204030204"/>
              </a:rPr>
              <a:t> Provide examples of methods of flood prevention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400" dirty="0">
                <a:cs typeface="Calibri" panose="020F0502020204030204"/>
              </a:rPr>
              <a:t> Recognize best practices to use to help your community prepare for a flood</a:t>
            </a:r>
          </a:p>
          <a:p>
            <a:pPr>
              <a:buFont typeface="Courier New" panose="020B0604020202020204" pitchFamily="34" charset="0"/>
              <a:buChar char="o"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074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0151-D41C-49F9-8ACC-C0340132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The causes of floods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03B2A-8942-441C-BBC8-BBB1D88A2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6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06351-F984-4C06-AE15-F6F2813B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What causes floods?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70591-87C2-46E3-A9BC-3501765D8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280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Flooding occurs </a:t>
            </a:r>
            <a:r>
              <a:rPr lang="en-US" i="1" dirty="0">
                <a:cs typeface="Calibri"/>
              </a:rPr>
              <a:t>when there is more water in an area than can be naturally drained at any point in time</a:t>
            </a:r>
          </a:p>
          <a:p>
            <a:r>
              <a:rPr lang="en-US" dirty="0">
                <a:cs typeface="Calibri"/>
              </a:rPr>
              <a:t>This can be brought about by natural and human factors</a:t>
            </a:r>
          </a:p>
        </p:txBody>
      </p:sp>
      <p:pic>
        <p:nvPicPr>
          <p:cNvPr id="4" name="Picture 4" descr="A picture containing outdoor, way, wet, day&#10;&#10;Description automatically generated">
            <a:extLst>
              <a:ext uri="{FF2B5EF4-FFF2-40B4-BE49-F238E27FC236}">
                <a16:creationId xmlns:a16="http://schemas.microsoft.com/office/drawing/2014/main" id="{DED928B6-2916-4C92-8989-92C251E3E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0249" y="1825206"/>
            <a:ext cx="5704936" cy="42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50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in the rain&#10;&#10;Description automatically generated">
            <a:extLst>
              <a:ext uri="{FF2B5EF4-FFF2-40B4-BE49-F238E27FC236}">
                <a16:creationId xmlns:a16="http://schemas.microsoft.com/office/drawing/2014/main" id="{1D61E582-32F3-34F9-AB76-68B74A5D5B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7585" y="1354347"/>
            <a:ext cx="10834628" cy="4975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0E5A3-C395-4FA0-9DF8-31D9692A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Causes of Flooding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FB7C1-0ACB-40C5-A509-5D191B88D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Natural 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CC401-3D0B-48DB-BF75-B4E88774C9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Heavy Rain</a:t>
            </a:r>
          </a:p>
          <a:p>
            <a:r>
              <a:rPr lang="en-US" dirty="0">
                <a:cs typeface="Calibri"/>
              </a:rPr>
              <a:t>Tropical Storms/Hurricanes</a:t>
            </a:r>
          </a:p>
          <a:p>
            <a:r>
              <a:rPr lang="en-US" dirty="0">
                <a:cs typeface="Calibri"/>
              </a:rPr>
              <a:t>Snow Melt</a:t>
            </a:r>
          </a:p>
          <a:p>
            <a:r>
              <a:rPr lang="en-US" dirty="0">
                <a:cs typeface="Calibri"/>
              </a:rPr>
              <a:t>Geography/Topography</a:t>
            </a:r>
          </a:p>
          <a:p>
            <a:r>
              <a:rPr lang="en-US" dirty="0">
                <a:cs typeface="Calibri"/>
              </a:rPr>
              <a:t>Debris Jam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3675C-69CC-4491-9B9C-01796BF9D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Artificial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0AFDCC-80B5-48E5-BF83-F72FF959E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69452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Land Development/Deforestation</a:t>
            </a:r>
          </a:p>
          <a:p>
            <a:r>
              <a:rPr lang="en-US" dirty="0">
                <a:ea typeface="+mn-lt"/>
                <a:cs typeface="+mn-lt"/>
              </a:rPr>
              <a:t>Infrastructure Failure</a:t>
            </a:r>
          </a:p>
          <a:p>
            <a:r>
              <a:rPr lang="en-US" dirty="0">
                <a:cs typeface="Calibri"/>
              </a:rPr>
              <a:t>Poor Farming Practices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3724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063A3-B5DE-4E41-95FF-A881ABEA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Flooding &amp; Climate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254BE-ED95-4BDF-8AA5-9710E490D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9469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Worldwide, instances of flooding have become more frequent and more severe</a:t>
            </a:r>
          </a:p>
          <a:p>
            <a:r>
              <a:rPr lang="en-US" dirty="0">
                <a:cs typeface="Calibri"/>
              </a:rPr>
              <a:t>This is likely due to a combination of changing weather patterns and the migration of people to high-risk areas</a:t>
            </a:r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80A85BD-CF57-418E-BD2D-EDF09A65C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834" y="1828208"/>
            <a:ext cx="5719312" cy="40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62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C601-E21C-4D73-BD99-BA53F7492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Flooding &amp; Infrastructure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4129-10D4-4F1B-A087-4B24E0D2A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Typically, public infrastructure is designed with a capacity to withstand a certain level of extreme flooding. Often this will involve a </a:t>
            </a:r>
            <a:r>
              <a:rPr lang="en-US" i="1" dirty="0">
                <a:cs typeface="Calibri"/>
              </a:rPr>
              <a:t>"100-year storm"</a:t>
            </a:r>
            <a:r>
              <a:rPr lang="en-US" dirty="0">
                <a:cs typeface="Calibri"/>
              </a:rPr>
              <a:t> design, which is the level of rainfall that has a 1% of occurring </a:t>
            </a:r>
            <a:r>
              <a:rPr lang="en-US" u="sng" dirty="0">
                <a:cs typeface="Calibri"/>
              </a:rPr>
              <a:t>each year</a:t>
            </a:r>
            <a:r>
              <a:rPr lang="en-US" dirty="0">
                <a:cs typeface="Calibri"/>
              </a:rPr>
              <a:t>. </a:t>
            </a:r>
          </a:p>
          <a:p>
            <a:r>
              <a:rPr lang="en-US" dirty="0">
                <a:cs typeface="Calibri"/>
              </a:rPr>
              <a:t>Much of the current infrastructure was designed with projections from decades ago</a:t>
            </a:r>
          </a:p>
          <a:p>
            <a:pPr marL="0" indent="0">
              <a:buNone/>
            </a:pPr>
            <a:endParaRPr lang="en-US" b="1" dirty="0"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cs typeface="Calibri"/>
              </a:rPr>
              <a:t>Question:  </a:t>
            </a:r>
            <a:r>
              <a:rPr lang="en-US" sz="2400" dirty="0">
                <a:cs typeface="Calibri"/>
              </a:rPr>
              <a:t>If the frequency of severe storms that exceed the designed capacity of a building increases, how can we adapt?</a:t>
            </a:r>
          </a:p>
        </p:txBody>
      </p:sp>
    </p:spTree>
    <p:extLst>
      <p:ext uri="{BB962C8B-B14F-4D97-AF65-F5344CB8AC3E}">
        <p14:creationId xmlns:p14="http://schemas.microsoft.com/office/powerpoint/2010/main" val="2464219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FFFC8-B2D3-47D1-BEA1-1FB4D8863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Flood Maps &amp; Flood Zones</a:t>
            </a:r>
            <a:endParaRPr lang="en-US" dirty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28E5463E-29FA-4EE1-8CC0-4D448066F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8362" y="1345062"/>
            <a:ext cx="6744147" cy="488329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41FA57-7590-793C-1678-1A159259F2D4}"/>
              </a:ext>
            </a:extLst>
          </p:cNvPr>
          <p:cNvSpPr txBox="1"/>
          <p:nvPr/>
        </p:nvSpPr>
        <p:spPr>
          <a:xfrm>
            <a:off x="741872" y="1719532"/>
            <a:ext cx="3979652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>
                <a:cs typeface="Calibri"/>
              </a:rPr>
              <a:t>Flood maps show us areas that are more likely to flood during a particular event</a:t>
            </a:r>
            <a:endParaRPr lang="en-US" sz="2400"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cs typeface="Calibri"/>
              </a:rPr>
              <a:t>Flood Zones are areas where it's been estimated that the chance of is at least 1%. This has been referred to as a </a:t>
            </a:r>
            <a:r>
              <a:rPr lang="en-US" sz="2400" b="1" dirty="0">
                <a:cs typeface="Calibri"/>
              </a:rPr>
              <a:t>100-year storm, </a:t>
            </a:r>
            <a:r>
              <a:rPr lang="en-US" sz="2400" i="1" dirty="0">
                <a:cs typeface="Calibri"/>
              </a:rPr>
              <a:t>but it can happen at anytime</a:t>
            </a:r>
            <a:endParaRPr lang="en-US" sz="2400" i="1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F03E3-6364-7B2D-8DBB-15DAF6D10AB7}"/>
              </a:ext>
            </a:extLst>
          </p:cNvPr>
          <p:cNvSpPr txBox="1"/>
          <p:nvPr/>
        </p:nvSpPr>
        <p:spPr>
          <a:xfrm>
            <a:off x="5097313" y="6218747"/>
            <a:ext cx="5561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Picture: A map of flood zones (highlighted in dark grey) in Nashville, TN</a:t>
            </a:r>
          </a:p>
        </p:txBody>
      </p:sp>
    </p:spTree>
    <p:extLst>
      <p:ext uri="{BB962C8B-B14F-4D97-AF65-F5344CB8AC3E}">
        <p14:creationId xmlns:p14="http://schemas.microsoft.com/office/powerpoint/2010/main" val="329590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0151-D41C-49F9-8ACC-C0340132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The effects of flooding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03B2A-8942-441C-BBC8-BBB1D88A2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71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</TotalTime>
  <Words>765</Words>
  <Application>Microsoft Office PowerPoint</Application>
  <PresentationFormat>Widescreen</PresentationFormat>
  <Paragraphs>79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office theme</vt:lpstr>
      <vt:lpstr>Flood Hazards</vt:lpstr>
      <vt:lpstr>By the end of this module, you should be able to :</vt:lpstr>
      <vt:lpstr>The causes of floods</vt:lpstr>
      <vt:lpstr>What causes floods?</vt:lpstr>
      <vt:lpstr>Causes of Flooding</vt:lpstr>
      <vt:lpstr>Flooding &amp; Climate </vt:lpstr>
      <vt:lpstr>Flooding &amp; Infrastructure</vt:lpstr>
      <vt:lpstr>Flood Maps &amp; Flood Zones</vt:lpstr>
      <vt:lpstr>The effects of flooding</vt:lpstr>
      <vt:lpstr>Tough Decisions: 2010 Nashville Flood</vt:lpstr>
      <vt:lpstr>Flooding at each of the dams during the Nashville flood (video)</vt:lpstr>
      <vt:lpstr>How to deal with flooding</vt:lpstr>
      <vt:lpstr>Physical Infrastructure</vt:lpstr>
      <vt:lpstr>Local Solutions</vt:lpstr>
      <vt:lpstr>What is flood insurance?</vt:lpstr>
      <vt:lpstr>National Flood Insurance Program </vt:lpstr>
      <vt:lpstr>Case Study: Local Planner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McDuffie, Joshua</cp:lastModifiedBy>
  <cp:revision>632</cp:revision>
  <dcterms:created xsi:type="dcterms:W3CDTF">2021-08-03T14:14:26Z</dcterms:created>
  <dcterms:modified xsi:type="dcterms:W3CDTF">2023-07-17T18:53:22Z</dcterms:modified>
</cp:coreProperties>
</file>