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77" r:id="rId3"/>
    <p:sldId id="266" r:id="rId4"/>
    <p:sldId id="259" r:id="rId5"/>
    <p:sldId id="264" r:id="rId6"/>
    <p:sldId id="270" r:id="rId7"/>
    <p:sldId id="258" r:id="rId8"/>
    <p:sldId id="257" r:id="rId9"/>
    <p:sldId id="272" r:id="rId10"/>
    <p:sldId id="260" r:id="rId11"/>
    <p:sldId id="263" r:id="rId12"/>
    <p:sldId id="262" r:id="rId13"/>
    <p:sldId id="275" r:id="rId14"/>
    <p:sldId id="271" r:id="rId15"/>
    <p:sldId id="273" r:id="rId16"/>
    <p:sldId id="274" r:id="rId17"/>
    <p:sldId id="261" r:id="rId18"/>
    <p:sldId id="269" r:id="rId19"/>
    <p:sldId id="26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8E605-5A9F-0D0C-8C45-9E16CD751987}" v="5" dt="2022-08-24T15:10:10.700"/>
    <p1510:client id="{986E810B-A5ED-5AE6-2B90-A70CC8FFE27A}" v="9" dt="2022-03-21T18:28:52.540"/>
    <p1510:client id="{A6B26559-055C-0B29-469E-5BE4CE1B03D8}" v="96" dt="2022-02-10T19:05:04.620"/>
    <p1510:client id="{C27743D7-5F1C-246D-9FB6-3074DF033CDC}" v="8" dt="2022-02-01T16:27:42.661"/>
    <p1510:client id="{CF49059D-34FB-43C6-9CF4-AC347CD1DA5A}" v="13" dt="2021-08-25T19:26:43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uffie, Joshua" userId="S::joshua.d.mcduffie@vanderbilt.edu::6a6b1479-3967-42c1-b208-6d52e2d51338" providerId="AD" clId="Web-{AF482EC8-50BF-FBAF-20F7-2EFFC1D8326A}"/>
    <pc:docChg chg="addSld modSld">
      <pc:chgData name="McDuffie, Joshua" userId="S::joshua.d.mcduffie@vanderbilt.edu::6a6b1479-3967-42c1-b208-6d52e2d51338" providerId="AD" clId="Web-{AF482EC8-50BF-FBAF-20F7-2EFFC1D8326A}" dt="2021-06-30T14:34:15.636" v="325" actId="20577"/>
      <pc:docMkLst>
        <pc:docMk/>
      </pc:docMkLst>
      <pc:sldChg chg="addSp modSp mod setBg setClrOvrMap">
        <pc:chgData name="McDuffie, Joshua" userId="S::joshua.d.mcduffie@vanderbilt.edu::6a6b1479-3967-42c1-b208-6d52e2d51338" providerId="AD" clId="Web-{AF482EC8-50BF-FBAF-20F7-2EFFC1D8326A}" dt="2021-06-30T13:29:39.953" v="4"/>
        <pc:sldMkLst>
          <pc:docMk/>
          <pc:sldMk cId="109857222" sldId="256"/>
        </pc:sldMkLst>
        <pc:spChg chg="mod">
          <ac:chgData name="McDuffie, Joshua" userId="S::joshua.d.mcduffie@vanderbilt.edu::6a6b1479-3967-42c1-b208-6d52e2d51338" providerId="AD" clId="Web-{AF482EC8-50BF-FBAF-20F7-2EFFC1D8326A}" dt="2021-06-30T13:29:39.953" v="4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cDuffie, Joshua" userId="S::joshua.d.mcduffie@vanderbilt.edu::6a6b1479-3967-42c1-b208-6d52e2d51338" providerId="AD" clId="Web-{AF482EC8-50BF-FBAF-20F7-2EFFC1D8326A}" dt="2021-06-30T13:29:39.953" v="4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McDuffie, Joshua" userId="S::joshua.d.mcduffie@vanderbilt.edu::6a6b1479-3967-42c1-b208-6d52e2d51338" providerId="AD" clId="Web-{AF482EC8-50BF-FBAF-20F7-2EFFC1D8326A}" dt="2021-06-30T13:29:39.953" v="4"/>
          <ac:spMkLst>
            <pc:docMk/>
            <pc:sldMk cId="109857222" sldId="256"/>
            <ac:spMk id="5" creationId="{37C8AE88-964F-46CF-B120-2832EB7CA599}"/>
          </ac:spMkLst>
        </pc:spChg>
        <pc:spChg chg="add">
          <ac:chgData name="McDuffie, Joshua" userId="S::joshua.d.mcduffie@vanderbilt.edu::6a6b1479-3967-42c1-b208-6d52e2d51338" providerId="AD" clId="Web-{AF482EC8-50BF-FBAF-20F7-2EFFC1D8326A}" dt="2021-06-30T13:29:39.953" v="4"/>
          <ac:spMkLst>
            <pc:docMk/>
            <pc:sldMk cId="109857222" sldId="256"/>
            <ac:spMk id="10" creationId="{71B2258F-86CA-4D4D-8270-BC05FCDEBFB3}"/>
          </ac:spMkLst>
        </pc:spChg>
        <pc:picChg chg="add mod ord">
          <ac:chgData name="McDuffie, Joshua" userId="S::joshua.d.mcduffie@vanderbilt.edu::6a6b1479-3967-42c1-b208-6d52e2d51338" providerId="AD" clId="Web-{AF482EC8-50BF-FBAF-20F7-2EFFC1D8326A}" dt="2021-06-30T13:29:39.953" v="4"/>
          <ac:picMkLst>
            <pc:docMk/>
            <pc:sldMk cId="109857222" sldId="256"/>
            <ac:picMk id="4" creationId="{CEF39ED8-4552-4B15-9297-798AFD4770B2}"/>
          </ac:picMkLst>
        </pc:picChg>
      </pc:sldChg>
      <pc:sldChg chg="modSp modNotes">
        <pc:chgData name="McDuffie, Joshua" userId="S::joshua.d.mcduffie@vanderbilt.edu::6a6b1479-3967-42c1-b208-6d52e2d51338" providerId="AD" clId="Web-{AF482EC8-50BF-FBAF-20F7-2EFFC1D8326A}" dt="2021-06-30T13:59:01.934" v="95" actId="20577"/>
        <pc:sldMkLst>
          <pc:docMk/>
          <pc:sldMk cId="1793565767" sldId="259"/>
        </pc:sldMkLst>
        <pc:spChg chg="mod">
          <ac:chgData name="McDuffie, Joshua" userId="S::joshua.d.mcduffie@vanderbilt.edu::6a6b1479-3967-42c1-b208-6d52e2d51338" providerId="AD" clId="Web-{AF482EC8-50BF-FBAF-20F7-2EFFC1D8326A}" dt="2021-06-30T13:59:01.934" v="95" actId="20577"/>
          <ac:spMkLst>
            <pc:docMk/>
            <pc:sldMk cId="1793565767" sldId="259"/>
            <ac:spMk id="4" creationId="{A993EE51-B019-42A3-8D10-3762F1216DB2}"/>
          </ac:spMkLst>
        </pc:spChg>
        <pc:spChg chg="mod">
          <ac:chgData name="McDuffie, Joshua" userId="S::joshua.d.mcduffie@vanderbilt.edu::6a6b1479-3967-42c1-b208-6d52e2d51338" providerId="AD" clId="Web-{AF482EC8-50BF-FBAF-20F7-2EFFC1D8326A}" dt="2021-06-30T13:58:14.245" v="93" actId="20577"/>
          <ac:spMkLst>
            <pc:docMk/>
            <pc:sldMk cId="1793565767" sldId="259"/>
            <ac:spMk id="6" creationId="{D9515CC1-AD45-4434-8870-EA9ECBCB983B}"/>
          </ac:spMkLst>
        </pc:spChg>
      </pc:sldChg>
      <pc:sldChg chg="addSp delSp modSp">
        <pc:chgData name="McDuffie, Joshua" userId="S::joshua.d.mcduffie@vanderbilt.edu::6a6b1479-3967-42c1-b208-6d52e2d51338" providerId="AD" clId="Web-{AF482EC8-50BF-FBAF-20F7-2EFFC1D8326A}" dt="2021-06-30T14:23:37.290" v="240"/>
        <pc:sldMkLst>
          <pc:docMk/>
          <pc:sldMk cId="2047125931" sldId="261"/>
        </pc:sldMkLst>
        <pc:spChg chg="mod">
          <ac:chgData name="McDuffie, Joshua" userId="S::joshua.d.mcduffie@vanderbilt.edu::6a6b1479-3967-42c1-b208-6d52e2d51338" providerId="AD" clId="Web-{AF482EC8-50BF-FBAF-20F7-2EFFC1D8326A}" dt="2021-06-30T14:22:28.491" v="234" actId="14100"/>
          <ac:spMkLst>
            <pc:docMk/>
            <pc:sldMk cId="2047125931" sldId="261"/>
            <ac:spMk id="5" creationId="{BD5DF1F6-BF5B-428F-8701-1D116096E4F4}"/>
          </ac:spMkLst>
        </pc:spChg>
        <pc:spChg chg="add del mod">
          <ac:chgData name="McDuffie, Joshua" userId="S::joshua.d.mcduffie@vanderbilt.edu::6a6b1479-3967-42c1-b208-6d52e2d51338" providerId="AD" clId="Web-{AF482EC8-50BF-FBAF-20F7-2EFFC1D8326A}" dt="2021-06-30T14:23:37.290" v="240"/>
          <ac:spMkLst>
            <pc:docMk/>
            <pc:sldMk cId="2047125931" sldId="261"/>
            <ac:spMk id="6" creationId="{C3CC7A7B-5F79-4479-9F11-F0445CCA7956}"/>
          </ac:spMkLst>
        </pc:spChg>
        <pc:picChg chg="add mod">
          <ac:chgData name="McDuffie, Joshua" userId="S::joshua.d.mcduffie@vanderbilt.edu::6a6b1479-3967-42c1-b208-6d52e2d51338" providerId="AD" clId="Web-{AF482EC8-50BF-FBAF-20F7-2EFFC1D8326A}" dt="2021-06-30T14:23:34.008" v="239" actId="1076"/>
          <ac:picMkLst>
            <pc:docMk/>
            <pc:sldMk cId="2047125931" sldId="261"/>
            <ac:picMk id="4" creationId="{EBE56FAC-7A23-4412-A130-7F51334F5F74}"/>
          </ac:picMkLst>
        </pc:picChg>
      </pc:sldChg>
      <pc:sldChg chg="modSp">
        <pc:chgData name="McDuffie, Joshua" userId="S::joshua.d.mcduffie@vanderbilt.edu::6a6b1479-3967-42c1-b208-6d52e2d51338" providerId="AD" clId="Web-{AF482EC8-50BF-FBAF-20F7-2EFFC1D8326A}" dt="2021-06-30T14:19:56.924" v="159" actId="20577"/>
        <pc:sldMkLst>
          <pc:docMk/>
          <pc:sldMk cId="3938836634" sldId="267"/>
        </pc:sldMkLst>
        <pc:spChg chg="mod">
          <ac:chgData name="McDuffie, Joshua" userId="S::joshua.d.mcduffie@vanderbilt.edu::6a6b1479-3967-42c1-b208-6d52e2d51338" providerId="AD" clId="Web-{AF482EC8-50BF-FBAF-20F7-2EFFC1D8326A}" dt="2021-06-30T14:19:56.924" v="159" actId="20577"/>
          <ac:spMkLst>
            <pc:docMk/>
            <pc:sldMk cId="3938836634" sldId="267"/>
            <ac:spMk id="3" creationId="{4C01D680-DCBA-4BBB-BBA0-4D90B1165E0D}"/>
          </ac:spMkLst>
        </pc:spChg>
      </pc:sldChg>
      <pc:sldChg chg="modSp">
        <pc:chgData name="McDuffie, Joshua" userId="S::joshua.d.mcduffie@vanderbilt.edu::6a6b1479-3967-42c1-b208-6d52e2d51338" providerId="AD" clId="Web-{AF482EC8-50BF-FBAF-20F7-2EFFC1D8326A}" dt="2021-06-30T14:24:25.072" v="259" actId="1076"/>
        <pc:sldMkLst>
          <pc:docMk/>
          <pc:sldMk cId="2907387943" sldId="268"/>
        </pc:sldMkLst>
        <pc:spChg chg="mod">
          <ac:chgData name="McDuffie, Joshua" userId="S::joshua.d.mcduffie@vanderbilt.edu::6a6b1479-3967-42c1-b208-6d52e2d51338" providerId="AD" clId="Web-{AF482EC8-50BF-FBAF-20F7-2EFFC1D8326A}" dt="2021-06-30T14:24:13.838" v="257" actId="20577"/>
          <ac:spMkLst>
            <pc:docMk/>
            <pc:sldMk cId="2907387943" sldId="268"/>
            <ac:spMk id="3" creationId="{FD8256A9-FD8F-45E6-BAEC-261A43FA2CDE}"/>
          </ac:spMkLst>
        </pc:spChg>
        <pc:picChg chg="mod">
          <ac:chgData name="McDuffie, Joshua" userId="S::joshua.d.mcduffie@vanderbilt.edu::6a6b1479-3967-42c1-b208-6d52e2d51338" providerId="AD" clId="Web-{AF482EC8-50BF-FBAF-20F7-2EFFC1D8326A}" dt="2021-06-30T14:24:25.072" v="259" actId="1076"/>
          <ac:picMkLst>
            <pc:docMk/>
            <pc:sldMk cId="2907387943" sldId="268"/>
            <ac:picMk id="4" creationId="{DC43D529-ED4B-4FAD-B9E5-5CDDB2AFFAB8}"/>
          </ac:picMkLst>
        </pc:picChg>
      </pc:sldChg>
      <pc:sldChg chg="addSp delSp modSp">
        <pc:chgData name="McDuffie, Joshua" userId="S::joshua.d.mcduffie@vanderbilt.edu::6a6b1479-3967-42c1-b208-6d52e2d51338" providerId="AD" clId="Web-{AF482EC8-50BF-FBAF-20F7-2EFFC1D8326A}" dt="2021-06-30T14:29:41.769" v="276" actId="1076"/>
        <pc:sldMkLst>
          <pc:docMk/>
          <pc:sldMk cId="2107258322" sldId="269"/>
        </pc:sldMkLst>
        <pc:spChg chg="mod">
          <ac:chgData name="McDuffie, Joshua" userId="S::joshua.d.mcduffie@vanderbilt.edu::6a6b1479-3967-42c1-b208-6d52e2d51338" providerId="AD" clId="Web-{AF482EC8-50BF-FBAF-20F7-2EFFC1D8326A}" dt="2021-06-30T14:29:41.769" v="276" actId="1076"/>
          <ac:spMkLst>
            <pc:docMk/>
            <pc:sldMk cId="2107258322" sldId="269"/>
            <ac:spMk id="7" creationId="{95B6828D-2CCB-4D32-B590-D26AC1A2D96B}"/>
          </ac:spMkLst>
        </pc:spChg>
        <pc:spChg chg="mod">
          <ac:chgData name="McDuffie, Joshua" userId="S::joshua.d.mcduffie@vanderbilt.edu::6a6b1479-3967-42c1-b208-6d52e2d51338" providerId="AD" clId="Web-{AF482EC8-50BF-FBAF-20F7-2EFFC1D8326A}" dt="2021-06-30T14:28:47.611" v="273" actId="14100"/>
          <ac:spMkLst>
            <pc:docMk/>
            <pc:sldMk cId="2107258322" sldId="269"/>
            <ac:spMk id="8" creationId="{A5DBC2C4-C699-4DEA-B706-61DFE58DDBBC}"/>
          </ac:spMkLst>
        </pc:spChg>
        <pc:spChg chg="add del mod">
          <ac:chgData name="McDuffie, Joshua" userId="S::joshua.d.mcduffie@vanderbilt.edu::6a6b1479-3967-42c1-b208-6d52e2d51338" providerId="AD" clId="Web-{AF482EC8-50BF-FBAF-20F7-2EFFC1D8326A}" dt="2021-06-30T14:28:32.845" v="270"/>
          <ac:spMkLst>
            <pc:docMk/>
            <pc:sldMk cId="2107258322" sldId="269"/>
            <ac:spMk id="9" creationId="{641890A3-C4FC-47B1-BF35-A78CBA1F6D18}"/>
          </ac:spMkLst>
        </pc:spChg>
        <pc:picChg chg="del">
          <ac:chgData name="McDuffie, Joshua" userId="S::joshua.d.mcduffie@vanderbilt.edu::6a6b1479-3967-42c1-b208-6d52e2d51338" providerId="AD" clId="Web-{AF482EC8-50BF-FBAF-20F7-2EFFC1D8326A}" dt="2021-06-30T14:28:28.236" v="269"/>
          <ac:picMkLst>
            <pc:docMk/>
            <pc:sldMk cId="2107258322" sldId="269"/>
            <ac:picMk id="5" creationId="{57F1EC30-23AD-4231-9AD5-5EC233960DF9}"/>
          </ac:picMkLst>
        </pc:picChg>
        <pc:picChg chg="add mod modCrop">
          <ac:chgData name="McDuffie, Joshua" userId="S::joshua.d.mcduffie@vanderbilt.edu::6a6b1479-3967-42c1-b208-6d52e2d51338" providerId="AD" clId="Web-{AF482EC8-50BF-FBAF-20F7-2EFFC1D8326A}" dt="2021-06-30T14:29:32.050" v="274" actId="14100"/>
          <ac:picMkLst>
            <pc:docMk/>
            <pc:sldMk cId="2107258322" sldId="269"/>
            <ac:picMk id="6" creationId="{0D8A0BC8-AA20-4F39-B728-31A659624AFC}"/>
          </ac:picMkLst>
        </pc:picChg>
        <pc:picChg chg="mod">
          <ac:chgData name="McDuffie, Joshua" userId="S::joshua.d.mcduffie@vanderbilt.edu::6a6b1479-3967-42c1-b208-6d52e2d51338" providerId="AD" clId="Web-{AF482EC8-50BF-FBAF-20F7-2EFFC1D8326A}" dt="2021-06-30T14:29:35.722" v="275" actId="1076"/>
          <ac:picMkLst>
            <pc:docMk/>
            <pc:sldMk cId="2107258322" sldId="269"/>
            <ac:picMk id="12" creationId="{9757A70F-E0C9-4AB2-AAD8-0BC644BA64E3}"/>
          </ac:picMkLst>
        </pc:picChg>
      </pc:sldChg>
      <pc:sldChg chg="modSp">
        <pc:chgData name="McDuffie, Joshua" userId="S::joshua.d.mcduffie@vanderbilt.edu::6a6b1479-3967-42c1-b208-6d52e2d51338" providerId="AD" clId="Web-{AF482EC8-50BF-FBAF-20F7-2EFFC1D8326A}" dt="2021-06-30T14:34:15.636" v="325" actId="20577"/>
        <pc:sldMkLst>
          <pc:docMk/>
          <pc:sldMk cId="4254506549" sldId="271"/>
        </pc:sldMkLst>
        <pc:spChg chg="mod">
          <ac:chgData name="McDuffie, Joshua" userId="S::joshua.d.mcduffie@vanderbilt.edu::6a6b1479-3967-42c1-b208-6d52e2d51338" providerId="AD" clId="Web-{AF482EC8-50BF-FBAF-20F7-2EFFC1D8326A}" dt="2021-06-30T14:34:15.636" v="325" actId="20577"/>
          <ac:spMkLst>
            <pc:docMk/>
            <pc:sldMk cId="4254506549" sldId="271"/>
            <ac:spMk id="2" creationId="{1A05C4C8-FEB2-4621-AAA6-552BDBCEF853}"/>
          </ac:spMkLst>
        </pc:spChg>
        <pc:spChg chg="mod">
          <ac:chgData name="McDuffie, Joshua" userId="S::joshua.d.mcduffie@vanderbilt.edu::6a6b1479-3967-42c1-b208-6d52e2d51338" providerId="AD" clId="Web-{AF482EC8-50BF-FBAF-20F7-2EFFC1D8326A}" dt="2021-06-30T14:33:45.839" v="319" actId="20577"/>
          <ac:spMkLst>
            <pc:docMk/>
            <pc:sldMk cId="4254506549" sldId="271"/>
            <ac:spMk id="3" creationId="{70A1722E-6042-4B13-825A-784C999CD2DD}"/>
          </ac:spMkLst>
        </pc:spChg>
      </pc:sldChg>
      <pc:sldChg chg="modSp new">
        <pc:chgData name="McDuffie, Joshua" userId="S::joshua.d.mcduffie@vanderbilt.edu::6a6b1479-3967-42c1-b208-6d52e2d51338" providerId="AD" clId="Web-{AF482EC8-50BF-FBAF-20F7-2EFFC1D8326A}" dt="2021-06-30T13:30:31.362" v="15" actId="20577"/>
        <pc:sldMkLst>
          <pc:docMk/>
          <pc:sldMk cId="1036567070" sldId="272"/>
        </pc:sldMkLst>
        <pc:spChg chg="mod">
          <ac:chgData name="McDuffie, Joshua" userId="S::joshua.d.mcduffie@vanderbilt.edu::6a6b1479-3967-42c1-b208-6d52e2d51338" providerId="AD" clId="Web-{AF482EC8-50BF-FBAF-20F7-2EFFC1D8326A}" dt="2021-06-30T13:30:31.362" v="15" actId="20577"/>
          <ac:spMkLst>
            <pc:docMk/>
            <pc:sldMk cId="1036567070" sldId="272"/>
            <ac:spMk id="2" creationId="{F141593D-5F83-46DB-9491-1EB8CB60B61A}"/>
          </ac:spMkLst>
        </pc:spChg>
      </pc:sldChg>
      <pc:sldChg chg="modSp new">
        <pc:chgData name="McDuffie, Joshua" userId="S::joshua.d.mcduffie@vanderbilt.edu::6a6b1479-3967-42c1-b208-6d52e2d51338" providerId="AD" clId="Web-{AF482EC8-50BF-FBAF-20F7-2EFFC1D8326A}" dt="2021-06-30T13:59:50.045" v="107" actId="20577"/>
        <pc:sldMkLst>
          <pc:docMk/>
          <pc:sldMk cId="3719148928" sldId="273"/>
        </pc:sldMkLst>
        <pc:spChg chg="mod">
          <ac:chgData name="McDuffie, Joshua" userId="S::joshua.d.mcduffie@vanderbilt.edu::6a6b1479-3967-42c1-b208-6d52e2d51338" providerId="AD" clId="Web-{AF482EC8-50BF-FBAF-20F7-2EFFC1D8326A}" dt="2021-06-30T13:59:50.045" v="107" actId="20577"/>
          <ac:spMkLst>
            <pc:docMk/>
            <pc:sldMk cId="3719148928" sldId="273"/>
            <ac:spMk id="2" creationId="{EEC330FB-9651-44A8-AEAB-F2288564161D}"/>
          </ac:spMkLst>
        </pc:spChg>
      </pc:sldChg>
    </pc:docChg>
  </pc:docChgLst>
  <pc:docChgLst>
    <pc:chgData name="McDuffie, Joshua" userId="S::joshua.d.mcduffie@vanderbilt.edu::6a6b1479-3967-42c1-b208-6d52e2d51338" providerId="AD" clId="Web-{8384F9A8-0C0C-639C-4C51-F7601969E221}"/>
    <pc:docChg chg="addSld modSld sldOrd">
      <pc:chgData name="McDuffie, Joshua" userId="S::joshua.d.mcduffie@vanderbilt.edu::6a6b1479-3967-42c1-b208-6d52e2d51338" providerId="AD" clId="Web-{8384F9A8-0C0C-639C-4C51-F7601969E221}" dt="2021-06-22T14:33:07.458" v="254" actId="20577"/>
      <pc:docMkLst>
        <pc:docMk/>
      </pc:docMkLst>
      <pc:sldChg chg="modSp">
        <pc:chgData name="McDuffie, Joshua" userId="S::joshua.d.mcduffie@vanderbilt.edu::6a6b1479-3967-42c1-b208-6d52e2d51338" providerId="AD" clId="Web-{8384F9A8-0C0C-639C-4C51-F7601969E221}" dt="2021-06-22T14:24:50.852" v="210" actId="20577"/>
        <pc:sldMkLst>
          <pc:docMk/>
          <pc:sldMk cId="521300921" sldId="257"/>
        </pc:sldMkLst>
        <pc:spChg chg="mod">
          <ac:chgData name="McDuffie, Joshua" userId="S::joshua.d.mcduffie@vanderbilt.edu::6a6b1479-3967-42c1-b208-6d52e2d51338" providerId="AD" clId="Web-{8384F9A8-0C0C-639C-4C51-F7601969E221}" dt="2021-06-22T14:24:50.852" v="210" actId="20577"/>
          <ac:spMkLst>
            <pc:docMk/>
            <pc:sldMk cId="521300921" sldId="257"/>
            <ac:spMk id="3" creationId="{3723A3FB-B5BD-4FD3-8291-CFD67D25293D}"/>
          </ac:spMkLst>
        </pc:spChg>
      </pc:sldChg>
      <pc:sldChg chg="addSp modSp ord">
        <pc:chgData name="McDuffie, Joshua" userId="S::joshua.d.mcduffie@vanderbilt.edu::6a6b1479-3967-42c1-b208-6d52e2d51338" providerId="AD" clId="Web-{8384F9A8-0C0C-639C-4C51-F7601969E221}" dt="2021-06-21T16:38:58.623" v="185" actId="20577"/>
        <pc:sldMkLst>
          <pc:docMk/>
          <pc:sldMk cId="236659234" sldId="258"/>
        </pc:sldMkLst>
        <pc:spChg chg="mod">
          <ac:chgData name="McDuffie, Joshua" userId="S::joshua.d.mcduffie@vanderbilt.edu::6a6b1479-3967-42c1-b208-6d52e2d51338" providerId="AD" clId="Web-{8384F9A8-0C0C-639C-4C51-F7601969E221}" dt="2021-06-21T16:38:58.623" v="185" actId="20577"/>
          <ac:spMkLst>
            <pc:docMk/>
            <pc:sldMk cId="236659234" sldId="258"/>
            <ac:spMk id="3" creationId="{FF61F0F3-6D95-4EB5-82CC-DE8970E7FAB6}"/>
          </ac:spMkLst>
        </pc:spChg>
        <pc:picChg chg="add mod">
          <ac:chgData name="McDuffie, Joshua" userId="S::joshua.d.mcduffie@vanderbilt.edu::6a6b1479-3967-42c1-b208-6d52e2d51338" providerId="AD" clId="Web-{8384F9A8-0C0C-639C-4C51-F7601969E221}" dt="2021-06-21T16:35:10.813" v="155" actId="14100"/>
          <ac:picMkLst>
            <pc:docMk/>
            <pc:sldMk cId="236659234" sldId="258"/>
            <ac:picMk id="4" creationId="{90B7F4DC-0351-43A8-A47A-57C54CAFED5A}"/>
          </ac:picMkLst>
        </pc:picChg>
      </pc:sldChg>
      <pc:sldChg chg="modSp">
        <pc:chgData name="McDuffie, Joshua" userId="S::joshua.d.mcduffie@vanderbilt.edu::6a6b1479-3967-42c1-b208-6d52e2d51338" providerId="AD" clId="Web-{8384F9A8-0C0C-639C-4C51-F7601969E221}" dt="2021-06-21T16:01:13.805" v="109" actId="14100"/>
        <pc:sldMkLst>
          <pc:docMk/>
          <pc:sldMk cId="1793565767" sldId="259"/>
        </pc:sldMkLst>
        <pc:spChg chg="mod">
          <ac:chgData name="McDuffie, Joshua" userId="S::joshua.d.mcduffie@vanderbilt.edu::6a6b1479-3967-42c1-b208-6d52e2d51338" providerId="AD" clId="Web-{8384F9A8-0C0C-639C-4C51-F7601969E221}" dt="2021-06-21T16:01:13.805" v="109" actId="14100"/>
          <ac:spMkLst>
            <pc:docMk/>
            <pc:sldMk cId="1793565767" sldId="259"/>
            <ac:spMk id="6" creationId="{D9515CC1-AD45-4434-8870-EA9ECBCB983B}"/>
          </ac:spMkLst>
        </pc:spChg>
      </pc:sldChg>
      <pc:sldChg chg="modSp">
        <pc:chgData name="McDuffie, Joshua" userId="S::joshua.d.mcduffie@vanderbilt.edu::6a6b1479-3967-42c1-b208-6d52e2d51338" providerId="AD" clId="Web-{8384F9A8-0C0C-639C-4C51-F7601969E221}" dt="2021-06-21T15:48:28.360" v="18" actId="20577"/>
        <pc:sldMkLst>
          <pc:docMk/>
          <pc:sldMk cId="1940999024" sldId="262"/>
        </pc:sldMkLst>
        <pc:spChg chg="mod">
          <ac:chgData name="McDuffie, Joshua" userId="S::joshua.d.mcduffie@vanderbilt.edu::6a6b1479-3967-42c1-b208-6d52e2d51338" providerId="AD" clId="Web-{8384F9A8-0C0C-639C-4C51-F7601969E221}" dt="2021-06-21T15:48:28.360" v="18" actId="20577"/>
          <ac:spMkLst>
            <pc:docMk/>
            <pc:sldMk cId="1940999024" sldId="262"/>
            <ac:spMk id="2" creationId="{CD74AA09-2005-4824-86D0-6B59A1ADCECE}"/>
          </ac:spMkLst>
        </pc:spChg>
      </pc:sldChg>
      <pc:sldChg chg="addSp modSp">
        <pc:chgData name="McDuffie, Joshua" userId="S::joshua.d.mcduffie@vanderbilt.edu::6a6b1479-3967-42c1-b208-6d52e2d51338" providerId="AD" clId="Web-{8384F9A8-0C0C-639C-4C51-F7601969E221}" dt="2021-06-22T14:33:07.458" v="254" actId="20577"/>
        <pc:sldMkLst>
          <pc:docMk/>
          <pc:sldMk cId="346004143" sldId="263"/>
        </pc:sldMkLst>
        <pc:spChg chg="mod">
          <ac:chgData name="McDuffie, Joshua" userId="S::joshua.d.mcduffie@vanderbilt.edu::6a6b1479-3967-42c1-b208-6d52e2d51338" providerId="AD" clId="Web-{8384F9A8-0C0C-639C-4C51-F7601969E221}" dt="2021-06-22T14:33:07.458" v="254" actId="20577"/>
          <ac:spMkLst>
            <pc:docMk/>
            <pc:sldMk cId="346004143" sldId="263"/>
            <ac:spMk id="3" creationId="{C5B981F6-7789-43B6-B800-8C4F4ABC41D3}"/>
          </ac:spMkLst>
        </pc:spChg>
        <pc:picChg chg="add mod">
          <ac:chgData name="McDuffie, Joshua" userId="S::joshua.d.mcduffie@vanderbilt.edu::6a6b1479-3967-42c1-b208-6d52e2d51338" providerId="AD" clId="Web-{8384F9A8-0C0C-639C-4C51-F7601969E221}" dt="2021-06-22T14:27:19.246" v="235" actId="1076"/>
          <ac:picMkLst>
            <pc:docMk/>
            <pc:sldMk cId="346004143" sldId="263"/>
            <ac:picMk id="4" creationId="{C8C751E0-2052-49ED-857B-630E949D18CD}"/>
          </ac:picMkLst>
        </pc:picChg>
        <pc:picChg chg="add mod">
          <ac:chgData name="McDuffie, Joshua" userId="S::joshua.d.mcduffie@vanderbilt.edu::6a6b1479-3967-42c1-b208-6d52e2d51338" providerId="AD" clId="Web-{8384F9A8-0C0C-639C-4C51-F7601969E221}" dt="2021-06-22T14:27:27.512" v="236" actId="1076"/>
          <ac:picMkLst>
            <pc:docMk/>
            <pc:sldMk cId="346004143" sldId="263"/>
            <ac:picMk id="5" creationId="{113108D0-44B1-4CB3-AE3F-DE1965661F9C}"/>
          </ac:picMkLst>
        </pc:picChg>
      </pc:sldChg>
      <pc:sldChg chg="modSp new">
        <pc:chgData name="McDuffie, Joshua" userId="S::joshua.d.mcduffie@vanderbilt.edu::6a6b1479-3967-42c1-b208-6d52e2d51338" providerId="AD" clId="Web-{8384F9A8-0C0C-639C-4C51-F7601969E221}" dt="2021-06-21T16:10:41.808" v="154" actId="20577"/>
        <pc:sldMkLst>
          <pc:docMk/>
          <pc:sldMk cId="3606455675" sldId="264"/>
        </pc:sldMkLst>
        <pc:spChg chg="mod">
          <ac:chgData name="McDuffie, Joshua" userId="S::joshua.d.mcduffie@vanderbilt.edu::6a6b1479-3967-42c1-b208-6d52e2d51338" providerId="AD" clId="Web-{8384F9A8-0C0C-639C-4C51-F7601969E221}" dt="2021-06-21T16:01:46.150" v="120" actId="20577"/>
          <ac:spMkLst>
            <pc:docMk/>
            <pc:sldMk cId="3606455675" sldId="264"/>
            <ac:spMk id="2" creationId="{97A0E4A2-6E50-4C80-9D18-3BE951748B97}"/>
          </ac:spMkLst>
        </pc:spChg>
        <pc:spChg chg="mod">
          <ac:chgData name="McDuffie, Joshua" userId="S::joshua.d.mcduffie@vanderbilt.edu::6a6b1479-3967-42c1-b208-6d52e2d51338" providerId="AD" clId="Web-{8384F9A8-0C0C-639C-4C51-F7601969E221}" dt="2021-06-21T16:10:41.808" v="154" actId="20577"/>
          <ac:spMkLst>
            <pc:docMk/>
            <pc:sldMk cId="3606455675" sldId="264"/>
            <ac:spMk id="3" creationId="{867ADEFF-2E7E-4E79-BC84-5988BB0F3321}"/>
          </ac:spMkLst>
        </pc:spChg>
      </pc:sldChg>
    </pc:docChg>
  </pc:docChgLst>
  <pc:docChgLst>
    <pc:chgData name="McDuffie, Joshua" userId="S::joshua.d.mcduffie@vanderbilt.edu::6a6b1479-3967-42c1-b208-6d52e2d51338" providerId="AD" clId="Web-{A6B26559-055C-0B29-469E-5BE4CE1B03D8}"/>
    <pc:docChg chg="addSld modSld">
      <pc:chgData name="McDuffie, Joshua" userId="S::joshua.d.mcduffie@vanderbilt.edu::6a6b1479-3967-42c1-b208-6d52e2d51338" providerId="AD" clId="Web-{A6B26559-055C-0B29-469E-5BE4CE1B03D8}" dt="2022-02-10T19:05:04.620" v="95" actId="20577"/>
      <pc:docMkLst>
        <pc:docMk/>
      </pc:docMkLst>
      <pc:sldChg chg="modSp add">
        <pc:chgData name="McDuffie, Joshua" userId="S::joshua.d.mcduffie@vanderbilt.edu::6a6b1479-3967-42c1-b208-6d52e2d51338" providerId="AD" clId="Web-{A6B26559-055C-0B29-469E-5BE4CE1B03D8}" dt="2022-02-10T19:05:04.620" v="95" actId="20577"/>
        <pc:sldMkLst>
          <pc:docMk/>
          <pc:sldMk cId="2590287498" sldId="277"/>
        </pc:sldMkLst>
        <pc:spChg chg="mod">
          <ac:chgData name="McDuffie, Joshua" userId="S::joshua.d.mcduffie@vanderbilt.edu::6a6b1479-3967-42c1-b208-6d52e2d51338" providerId="AD" clId="Web-{A6B26559-055C-0B29-469E-5BE4CE1B03D8}" dt="2022-02-10T19:05:04.620" v="95" actId="20577"/>
          <ac:spMkLst>
            <pc:docMk/>
            <pc:sldMk cId="2590287498" sldId="277"/>
            <ac:spMk id="3" creationId="{8B9B1F1A-1C03-46CE-B4CE-143754E4AB43}"/>
          </ac:spMkLst>
        </pc:spChg>
      </pc:sldChg>
    </pc:docChg>
  </pc:docChgLst>
  <pc:docChgLst>
    <pc:chgData name="McDuffie, Joshua" userId="S::joshua.d.mcduffie@vanderbilt.edu::6a6b1479-3967-42c1-b208-6d52e2d51338" providerId="AD" clId="Web-{CF0C294D-ED1A-615D-B703-AD2DB64B2CBA}"/>
    <pc:docChg chg="modSld">
      <pc:chgData name="McDuffie, Joshua" userId="S::joshua.d.mcduffie@vanderbilt.edu::6a6b1479-3967-42c1-b208-6d52e2d51338" providerId="AD" clId="Web-{CF0C294D-ED1A-615D-B703-AD2DB64B2CBA}" dt="2021-07-06T19:31:23.851" v="32"/>
      <pc:docMkLst>
        <pc:docMk/>
      </pc:docMkLst>
      <pc:sldChg chg="addSp delSp modSp">
        <pc:chgData name="McDuffie, Joshua" userId="S::joshua.d.mcduffie@vanderbilt.edu::6a6b1479-3967-42c1-b208-6d52e2d51338" providerId="AD" clId="Web-{CF0C294D-ED1A-615D-B703-AD2DB64B2CBA}" dt="2021-07-06T19:31:23.851" v="32"/>
        <pc:sldMkLst>
          <pc:docMk/>
          <pc:sldMk cId="1793565767" sldId="259"/>
        </pc:sldMkLst>
        <pc:spChg chg="del">
          <ac:chgData name="McDuffie, Joshua" userId="S::joshua.d.mcduffie@vanderbilt.edu::6a6b1479-3967-42c1-b208-6d52e2d51338" providerId="AD" clId="Web-{CF0C294D-ED1A-615D-B703-AD2DB64B2CBA}" dt="2021-07-06T19:31:23.851" v="32"/>
          <ac:spMkLst>
            <pc:docMk/>
            <pc:sldMk cId="1793565767" sldId="259"/>
            <ac:spMk id="4" creationId="{A993EE51-B019-42A3-8D10-3762F1216DB2}"/>
          </ac:spMkLst>
        </pc:spChg>
        <pc:spChg chg="add mod">
          <ac:chgData name="McDuffie, Joshua" userId="S::joshua.d.mcduffie@vanderbilt.edu::6a6b1479-3967-42c1-b208-6d52e2d51338" providerId="AD" clId="Web-{CF0C294D-ED1A-615D-B703-AD2DB64B2CBA}" dt="2021-07-06T19:31:16.976" v="31" actId="1076"/>
          <ac:spMkLst>
            <pc:docMk/>
            <pc:sldMk cId="1793565767" sldId="259"/>
            <ac:spMk id="8" creationId="{07C5296F-1187-464D-B0F8-5C7EDFB32DE4}"/>
          </ac:spMkLst>
        </pc:spChg>
        <pc:picChg chg="del">
          <ac:chgData name="McDuffie, Joshua" userId="S::joshua.d.mcduffie@vanderbilt.edu::6a6b1479-3967-42c1-b208-6d52e2d51338" providerId="AD" clId="Web-{CF0C294D-ED1A-615D-B703-AD2DB64B2CBA}" dt="2021-07-06T19:30:54.475" v="29"/>
          <ac:picMkLst>
            <pc:docMk/>
            <pc:sldMk cId="1793565767" sldId="259"/>
            <ac:picMk id="3" creationId="{224BD6D5-AAA7-42F8-9266-88699911EE59}"/>
          </ac:picMkLst>
        </pc:picChg>
        <pc:picChg chg="add mod">
          <ac:chgData name="McDuffie, Joshua" userId="S::joshua.d.mcduffie@vanderbilt.edu::6a6b1479-3967-42c1-b208-6d52e2d51338" providerId="AD" clId="Web-{CF0C294D-ED1A-615D-B703-AD2DB64B2CBA}" dt="2021-07-06T19:31:01.803" v="30" actId="1076"/>
          <ac:picMkLst>
            <pc:docMk/>
            <pc:sldMk cId="1793565767" sldId="259"/>
            <ac:picMk id="7" creationId="{FB1B7FAE-1699-434F-8E77-92B2C4844E7E}"/>
          </ac:picMkLst>
        </pc:picChg>
      </pc:sldChg>
      <pc:sldChg chg="addSp delSp modSp">
        <pc:chgData name="McDuffie, Joshua" userId="S::joshua.d.mcduffie@vanderbilt.edu::6a6b1479-3967-42c1-b208-6d52e2d51338" providerId="AD" clId="Web-{CF0C294D-ED1A-615D-B703-AD2DB64B2CBA}" dt="2021-07-06T19:30:45.381" v="27"/>
        <pc:sldMkLst>
          <pc:docMk/>
          <pc:sldMk cId="3606455675" sldId="264"/>
        </pc:sldMkLst>
        <pc:spChg chg="add mod">
          <ac:chgData name="McDuffie, Joshua" userId="S::joshua.d.mcduffie@vanderbilt.edu::6a6b1479-3967-42c1-b208-6d52e2d51338" providerId="AD" clId="Web-{CF0C294D-ED1A-615D-B703-AD2DB64B2CBA}" dt="2021-07-06T19:28:08.440" v="21" actId="20577"/>
          <ac:spMkLst>
            <pc:docMk/>
            <pc:sldMk cId="3606455675" sldId="264"/>
            <ac:spMk id="3" creationId="{DC8977ED-8CE3-4A0B-8FDD-C8E8A9EF197A}"/>
          </ac:spMkLst>
        </pc:spChg>
        <pc:spChg chg="add del mod">
          <ac:chgData name="McDuffie, Joshua" userId="S::joshua.d.mcduffie@vanderbilt.edu::6a6b1479-3967-42c1-b208-6d52e2d51338" providerId="AD" clId="Web-{CF0C294D-ED1A-615D-B703-AD2DB64B2CBA}" dt="2021-07-06T19:30:45.381" v="26"/>
          <ac:spMkLst>
            <pc:docMk/>
            <pc:sldMk cId="3606455675" sldId="264"/>
            <ac:spMk id="6" creationId="{AF018871-CCDC-47A5-A635-814B1084E2D4}"/>
          </ac:spMkLst>
        </pc:spChg>
        <pc:spChg chg="mod">
          <ac:chgData name="McDuffie, Joshua" userId="S::joshua.d.mcduffie@vanderbilt.edu::6a6b1479-3967-42c1-b208-6d52e2d51338" providerId="AD" clId="Web-{CF0C294D-ED1A-615D-B703-AD2DB64B2CBA}" dt="2021-07-06T19:27:35.111" v="16" actId="1076"/>
          <ac:spMkLst>
            <pc:docMk/>
            <pc:sldMk cId="3606455675" sldId="264"/>
            <ac:spMk id="8" creationId="{F562A422-949D-4B32-906A-141866D56B9A}"/>
          </ac:spMkLst>
        </pc:spChg>
        <pc:spChg chg="mod">
          <ac:chgData name="McDuffie, Joshua" userId="S::joshua.d.mcduffie@vanderbilt.edu::6a6b1479-3967-42c1-b208-6d52e2d51338" providerId="AD" clId="Web-{CF0C294D-ED1A-615D-B703-AD2DB64B2CBA}" dt="2021-07-06T19:27:30.845" v="15" actId="1076"/>
          <ac:spMkLst>
            <pc:docMk/>
            <pc:sldMk cId="3606455675" sldId="264"/>
            <ac:spMk id="10" creationId="{01C1BF95-281B-4779-909E-2DCDF0951C2A}"/>
          </ac:spMkLst>
        </pc:spChg>
        <pc:spChg chg="mod">
          <ac:chgData name="McDuffie, Joshua" userId="S::joshua.d.mcduffie@vanderbilt.edu::6a6b1479-3967-42c1-b208-6d52e2d51338" providerId="AD" clId="Web-{CF0C294D-ED1A-615D-B703-AD2DB64B2CBA}" dt="2021-07-06T19:27:39.423" v="17" actId="1076"/>
          <ac:spMkLst>
            <pc:docMk/>
            <pc:sldMk cId="3606455675" sldId="264"/>
            <ac:spMk id="11" creationId="{D91F237E-4AB5-4EE9-B440-F28968BF8352}"/>
          </ac:spMkLst>
        </pc:spChg>
        <pc:picChg chg="add del mod">
          <ac:chgData name="McDuffie, Joshua" userId="S::joshua.d.mcduffie@vanderbilt.edu::6a6b1479-3967-42c1-b208-6d52e2d51338" providerId="AD" clId="Web-{CF0C294D-ED1A-615D-B703-AD2DB64B2CBA}" dt="2021-07-06T19:30:45.381" v="27"/>
          <ac:picMkLst>
            <pc:docMk/>
            <pc:sldMk cId="3606455675" sldId="264"/>
            <ac:picMk id="4" creationId="{58988B14-DDEC-4466-9FD3-302F6B4F12B8}"/>
          </ac:picMkLst>
        </pc:picChg>
      </pc:sldChg>
    </pc:docChg>
  </pc:docChgLst>
  <pc:docChgLst>
    <pc:chgData name="McDuffie, Joshua" userId="S::joshua.d.mcduffie@vanderbilt.edu::6a6b1479-3967-42c1-b208-6d52e2d51338" providerId="AD" clId="Web-{71997792-DAF0-8341-7237-6B815EAB6BED}"/>
    <pc:docChg chg="addSld modSld">
      <pc:chgData name="McDuffie, Joshua" userId="S::joshua.d.mcduffie@vanderbilt.edu::6a6b1479-3967-42c1-b208-6d52e2d51338" providerId="AD" clId="Web-{71997792-DAF0-8341-7237-6B815EAB6BED}" dt="2021-06-10T14:42:53.539" v="40" actId="20577"/>
      <pc:docMkLst>
        <pc:docMk/>
      </pc:docMkLst>
      <pc:sldChg chg="modSp new">
        <pc:chgData name="McDuffie, Joshua" userId="S::joshua.d.mcduffie@vanderbilt.edu::6a6b1479-3967-42c1-b208-6d52e2d51338" providerId="AD" clId="Web-{71997792-DAF0-8341-7237-6B815EAB6BED}" dt="2021-06-10T14:41:34.100" v="13" actId="20577"/>
        <pc:sldMkLst>
          <pc:docMk/>
          <pc:sldMk cId="521300921" sldId="257"/>
        </pc:sldMkLst>
        <pc:spChg chg="mod">
          <ac:chgData name="McDuffie, Joshua" userId="S::joshua.d.mcduffie@vanderbilt.edu::6a6b1479-3967-42c1-b208-6d52e2d51338" providerId="AD" clId="Web-{71997792-DAF0-8341-7237-6B815EAB6BED}" dt="2021-06-10T14:41:34.100" v="13" actId="20577"/>
          <ac:spMkLst>
            <pc:docMk/>
            <pc:sldMk cId="521300921" sldId="257"/>
            <ac:spMk id="2" creationId="{BB45C173-8AB1-4217-A937-7D6D93718B6F}"/>
          </ac:spMkLst>
        </pc:spChg>
      </pc:sldChg>
      <pc:sldChg chg="modSp new">
        <pc:chgData name="McDuffie, Joshua" userId="S::joshua.d.mcduffie@vanderbilt.edu::6a6b1479-3967-42c1-b208-6d52e2d51338" providerId="AD" clId="Web-{71997792-DAF0-8341-7237-6B815EAB6BED}" dt="2021-06-10T14:42:36.320" v="27" actId="20577"/>
        <pc:sldMkLst>
          <pc:docMk/>
          <pc:sldMk cId="236659234" sldId="258"/>
        </pc:sldMkLst>
        <pc:spChg chg="mod">
          <ac:chgData name="McDuffie, Joshua" userId="S::joshua.d.mcduffie@vanderbilt.edu::6a6b1479-3967-42c1-b208-6d52e2d51338" providerId="AD" clId="Web-{71997792-DAF0-8341-7237-6B815EAB6BED}" dt="2021-06-10T14:42:36.320" v="27" actId="20577"/>
          <ac:spMkLst>
            <pc:docMk/>
            <pc:sldMk cId="236659234" sldId="258"/>
            <ac:spMk id="2" creationId="{0FD448D7-8127-4612-8E44-3BDE9BC5C2CA}"/>
          </ac:spMkLst>
        </pc:spChg>
      </pc:sldChg>
      <pc:sldChg chg="modSp new">
        <pc:chgData name="McDuffie, Joshua" userId="S::joshua.d.mcduffie@vanderbilt.edu::6a6b1479-3967-42c1-b208-6d52e2d51338" providerId="AD" clId="Web-{71997792-DAF0-8341-7237-6B815EAB6BED}" dt="2021-06-10T14:42:53.539" v="40" actId="20577"/>
        <pc:sldMkLst>
          <pc:docMk/>
          <pc:sldMk cId="1793565767" sldId="259"/>
        </pc:sldMkLst>
        <pc:spChg chg="mod">
          <ac:chgData name="McDuffie, Joshua" userId="S::joshua.d.mcduffie@vanderbilt.edu::6a6b1479-3967-42c1-b208-6d52e2d51338" providerId="AD" clId="Web-{71997792-DAF0-8341-7237-6B815EAB6BED}" dt="2021-06-10T14:42:53.539" v="40" actId="20577"/>
          <ac:spMkLst>
            <pc:docMk/>
            <pc:sldMk cId="1793565767" sldId="259"/>
            <ac:spMk id="2" creationId="{5A40E02B-A824-4330-AD35-2D527C96A5DF}"/>
          </ac:spMkLst>
        </pc:spChg>
      </pc:sldChg>
    </pc:docChg>
  </pc:docChgLst>
  <pc:docChgLst>
    <pc:chgData clId="Web-{64A7FF40-7BEF-45B1-AB16-0C13242476B9}"/>
    <pc:docChg chg="modSld">
      <pc:chgData name="" userId="" providerId="" clId="Web-{64A7FF40-7BEF-45B1-AB16-0C13242476B9}" dt="2021-04-30T15:16:20.348" v="3" actId="20577"/>
      <pc:docMkLst>
        <pc:docMk/>
      </pc:docMkLst>
      <pc:sldChg chg="modSp">
        <pc:chgData name="" userId="" providerId="" clId="Web-{64A7FF40-7BEF-45B1-AB16-0C13242476B9}" dt="2021-04-30T15:16:20.348" v="3" actId="20577"/>
        <pc:sldMkLst>
          <pc:docMk/>
          <pc:sldMk cId="109857222" sldId="256"/>
        </pc:sldMkLst>
        <pc:spChg chg="mod">
          <ac:chgData name="" userId="" providerId="" clId="Web-{64A7FF40-7BEF-45B1-AB16-0C13242476B9}" dt="2021-04-30T15:16:20.348" v="3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McDuffie, Joshua" userId="S::joshua.d.mcduffie@vanderbilt.edu::6a6b1479-3967-42c1-b208-6d52e2d51338" providerId="AD" clId="Web-{8F08E605-5A9F-0D0C-8C45-9E16CD751987}"/>
    <pc:docChg chg="modSld">
      <pc:chgData name="McDuffie, Joshua" userId="S::joshua.d.mcduffie@vanderbilt.edu::6a6b1479-3967-42c1-b208-6d52e2d51338" providerId="AD" clId="Web-{8F08E605-5A9F-0D0C-8C45-9E16CD751987}" dt="2022-08-24T15:10:10.700" v="2"/>
      <pc:docMkLst>
        <pc:docMk/>
      </pc:docMkLst>
      <pc:sldChg chg="delSp modSp">
        <pc:chgData name="McDuffie, Joshua" userId="S::joshua.d.mcduffie@vanderbilt.edu::6a6b1479-3967-42c1-b208-6d52e2d51338" providerId="AD" clId="Web-{8F08E605-5A9F-0D0C-8C45-9E16CD751987}" dt="2022-08-24T15:10:10.700" v="2"/>
        <pc:sldMkLst>
          <pc:docMk/>
          <pc:sldMk cId="109857222" sldId="256"/>
        </pc:sldMkLst>
        <pc:spChg chg="del mod">
          <ac:chgData name="McDuffie, Joshua" userId="S::joshua.d.mcduffie@vanderbilt.edu::6a6b1479-3967-42c1-b208-6d52e2d51338" providerId="AD" clId="Web-{8F08E605-5A9F-0D0C-8C45-9E16CD751987}" dt="2022-08-24T15:10:10.700" v="2"/>
          <ac:spMkLst>
            <pc:docMk/>
            <pc:sldMk cId="109857222" sldId="256"/>
            <ac:spMk id="5" creationId="{37C8AE88-964F-46CF-B120-2832EB7CA599}"/>
          </ac:spMkLst>
        </pc:spChg>
      </pc:sldChg>
    </pc:docChg>
  </pc:docChgLst>
  <pc:docChgLst>
    <pc:chgData name="McDuffie, Joshua" userId="S::joshua.d.mcduffie@vanderbilt.edu::6a6b1479-3967-42c1-b208-6d52e2d51338" providerId="AD" clId="Web-{986E810B-A5ED-5AE6-2B90-A70CC8FFE27A}"/>
    <pc:docChg chg="modSld">
      <pc:chgData name="McDuffie, Joshua" userId="S::joshua.d.mcduffie@vanderbilt.edu::6a6b1479-3967-42c1-b208-6d52e2d51338" providerId="AD" clId="Web-{986E810B-A5ED-5AE6-2B90-A70CC8FFE27A}" dt="2022-03-21T18:28:50.665" v="6" actId="20577"/>
      <pc:docMkLst>
        <pc:docMk/>
      </pc:docMkLst>
      <pc:sldChg chg="modSp">
        <pc:chgData name="McDuffie, Joshua" userId="S::joshua.d.mcduffie@vanderbilt.edu::6a6b1479-3967-42c1-b208-6d52e2d51338" providerId="AD" clId="Web-{986E810B-A5ED-5AE6-2B90-A70CC8FFE27A}" dt="2022-03-21T18:04:52.884" v="5" actId="20577"/>
        <pc:sldMkLst>
          <pc:docMk/>
          <pc:sldMk cId="236659234" sldId="258"/>
        </pc:sldMkLst>
        <pc:spChg chg="mod">
          <ac:chgData name="McDuffie, Joshua" userId="S::joshua.d.mcduffie@vanderbilt.edu::6a6b1479-3967-42c1-b208-6d52e2d51338" providerId="AD" clId="Web-{986E810B-A5ED-5AE6-2B90-A70CC8FFE27A}" dt="2022-03-21T18:04:52.884" v="5" actId="20577"/>
          <ac:spMkLst>
            <pc:docMk/>
            <pc:sldMk cId="236659234" sldId="258"/>
            <ac:spMk id="3" creationId="{FF61F0F3-6D95-4EB5-82CC-DE8970E7FAB6}"/>
          </ac:spMkLst>
        </pc:spChg>
      </pc:sldChg>
      <pc:sldChg chg="modSp">
        <pc:chgData name="McDuffie, Joshua" userId="S::joshua.d.mcduffie@vanderbilt.edu::6a6b1479-3967-42c1-b208-6d52e2d51338" providerId="AD" clId="Web-{986E810B-A5ED-5AE6-2B90-A70CC8FFE27A}" dt="2022-03-21T18:28:50.665" v="6" actId="20577"/>
        <pc:sldMkLst>
          <pc:docMk/>
          <pc:sldMk cId="2064903874" sldId="274"/>
        </pc:sldMkLst>
        <pc:spChg chg="mod">
          <ac:chgData name="McDuffie, Joshua" userId="S::joshua.d.mcduffie@vanderbilt.edu::6a6b1479-3967-42c1-b208-6d52e2d51338" providerId="AD" clId="Web-{986E810B-A5ED-5AE6-2B90-A70CC8FFE27A}" dt="2022-03-21T18:28:50.665" v="6" actId="20577"/>
          <ac:spMkLst>
            <pc:docMk/>
            <pc:sldMk cId="2064903874" sldId="274"/>
            <ac:spMk id="10" creationId="{574BFBF3-38E0-43D8-8E11-29460758580B}"/>
          </ac:spMkLst>
        </pc:spChg>
      </pc:sldChg>
    </pc:docChg>
  </pc:docChgLst>
  <pc:docChgLst>
    <pc:chgData name="McDuffie, Joshua" userId="S::joshua.d.mcduffie@vanderbilt.edu::6a6b1479-3967-42c1-b208-6d52e2d51338" providerId="AD" clId="Web-{64A7FF40-7BEF-45B1-AB16-0C13242476B9}"/>
    <pc:docChg chg="modSld">
      <pc:chgData name="McDuffie, Joshua" userId="S::joshua.d.mcduffie@vanderbilt.edu::6a6b1479-3967-42c1-b208-6d52e2d51338" providerId="AD" clId="Web-{64A7FF40-7BEF-45B1-AB16-0C13242476B9}" dt="2021-04-30T15:16:24.692" v="4" actId="20577"/>
      <pc:docMkLst>
        <pc:docMk/>
      </pc:docMkLst>
      <pc:sldChg chg="modSp">
        <pc:chgData name="McDuffie, Joshua" userId="S::joshua.d.mcduffie@vanderbilt.edu::6a6b1479-3967-42c1-b208-6d52e2d51338" providerId="AD" clId="Web-{64A7FF40-7BEF-45B1-AB16-0C13242476B9}" dt="2021-04-30T15:16:24.692" v="4" actId="20577"/>
        <pc:sldMkLst>
          <pc:docMk/>
          <pc:sldMk cId="109857222" sldId="256"/>
        </pc:sldMkLst>
        <pc:spChg chg="mod">
          <ac:chgData name="McDuffie, Joshua" userId="S::joshua.d.mcduffie@vanderbilt.edu::6a6b1479-3967-42c1-b208-6d52e2d51338" providerId="AD" clId="Web-{64A7FF40-7BEF-45B1-AB16-0C13242476B9}" dt="2021-04-30T15:16:24.692" v="4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McDuffie, Joshua" userId="S::joshua.d.mcduffie@vanderbilt.edu::6a6b1479-3967-42c1-b208-6d52e2d51338" providerId="AD" clId="Web-{298D47DD-B045-D50A-5BAA-70A8BB793F66}"/>
    <pc:docChg chg="addSld modSld">
      <pc:chgData name="McDuffie, Joshua" userId="S::joshua.d.mcduffie@vanderbilt.edu::6a6b1479-3967-42c1-b208-6d52e2d51338" providerId="AD" clId="Web-{298D47DD-B045-D50A-5BAA-70A8BB793F66}" dt="2021-06-21T14:27:21.310" v="369" actId="20577"/>
      <pc:docMkLst>
        <pc:docMk/>
      </pc:docMkLst>
      <pc:sldChg chg="addSp delSp modSp">
        <pc:chgData name="McDuffie, Joshua" userId="S::joshua.d.mcduffie@vanderbilt.edu::6a6b1479-3967-42c1-b208-6d52e2d51338" providerId="AD" clId="Web-{298D47DD-B045-D50A-5BAA-70A8BB793F66}" dt="2021-06-21T14:13:07.650" v="236" actId="20577"/>
        <pc:sldMkLst>
          <pc:docMk/>
          <pc:sldMk cId="1793565767" sldId="259"/>
        </pc:sldMkLst>
        <pc:spChg chg="del">
          <ac:chgData name="McDuffie, Joshua" userId="S::joshua.d.mcduffie@vanderbilt.edu::6a6b1479-3967-42c1-b208-6d52e2d51338" providerId="AD" clId="Web-{298D47DD-B045-D50A-5BAA-70A8BB793F66}" dt="2021-06-21T14:02:39.324" v="129"/>
          <ac:spMkLst>
            <pc:docMk/>
            <pc:sldMk cId="1793565767" sldId="259"/>
            <ac:spMk id="3" creationId="{0CD522D8-AC95-406B-A069-DB4DF97B0E80}"/>
          </ac:spMkLst>
        </pc:spChg>
        <pc:spChg chg="add mod">
          <ac:chgData name="McDuffie, Joshua" userId="S::joshua.d.mcduffie@vanderbilt.edu::6a6b1479-3967-42c1-b208-6d52e2d51338" providerId="AD" clId="Web-{298D47DD-B045-D50A-5BAA-70A8BB793F66}" dt="2021-06-21T14:13:07.650" v="236" actId="20577"/>
          <ac:spMkLst>
            <pc:docMk/>
            <pc:sldMk cId="1793565767" sldId="259"/>
            <ac:spMk id="6" creationId="{D9515CC1-AD45-4434-8870-EA9ECBCB983B}"/>
          </ac:spMkLst>
        </pc:spChg>
        <pc:picChg chg="add del mod ord">
          <ac:chgData name="McDuffie, Joshua" userId="S::joshua.d.mcduffie@vanderbilt.edu::6a6b1479-3967-42c1-b208-6d52e2d51338" providerId="AD" clId="Web-{298D47DD-B045-D50A-5BAA-70A8BB793F66}" dt="2021-06-21T14:03:07.184" v="130"/>
          <ac:picMkLst>
            <pc:docMk/>
            <pc:sldMk cId="1793565767" sldId="259"/>
            <ac:picMk id="4" creationId="{C2BFE19B-8DED-4875-A968-483B39FDD0EC}"/>
          </ac:picMkLst>
        </pc:picChg>
      </pc:sldChg>
      <pc:sldChg chg="modSp new">
        <pc:chgData name="McDuffie, Joshua" userId="S::joshua.d.mcduffie@vanderbilt.edu::6a6b1479-3967-42c1-b208-6d52e2d51338" providerId="AD" clId="Web-{298D47DD-B045-D50A-5BAA-70A8BB793F66}" dt="2021-06-21T13:43:51.573" v="106" actId="20577"/>
        <pc:sldMkLst>
          <pc:docMk/>
          <pc:sldMk cId="535526126" sldId="260"/>
        </pc:sldMkLst>
        <pc:spChg chg="mod">
          <ac:chgData name="McDuffie, Joshua" userId="S::joshua.d.mcduffie@vanderbilt.edu::6a6b1479-3967-42c1-b208-6d52e2d51338" providerId="AD" clId="Web-{298D47DD-B045-D50A-5BAA-70A8BB793F66}" dt="2021-06-20T18:03:14.006" v="19" actId="20577"/>
          <ac:spMkLst>
            <pc:docMk/>
            <pc:sldMk cId="535526126" sldId="260"/>
            <ac:spMk id="2" creationId="{25375126-A013-438B-B274-3674208FF42B}"/>
          </ac:spMkLst>
        </pc:spChg>
        <pc:spChg chg="mod">
          <ac:chgData name="McDuffie, Joshua" userId="S::joshua.d.mcduffie@vanderbilt.edu::6a6b1479-3967-42c1-b208-6d52e2d51338" providerId="AD" clId="Web-{298D47DD-B045-D50A-5BAA-70A8BB793F66}" dt="2021-06-21T13:43:51.573" v="106" actId="20577"/>
          <ac:spMkLst>
            <pc:docMk/>
            <pc:sldMk cId="535526126" sldId="260"/>
            <ac:spMk id="3" creationId="{DDB4DFD6-3526-46D1-9FF0-3545A3D3744E}"/>
          </ac:spMkLst>
        </pc:spChg>
      </pc:sldChg>
      <pc:sldChg chg="modSp new">
        <pc:chgData name="McDuffie, Joshua" userId="S::joshua.d.mcduffie@vanderbilt.edu::6a6b1479-3967-42c1-b208-6d52e2d51338" providerId="AD" clId="Web-{298D47DD-B045-D50A-5BAA-70A8BB793F66}" dt="2021-06-21T13:44:18.933" v="128" actId="20577"/>
        <pc:sldMkLst>
          <pc:docMk/>
          <pc:sldMk cId="2047125931" sldId="261"/>
        </pc:sldMkLst>
        <pc:spChg chg="mod">
          <ac:chgData name="McDuffie, Joshua" userId="S::joshua.d.mcduffie@vanderbilt.edu::6a6b1479-3967-42c1-b208-6d52e2d51338" providerId="AD" clId="Web-{298D47DD-B045-D50A-5BAA-70A8BB793F66}" dt="2021-06-21T13:44:18.933" v="128" actId="20577"/>
          <ac:spMkLst>
            <pc:docMk/>
            <pc:sldMk cId="2047125931" sldId="261"/>
            <ac:spMk id="2" creationId="{F9382912-BC1E-48EC-9215-3F4DC0EBC71F}"/>
          </ac:spMkLst>
        </pc:spChg>
      </pc:sldChg>
      <pc:sldChg chg="modSp new">
        <pc:chgData name="McDuffie, Joshua" userId="S::joshua.d.mcduffie@vanderbilt.edu::6a6b1479-3967-42c1-b208-6d52e2d51338" providerId="AD" clId="Web-{298D47DD-B045-D50A-5BAA-70A8BB793F66}" dt="2021-06-21T14:24:34.337" v="271" actId="20577"/>
        <pc:sldMkLst>
          <pc:docMk/>
          <pc:sldMk cId="1940999024" sldId="262"/>
        </pc:sldMkLst>
        <pc:spChg chg="mod">
          <ac:chgData name="McDuffie, Joshua" userId="S::joshua.d.mcduffie@vanderbilt.edu::6a6b1479-3967-42c1-b208-6d52e2d51338" providerId="AD" clId="Web-{298D47DD-B045-D50A-5BAA-70A8BB793F66}" dt="2021-06-21T14:24:34.337" v="271" actId="20577"/>
          <ac:spMkLst>
            <pc:docMk/>
            <pc:sldMk cId="1940999024" sldId="262"/>
            <ac:spMk id="2" creationId="{CD74AA09-2005-4824-86D0-6B59A1ADCECE}"/>
          </ac:spMkLst>
        </pc:spChg>
      </pc:sldChg>
      <pc:sldChg chg="modSp new">
        <pc:chgData name="McDuffie, Joshua" userId="S::joshua.d.mcduffie@vanderbilt.edu::6a6b1479-3967-42c1-b208-6d52e2d51338" providerId="AD" clId="Web-{298D47DD-B045-D50A-5BAA-70A8BB793F66}" dt="2021-06-21T14:27:21.310" v="369" actId="20577"/>
        <pc:sldMkLst>
          <pc:docMk/>
          <pc:sldMk cId="346004143" sldId="263"/>
        </pc:sldMkLst>
        <pc:spChg chg="mod">
          <ac:chgData name="McDuffie, Joshua" userId="S::joshua.d.mcduffie@vanderbilt.edu::6a6b1479-3967-42c1-b208-6d52e2d51338" providerId="AD" clId="Web-{298D47DD-B045-D50A-5BAA-70A8BB793F66}" dt="2021-06-21T14:26:08.965" v="282" actId="20577"/>
          <ac:spMkLst>
            <pc:docMk/>
            <pc:sldMk cId="346004143" sldId="263"/>
            <ac:spMk id="2" creationId="{B34C7D5B-3657-4A8B-BB7C-7D9BD82060F5}"/>
          </ac:spMkLst>
        </pc:spChg>
        <pc:spChg chg="mod">
          <ac:chgData name="McDuffie, Joshua" userId="S::joshua.d.mcduffie@vanderbilt.edu::6a6b1479-3967-42c1-b208-6d52e2d51338" providerId="AD" clId="Web-{298D47DD-B045-D50A-5BAA-70A8BB793F66}" dt="2021-06-21T14:27:21.310" v="369" actId="20577"/>
          <ac:spMkLst>
            <pc:docMk/>
            <pc:sldMk cId="346004143" sldId="263"/>
            <ac:spMk id="3" creationId="{C5B981F6-7789-43B6-B800-8C4F4ABC41D3}"/>
          </ac:spMkLst>
        </pc:spChg>
      </pc:sldChg>
    </pc:docChg>
  </pc:docChgLst>
  <pc:docChgLst>
    <pc:chgData name="McDuffie, Joshua" userId="S::joshua.d.mcduffie@vanderbilt.edu::6a6b1479-3967-42c1-b208-6d52e2d51338" providerId="AD" clId="Web-{CFD5DFE8-CC45-9FCC-A146-60E13602C782}"/>
    <pc:docChg chg="addSld delSld modSld sldOrd">
      <pc:chgData name="McDuffie, Joshua" userId="S::joshua.d.mcduffie@vanderbilt.edu::6a6b1479-3967-42c1-b208-6d52e2d51338" providerId="AD" clId="Web-{CFD5DFE8-CC45-9FCC-A146-60E13602C782}" dt="2021-06-29T18:25:19.555" v="1638" actId="20577"/>
      <pc:docMkLst>
        <pc:docMk/>
      </pc:docMkLst>
      <pc:sldChg chg="modSp">
        <pc:chgData name="McDuffie, Joshua" userId="S::joshua.d.mcduffie@vanderbilt.edu::6a6b1479-3967-42c1-b208-6d52e2d51338" providerId="AD" clId="Web-{CFD5DFE8-CC45-9FCC-A146-60E13602C782}" dt="2021-06-28T14:48:12.416" v="743" actId="20577"/>
        <pc:sldMkLst>
          <pc:docMk/>
          <pc:sldMk cId="109857222" sldId="256"/>
        </pc:sldMkLst>
        <pc:spChg chg="mod">
          <ac:chgData name="McDuffie, Joshua" userId="S::joshua.d.mcduffie@vanderbilt.edu::6a6b1479-3967-42c1-b208-6d52e2d51338" providerId="AD" clId="Web-{CFD5DFE8-CC45-9FCC-A146-60E13602C782}" dt="2021-06-28T14:48:12.416" v="74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">
        <pc:chgData name="McDuffie, Joshua" userId="S::joshua.d.mcduffie@vanderbilt.edu::6a6b1479-3967-42c1-b208-6d52e2d51338" providerId="AD" clId="Web-{CFD5DFE8-CC45-9FCC-A146-60E13602C782}" dt="2021-06-28T14:46:43.304" v="733" actId="20577"/>
        <pc:sldMkLst>
          <pc:docMk/>
          <pc:sldMk cId="521300921" sldId="257"/>
        </pc:sldMkLst>
        <pc:spChg chg="mod">
          <ac:chgData name="McDuffie, Joshua" userId="S::joshua.d.mcduffie@vanderbilt.edu::6a6b1479-3967-42c1-b208-6d52e2d51338" providerId="AD" clId="Web-{CFD5DFE8-CC45-9FCC-A146-60E13602C782}" dt="2021-06-28T14:46:43.304" v="733" actId="20577"/>
          <ac:spMkLst>
            <pc:docMk/>
            <pc:sldMk cId="521300921" sldId="257"/>
            <ac:spMk id="3" creationId="{3723A3FB-B5BD-4FD3-8291-CFD67D25293D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8T14:38:55.713" v="687" actId="14100"/>
          <ac:spMkLst>
            <pc:docMk/>
            <pc:sldMk cId="521300921" sldId="257"/>
            <ac:spMk id="5" creationId="{F10DBE36-B331-417E-AB30-BE321032A3B0}"/>
          </ac:spMkLst>
        </pc:spChg>
        <pc:picChg chg="add mod">
          <ac:chgData name="McDuffie, Joshua" userId="S::joshua.d.mcduffie@vanderbilt.edu::6a6b1479-3967-42c1-b208-6d52e2d51338" providerId="AD" clId="Web-{CFD5DFE8-CC45-9FCC-A146-60E13602C782}" dt="2021-06-28T14:38:43.634" v="684" actId="1076"/>
          <ac:picMkLst>
            <pc:docMk/>
            <pc:sldMk cId="521300921" sldId="257"/>
            <ac:picMk id="4" creationId="{8E9B2690-BE50-484E-81CD-AFF3FB35F29C}"/>
          </ac:picMkLst>
        </pc:picChg>
      </pc:sldChg>
      <pc:sldChg chg="addSp delSp modSp">
        <pc:chgData name="McDuffie, Joshua" userId="S::joshua.d.mcduffie@vanderbilt.edu::6a6b1479-3967-42c1-b208-6d52e2d51338" providerId="AD" clId="Web-{CFD5DFE8-CC45-9FCC-A146-60E13602C782}" dt="2021-06-28T14:56:17.445" v="808" actId="20577"/>
        <pc:sldMkLst>
          <pc:docMk/>
          <pc:sldMk cId="236659234" sldId="258"/>
        </pc:sldMkLst>
        <pc:spChg chg="mod">
          <ac:chgData name="McDuffie, Joshua" userId="S::joshua.d.mcduffie@vanderbilt.edu::6a6b1479-3967-42c1-b208-6d52e2d51338" providerId="AD" clId="Web-{CFD5DFE8-CC45-9FCC-A146-60E13602C782}" dt="2021-06-28T14:56:17.445" v="808" actId="20577"/>
          <ac:spMkLst>
            <pc:docMk/>
            <pc:sldMk cId="236659234" sldId="258"/>
            <ac:spMk id="3" creationId="{FF61F0F3-6D95-4EB5-82CC-DE8970E7FAB6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8T14:55:52.272" v="796" actId="14100"/>
          <ac:spMkLst>
            <pc:docMk/>
            <pc:sldMk cId="236659234" sldId="258"/>
            <ac:spMk id="6" creationId="{CB1327A7-5CB3-4488-9C29-B266BFD584BC}"/>
          </ac:spMkLst>
        </pc:spChg>
        <pc:spChg chg="add del mod">
          <ac:chgData name="McDuffie, Joshua" userId="S::joshua.d.mcduffie@vanderbilt.edu::6a6b1479-3967-42c1-b208-6d52e2d51338" providerId="AD" clId="Web-{CFD5DFE8-CC45-9FCC-A146-60E13602C782}" dt="2021-06-28T14:47:57.072" v="740"/>
          <ac:spMkLst>
            <pc:docMk/>
            <pc:sldMk cId="236659234" sldId="258"/>
            <ac:spMk id="7" creationId="{745A008C-A6E5-4034-A57F-4791E0E44377}"/>
          </ac:spMkLst>
        </pc:spChg>
        <pc:picChg chg="mod">
          <ac:chgData name="McDuffie, Joshua" userId="S::joshua.d.mcduffie@vanderbilt.edu::6a6b1479-3967-42c1-b208-6d52e2d51338" providerId="AD" clId="Web-{CFD5DFE8-CC45-9FCC-A146-60E13602C782}" dt="2021-06-28T14:47:06.289" v="736" actId="1076"/>
          <ac:picMkLst>
            <pc:docMk/>
            <pc:sldMk cId="236659234" sldId="258"/>
            <ac:picMk id="4" creationId="{90B7F4DC-0351-43A8-A47A-57C54CAFED5A}"/>
          </ac:picMkLst>
        </pc:picChg>
        <pc:picChg chg="add mod">
          <ac:chgData name="McDuffie, Joshua" userId="S::joshua.d.mcduffie@vanderbilt.edu::6a6b1479-3967-42c1-b208-6d52e2d51338" providerId="AD" clId="Web-{CFD5DFE8-CC45-9FCC-A146-60E13602C782}" dt="2021-06-28T14:55:56.444" v="797" actId="1076"/>
          <ac:picMkLst>
            <pc:docMk/>
            <pc:sldMk cId="236659234" sldId="258"/>
            <ac:picMk id="5" creationId="{16DE51DF-1327-460C-9BFF-66F86257799B}"/>
          </ac:picMkLst>
        </pc:picChg>
      </pc:sldChg>
      <pc:sldChg chg="addSp modSp ord">
        <pc:chgData name="McDuffie, Joshua" userId="S::joshua.d.mcduffie@vanderbilt.edu::6a6b1479-3967-42c1-b208-6d52e2d51338" providerId="AD" clId="Web-{CFD5DFE8-CC45-9FCC-A146-60E13602C782}" dt="2021-06-29T16:46:37.594" v="1592" actId="20577"/>
        <pc:sldMkLst>
          <pc:docMk/>
          <pc:sldMk cId="1793565767" sldId="259"/>
        </pc:sldMkLst>
        <pc:spChg chg="add mod">
          <ac:chgData name="McDuffie, Joshua" userId="S::joshua.d.mcduffie@vanderbilt.edu::6a6b1479-3967-42c1-b208-6d52e2d51338" providerId="AD" clId="Web-{CFD5DFE8-CC45-9FCC-A146-60E13602C782}" dt="2021-06-26T00:20:17.654" v="388" actId="20577"/>
          <ac:spMkLst>
            <pc:docMk/>
            <pc:sldMk cId="1793565767" sldId="259"/>
            <ac:spMk id="4" creationId="{A993EE51-B019-42A3-8D10-3762F1216DB2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46:37.594" v="1592" actId="20577"/>
          <ac:spMkLst>
            <pc:docMk/>
            <pc:sldMk cId="1793565767" sldId="259"/>
            <ac:spMk id="6" creationId="{D9515CC1-AD45-4434-8870-EA9ECBCB983B}"/>
          </ac:spMkLst>
        </pc:spChg>
        <pc:picChg chg="add mod">
          <ac:chgData name="McDuffie, Joshua" userId="S::joshua.d.mcduffie@vanderbilt.edu::6a6b1479-3967-42c1-b208-6d52e2d51338" providerId="AD" clId="Web-{CFD5DFE8-CC45-9FCC-A146-60E13602C782}" dt="2021-06-26T00:19:12.292" v="357" actId="1076"/>
          <ac:picMkLst>
            <pc:docMk/>
            <pc:sldMk cId="1793565767" sldId="259"/>
            <ac:picMk id="3" creationId="{224BD6D5-AAA7-42F8-9266-88699911EE59}"/>
          </ac:picMkLst>
        </pc:picChg>
      </pc:sldChg>
      <pc:sldChg chg="addSp delSp modSp">
        <pc:chgData name="McDuffie, Joshua" userId="S::joshua.d.mcduffie@vanderbilt.edu::6a6b1479-3967-42c1-b208-6d52e2d51338" providerId="AD" clId="Web-{CFD5DFE8-CC45-9FCC-A146-60E13602C782}" dt="2021-06-29T16:51:42.071" v="1613" actId="20577"/>
        <pc:sldMkLst>
          <pc:docMk/>
          <pc:sldMk cId="535526126" sldId="260"/>
        </pc:sldMkLst>
        <pc:spChg chg="mod">
          <ac:chgData name="McDuffie, Joshua" userId="S::joshua.d.mcduffie@vanderbilt.edu::6a6b1479-3967-42c1-b208-6d52e2d51338" providerId="AD" clId="Web-{CFD5DFE8-CC45-9FCC-A146-60E13602C782}" dt="2021-06-29T16:51:42.071" v="1613" actId="20577"/>
          <ac:spMkLst>
            <pc:docMk/>
            <pc:sldMk cId="535526126" sldId="260"/>
            <ac:spMk id="3" creationId="{DDB4DFD6-3526-46D1-9FF0-3545A3D3744E}"/>
          </ac:spMkLst>
        </pc:spChg>
        <pc:spChg chg="add del mod">
          <ac:chgData name="McDuffie, Joshua" userId="S::joshua.d.mcduffie@vanderbilt.edu::6a6b1479-3967-42c1-b208-6d52e2d51338" providerId="AD" clId="Web-{CFD5DFE8-CC45-9FCC-A146-60E13602C782}" dt="2021-06-29T16:51:02.258" v="1607"/>
          <ac:spMkLst>
            <pc:docMk/>
            <pc:sldMk cId="535526126" sldId="260"/>
            <ac:spMk id="5" creationId="{F70F87FA-64A8-42D7-A72C-F4EFC4F7BC66}"/>
          </ac:spMkLst>
        </pc:spChg>
        <pc:picChg chg="add mod">
          <ac:chgData name="McDuffie, Joshua" userId="S::joshua.d.mcduffie@vanderbilt.edu::6a6b1479-3967-42c1-b208-6d52e2d51338" providerId="AD" clId="Web-{CFD5DFE8-CC45-9FCC-A146-60E13602C782}" dt="2021-06-29T16:51:14.461" v="1609" actId="1076"/>
          <ac:picMkLst>
            <pc:docMk/>
            <pc:sldMk cId="535526126" sldId="260"/>
            <ac:picMk id="4" creationId="{850E137C-C081-4056-B875-A51EB3A4A0DC}"/>
          </ac:picMkLst>
        </pc:picChg>
      </pc:sldChg>
      <pc:sldChg chg="addSp delSp modSp">
        <pc:chgData name="McDuffie, Joshua" userId="S::joshua.d.mcduffie@vanderbilt.edu::6a6b1479-3967-42c1-b208-6d52e2d51338" providerId="AD" clId="Web-{CFD5DFE8-CC45-9FCC-A146-60E13602C782}" dt="2021-06-28T19:31:01.584" v="1089" actId="20577"/>
        <pc:sldMkLst>
          <pc:docMk/>
          <pc:sldMk cId="2047125931" sldId="261"/>
        </pc:sldMkLst>
        <pc:spChg chg="mod">
          <ac:chgData name="McDuffie, Joshua" userId="S::joshua.d.mcduffie@vanderbilt.edu::6a6b1479-3967-42c1-b208-6d52e2d51338" providerId="AD" clId="Web-{CFD5DFE8-CC45-9FCC-A146-60E13602C782}" dt="2021-06-28T19:23:36.429" v="1023" actId="20577"/>
          <ac:spMkLst>
            <pc:docMk/>
            <pc:sldMk cId="2047125931" sldId="261"/>
            <ac:spMk id="2" creationId="{F9382912-BC1E-48EC-9215-3F4DC0EBC71F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8T19:21:09.519" v="969" actId="20577"/>
          <ac:spMkLst>
            <pc:docMk/>
            <pc:sldMk cId="2047125931" sldId="261"/>
            <ac:spMk id="3" creationId="{FD8256A9-FD8F-45E6-BAEC-261A43FA2CDE}"/>
          </ac:spMkLst>
        </pc:spChg>
        <pc:spChg chg="add del">
          <ac:chgData name="McDuffie, Joshua" userId="S::joshua.d.mcduffie@vanderbilt.edu::6a6b1479-3967-42c1-b208-6d52e2d51338" providerId="AD" clId="Web-{CFD5DFE8-CC45-9FCC-A146-60E13602C782}" dt="2021-06-25T19:57:59.723" v="282"/>
          <ac:spMkLst>
            <pc:docMk/>
            <pc:sldMk cId="2047125931" sldId="261"/>
            <ac:spMk id="5" creationId="{B58161FC-79BF-49FB-984F-0504B197EE32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8T19:31:01.584" v="1089" actId="20577"/>
          <ac:spMkLst>
            <pc:docMk/>
            <pc:sldMk cId="2047125931" sldId="261"/>
            <ac:spMk id="5" creationId="{BD5DF1F6-BF5B-428F-8701-1D116096E4F4}"/>
          </ac:spMkLst>
        </pc:spChg>
        <pc:picChg chg="add del mod">
          <ac:chgData name="McDuffie, Joshua" userId="S::joshua.d.mcduffie@vanderbilt.edu::6a6b1479-3967-42c1-b208-6d52e2d51338" providerId="AD" clId="Web-{CFD5DFE8-CC45-9FCC-A146-60E13602C782}" dt="2021-06-28T19:21:12.160" v="970"/>
          <ac:picMkLst>
            <pc:docMk/>
            <pc:sldMk cId="2047125931" sldId="261"/>
            <ac:picMk id="4" creationId="{DC43D529-ED4B-4FAD-B9E5-5CDDB2AFFAB8}"/>
          </ac:picMkLst>
        </pc:picChg>
      </pc:sldChg>
      <pc:sldChg chg="addSp delSp modSp">
        <pc:chgData name="McDuffie, Joshua" userId="S::joshua.d.mcduffie@vanderbilt.edu::6a6b1479-3967-42c1-b208-6d52e2d51338" providerId="AD" clId="Web-{CFD5DFE8-CC45-9FCC-A146-60E13602C782}" dt="2021-06-29T16:49:56.443" v="1600" actId="20577"/>
        <pc:sldMkLst>
          <pc:docMk/>
          <pc:sldMk cId="1940999024" sldId="262"/>
        </pc:sldMkLst>
        <pc:spChg chg="mod">
          <ac:chgData name="McDuffie, Joshua" userId="S::joshua.d.mcduffie@vanderbilt.edu::6a6b1479-3967-42c1-b208-6d52e2d51338" providerId="AD" clId="Web-{CFD5DFE8-CC45-9FCC-A146-60E13602C782}" dt="2021-06-29T16:49:56.443" v="1600" actId="20577"/>
          <ac:spMkLst>
            <pc:docMk/>
            <pc:sldMk cId="1940999024" sldId="262"/>
            <ac:spMk id="3" creationId="{7588651E-24E4-4E57-A397-2B8A751FD5F2}"/>
          </ac:spMkLst>
        </pc:spChg>
        <pc:picChg chg="add del mod">
          <ac:chgData name="McDuffie, Joshua" userId="S::joshua.d.mcduffie@vanderbilt.edu::6a6b1479-3967-42c1-b208-6d52e2d51338" providerId="AD" clId="Web-{CFD5DFE8-CC45-9FCC-A146-60E13602C782}" dt="2021-06-25T13:37:18.539" v="185"/>
          <ac:picMkLst>
            <pc:docMk/>
            <pc:sldMk cId="1940999024" sldId="262"/>
            <ac:picMk id="4" creationId="{1411BCC0-4EC3-4A8E-87DE-A886F6D1ED65}"/>
          </ac:picMkLst>
        </pc:picChg>
        <pc:picChg chg="add del mod">
          <ac:chgData name="McDuffie, Joshua" userId="S::joshua.d.mcduffie@vanderbilt.edu::6a6b1479-3967-42c1-b208-6d52e2d51338" providerId="AD" clId="Web-{CFD5DFE8-CC45-9FCC-A146-60E13602C782}" dt="2021-06-25T00:48:14.820" v="77"/>
          <ac:picMkLst>
            <pc:docMk/>
            <pc:sldMk cId="1940999024" sldId="262"/>
            <ac:picMk id="4" creationId="{65B5D084-E8FF-44F4-8AA6-066331637523}"/>
          </ac:picMkLst>
        </pc:picChg>
      </pc:sldChg>
      <pc:sldChg chg="modSp">
        <pc:chgData name="McDuffie, Joshua" userId="S::joshua.d.mcduffie@vanderbilt.edu::6a6b1479-3967-42c1-b208-6d52e2d51338" providerId="AD" clId="Web-{CFD5DFE8-CC45-9FCC-A146-60E13602C782}" dt="2021-06-29T16:17:28.936" v="1107" actId="20577"/>
        <pc:sldMkLst>
          <pc:docMk/>
          <pc:sldMk cId="346004143" sldId="263"/>
        </pc:sldMkLst>
        <pc:spChg chg="mod">
          <ac:chgData name="McDuffie, Joshua" userId="S::joshua.d.mcduffie@vanderbilt.edu::6a6b1479-3967-42c1-b208-6d52e2d51338" providerId="AD" clId="Web-{CFD5DFE8-CC45-9FCC-A146-60E13602C782}" dt="2021-06-29T16:17:28.936" v="1107" actId="20577"/>
          <ac:spMkLst>
            <pc:docMk/>
            <pc:sldMk cId="346004143" sldId="263"/>
            <ac:spMk id="3" creationId="{C5B981F6-7789-43B6-B800-8C4F4ABC41D3}"/>
          </ac:spMkLst>
        </pc:spChg>
        <pc:picChg chg="mod">
          <ac:chgData name="McDuffie, Joshua" userId="S::joshua.d.mcduffie@vanderbilt.edu::6a6b1479-3967-42c1-b208-6d52e2d51338" providerId="AD" clId="Web-{CFD5DFE8-CC45-9FCC-A146-60E13602C782}" dt="2021-06-28T15:00:08.686" v="816" actId="1076"/>
          <ac:picMkLst>
            <pc:docMk/>
            <pc:sldMk cId="346004143" sldId="263"/>
            <ac:picMk id="4" creationId="{C8C751E0-2052-49ED-857B-630E949D18CD}"/>
          </ac:picMkLst>
        </pc:picChg>
        <pc:picChg chg="mod">
          <ac:chgData name="McDuffie, Joshua" userId="S::joshua.d.mcduffie@vanderbilt.edu::6a6b1479-3967-42c1-b208-6d52e2d51338" providerId="AD" clId="Web-{CFD5DFE8-CC45-9FCC-A146-60E13602C782}" dt="2021-06-28T15:00:17.030" v="818" actId="1076"/>
          <ac:picMkLst>
            <pc:docMk/>
            <pc:sldMk cId="346004143" sldId="263"/>
            <ac:picMk id="5" creationId="{113108D0-44B1-4CB3-AE3F-DE1965661F9C}"/>
          </ac:picMkLst>
        </pc:picChg>
      </pc:sldChg>
      <pc:sldChg chg="addSp delSp modSp ord">
        <pc:chgData name="McDuffie, Joshua" userId="S::joshua.d.mcduffie@vanderbilt.edu::6a6b1479-3967-42c1-b208-6d52e2d51338" providerId="AD" clId="Web-{CFD5DFE8-CC45-9FCC-A146-60E13602C782}" dt="2021-06-29T16:42:30.197" v="1515" actId="20577"/>
        <pc:sldMkLst>
          <pc:docMk/>
          <pc:sldMk cId="3606455675" sldId="264"/>
        </pc:sldMkLst>
        <pc:spChg chg="del mod">
          <ac:chgData name="McDuffie, Joshua" userId="S::joshua.d.mcduffie@vanderbilt.edu::6a6b1479-3967-42c1-b208-6d52e2d51338" providerId="AD" clId="Web-{CFD5DFE8-CC45-9FCC-A146-60E13602C782}" dt="2021-06-29T16:34:03.167" v="1259"/>
          <ac:spMkLst>
            <pc:docMk/>
            <pc:sldMk cId="3606455675" sldId="264"/>
            <ac:spMk id="3" creationId="{867ADEFF-2E7E-4E79-BC84-5988BB0F3321}"/>
          </ac:spMkLst>
        </pc:spChg>
        <pc:spChg chg="add del mod">
          <ac:chgData name="McDuffie, Joshua" userId="S::joshua.d.mcduffie@vanderbilt.edu::6a6b1479-3967-42c1-b208-6d52e2d51338" providerId="AD" clId="Web-{CFD5DFE8-CC45-9FCC-A146-60E13602C782}" dt="2021-06-29T16:35:34.560" v="1282"/>
          <ac:spMkLst>
            <pc:docMk/>
            <pc:sldMk cId="3606455675" sldId="264"/>
            <ac:spMk id="6" creationId="{9EA08F56-006F-4F71-B6FB-A3DFB5F6A8B3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9T16:40:49.241" v="1447" actId="20577"/>
          <ac:spMkLst>
            <pc:docMk/>
            <pc:sldMk cId="3606455675" sldId="264"/>
            <ac:spMk id="8" creationId="{F562A422-949D-4B32-906A-141866D56B9A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9T16:40:18.927" v="1410" actId="20577"/>
          <ac:spMkLst>
            <pc:docMk/>
            <pc:sldMk cId="3606455675" sldId="264"/>
            <ac:spMk id="10" creationId="{01C1BF95-281B-4779-909E-2DCDF0951C2A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9T16:42:30.197" v="1515" actId="20577"/>
          <ac:spMkLst>
            <pc:docMk/>
            <pc:sldMk cId="3606455675" sldId="264"/>
            <ac:spMk id="11" creationId="{D91F237E-4AB5-4EE9-B440-F28968BF8352}"/>
          </ac:spMkLst>
        </pc:spChg>
        <pc:spChg chg="add del mod">
          <ac:chgData name="McDuffie, Joshua" userId="S::joshua.d.mcduffie@vanderbilt.edu::6a6b1479-3967-42c1-b208-6d52e2d51338" providerId="AD" clId="Web-{CFD5DFE8-CC45-9FCC-A146-60E13602C782}" dt="2021-06-29T16:35:36.873" v="1283"/>
          <ac:spMkLst>
            <pc:docMk/>
            <pc:sldMk cId="3606455675" sldId="264"/>
            <ac:spMk id="14" creationId="{C340976B-698D-47E6-8E9D-8668A3C602C3}"/>
          </ac:spMkLst>
        </pc:spChg>
        <pc:spChg chg="add del mod">
          <ac:chgData name="McDuffie, Joshua" userId="S::joshua.d.mcduffie@vanderbilt.edu::6a6b1479-3967-42c1-b208-6d52e2d51338" providerId="AD" clId="Web-{CFD5DFE8-CC45-9FCC-A146-60E13602C782}" dt="2021-06-29T16:35:39.326" v="1284"/>
          <ac:spMkLst>
            <pc:docMk/>
            <pc:sldMk cId="3606455675" sldId="264"/>
            <ac:spMk id="17" creationId="{C98CE95A-176F-41F9-A22B-FEE2606FF2EF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9T16:34:44.152" v="1272" actId="1076"/>
          <ac:spMkLst>
            <pc:docMk/>
            <pc:sldMk cId="3606455675" sldId="264"/>
            <ac:spMk id="19" creationId="{091CCA0F-051C-49A9-8F46-6210A7BEE5C2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9T16:36:47.281" v="1293" actId="1076"/>
          <ac:spMkLst>
            <pc:docMk/>
            <pc:sldMk cId="3606455675" sldId="264"/>
            <ac:spMk id="20" creationId="{8968665C-1240-4F52-A3DA-3564B593482E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9T16:36:23.968" v="1290" actId="1076"/>
          <ac:spMkLst>
            <pc:docMk/>
            <pc:sldMk cId="3606455675" sldId="264"/>
            <ac:spMk id="21" creationId="{9C37D80A-343D-4C5C-BF94-5A9345A5B2E7}"/>
          </ac:spMkLst>
        </pc:spChg>
        <pc:picChg chg="add del mod">
          <ac:chgData name="McDuffie, Joshua" userId="S::joshua.d.mcduffie@vanderbilt.edu::6a6b1479-3967-42c1-b208-6d52e2d51338" providerId="AD" clId="Web-{CFD5DFE8-CC45-9FCC-A146-60E13602C782}" dt="2021-06-29T16:35:34.560" v="1282"/>
          <ac:picMkLst>
            <pc:docMk/>
            <pc:sldMk cId="3606455675" sldId="264"/>
            <ac:picMk id="4" creationId="{FD6B426A-946F-4499-AF92-BD2C58F19013}"/>
          </ac:picMkLst>
        </pc:picChg>
        <pc:picChg chg="add mod modCrop">
          <ac:chgData name="McDuffie, Joshua" userId="S::joshua.d.mcduffie@vanderbilt.edu::6a6b1479-3967-42c1-b208-6d52e2d51338" providerId="AD" clId="Web-{CFD5DFE8-CC45-9FCC-A146-60E13602C782}" dt="2021-06-28T14:52:06.844" v="780" actId="1076"/>
          <ac:picMkLst>
            <pc:docMk/>
            <pc:sldMk cId="3606455675" sldId="264"/>
            <ac:picMk id="5" creationId="{7D82E844-A4BC-4EC4-BE68-9CCA720FB1AB}"/>
          </ac:picMkLst>
        </pc:picChg>
        <pc:picChg chg="add mod modCrop">
          <ac:chgData name="McDuffie, Joshua" userId="S::joshua.d.mcduffie@vanderbilt.edu::6a6b1479-3967-42c1-b208-6d52e2d51338" providerId="AD" clId="Web-{CFD5DFE8-CC45-9FCC-A146-60E13602C782}" dt="2021-06-28T14:51:38.797" v="777" actId="1076"/>
          <ac:picMkLst>
            <pc:docMk/>
            <pc:sldMk cId="3606455675" sldId="264"/>
            <ac:picMk id="7" creationId="{F22F58F2-076D-43DC-AF6D-C6D0DD4C6BD7}"/>
          </ac:picMkLst>
        </pc:picChg>
        <pc:picChg chg="add mod modCrop">
          <ac:chgData name="McDuffie, Joshua" userId="S::joshua.d.mcduffie@vanderbilt.edu::6a6b1479-3967-42c1-b208-6d52e2d51338" providerId="AD" clId="Web-{CFD5DFE8-CC45-9FCC-A146-60E13602C782}" dt="2021-06-28T14:51:04.921" v="774"/>
          <ac:picMkLst>
            <pc:docMk/>
            <pc:sldMk cId="3606455675" sldId="264"/>
            <ac:picMk id="9" creationId="{F83E0D65-0519-4D76-9A86-1352E262C4BB}"/>
          </ac:picMkLst>
        </pc:picChg>
        <pc:picChg chg="add del mod">
          <ac:chgData name="McDuffie, Joshua" userId="S::joshua.d.mcduffie@vanderbilt.edu::6a6b1479-3967-42c1-b208-6d52e2d51338" providerId="AD" clId="Web-{CFD5DFE8-CC45-9FCC-A146-60E13602C782}" dt="2021-06-29T16:35:36.873" v="1283"/>
          <ac:picMkLst>
            <pc:docMk/>
            <pc:sldMk cId="3606455675" sldId="264"/>
            <ac:picMk id="13" creationId="{B89A9DE7-F39D-4D30-8C89-1E3B8EE2E3DE}"/>
          </ac:picMkLst>
        </pc:picChg>
        <pc:picChg chg="add del mod">
          <ac:chgData name="McDuffie, Joshua" userId="S::joshua.d.mcduffie@vanderbilt.edu::6a6b1479-3967-42c1-b208-6d52e2d51338" providerId="AD" clId="Web-{CFD5DFE8-CC45-9FCC-A146-60E13602C782}" dt="2021-06-29T16:35:39.326" v="1284"/>
          <ac:picMkLst>
            <pc:docMk/>
            <pc:sldMk cId="3606455675" sldId="264"/>
            <ac:picMk id="16" creationId="{C8168D0C-D56F-4FAF-914B-99F22FC8C5C4}"/>
          </ac:picMkLst>
        </pc:picChg>
      </pc:sldChg>
      <pc:sldChg chg="addSp modSp add mod replId setBg">
        <pc:chgData name="McDuffie, Joshua" userId="S::joshua.d.mcduffie@vanderbilt.edu::6a6b1479-3967-42c1-b208-6d52e2d51338" providerId="AD" clId="Web-{CFD5DFE8-CC45-9FCC-A146-60E13602C782}" dt="2021-06-29T16:52:03.228" v="1616" actId="20577"/>
        <pc:sldMkLst>
          <pc:docMk/>
          <pc:sldMk cId="621361259" sldId="265"/>
        </pc:sldMkLst>
        <pc:spChg chg="mod">
          <ac:chgData name="McDuffie, Joshua" userId="S::joshua.d.mcduffie@vanderbilt.edu::6a6b1479-3967-42c1-b208-6d52e2d51338" providerId="AD" clId="Web-{CFD5DFE8-CC45-9FCC-A146-60E13602C782}" dt="2021-06-28T21:50:19.731" v="1092"/>
          <ac:spMkLst>
            <pc:docMk/>
            <pc:sldMk cId="621361259" sldId="265"/>
            <ac:spMk id="2" creationId="{CD74AA09-2005-4824-86D0-6B59A1ADCECE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52:03.228" v="1616" actId="20577"/>
          <ac:spMkLst>
            <pc:docMk/>
            <pc:sldMk cId="621361259" sldId="265"/>
            <ac:spMk id="3" creationId="{7588651E-24E4-4E57-A397-2B8A751FD5F2}"/>
          </ac:spMkLst>
        </pc:spChg>
        <pc:spChg chg="add mod ord">
          <ac:chgData name="McDuffie, Joshua" userId="S::joshua.d.mcduffie@vanderbilt.edu::6a6b1479-3967-42c1-b208-6d52e2d51338" providerId="AD" clId="Web-{CFD5DFE8-CC45-9FCC-A146-60E13602C782}" dt="2021-06-28T21:51:10.639" v="1100" actId="1076"/>
          <ac:spMkLst>
            <pc:docMk/>
            <pc:sldMk cId="621361259" sldId="265"/>
            <ac:spMk id="5" creationId="{8896689A-D622-45E5-B4AA-CC2D413FE23A}"/>
          </ac:spMkLst>
        </pc:spChg>
        <pc:spChg chg="add mod">
          <ac:chgData name="McDuffie, Joshua" userId="S::joshua.d.mcduffie@vanderbilt.edu::6a6b1479-3967-42c1-b208-6d52e2d51338" providerId="AD" clId="Web-{CFD5DFE8-CC45-9FCC-A146-60E13602C782}" dt="2021-06-28T21:50:41.778" v="1095" actId="1076"/>
          <ac:spMkLst>
            <pc:docMk/>
            <pc:sldMk cId="621361259" sldId="265"/>
            <ac:spMk id="7" creationId="{7E71AAE7-71B6-46BF-805D-E82F70ADEC58}"/>
          </ac:spMkLst>
        </pc:spChg>
        <pc:spChg chg="add">
          <ac:chgData name="McDuffie, Joshua" userId="S::joshua.d.mcduffie@vanderbilt.edu::6a6b1479-3967-42c1-b208-6d52e2d51338" providerId="AD" clId="Web-{CFD5DFE8-CC45-9FCC-A146-60E13602C782}" dt="2021-06-28T21:50:19.731" v="1092"/>
          <ac:spMkLst>
            <pc:docMk/>
            <pc:sldMk cId="621361259" sldId="265"/>
            <ac:spMk id="12" creationId="{6ECA6DCB-B7E1-40A9-9524-540C6DA40B1B}"/>
          </ac:spMkLst>
        </pc:spChg>
        <pc:spChg chg="add">
          <ac:chgData name="McDuffie, Joshua" userId="S::joshua.d.mcduffie@vanderbilt.edu::6a6b1479-3967-42c1-b208-6d52e2d51338" providerId="AD" clId="Web-{CFD5DFE8-CC45-9FCC-A146-60E13602C782}" dt="2021-06-28T21:50:19.731" v="1092"/>
          <ac:spMkLst>
            <pc:docMk/>
            <pc:sldMk cId="621361259" sldId="265"/>
            <ac:spMk id="18" creationId="{3873B707-463F-40B0-8227-E8CC6C67EB25}"/>
          </ac:spMkLst>
        </pc:spChg>
        <pc:spChg chg="add">
          <ac:chgData name="McDuffie, Joshua" userId="S::joshua.d.mcduffie@vanderbilt.edu::6a6b1479-3967-42c1-b208-6d52e2d51338" providerId="AD" clId="Web-{CFD5DFE8-CC45-9FCC-A146-60E13602C782}" dt="2021-06-28T21:50:19.731" v="1092"/>
          <ac:spMkLst>
            <pc:docMk/>
            <pc:sldMk cId="621361259" sldId="265"/>
            <ac:spMk id="20" creationId="{C13237C8-E62C-4F0D-A318-BD6FB6C2D138}"/>
          </ac:spMkLst>
        </pc:spChg>
        <pc:spChg chg="add">
          <ac:chgData name="McDuffie, Joshua" userId="S::joshua.d.mcduffie@vanderbilt.edu::6a6b1479-3967-42c1-b208-6d52e2d51338" providerId="AD" clId="Web-{CFD5DFE8-CC45-9FCC-A146-60E13602C782}" dt="2021-06-28T21:50:19.731" v="1092"/>
          <ac:spMkLst>
            <pc:docMk/>
            <pc:sldMk cId="621361259" sldId="265"/>
            <ac:spMk id="22" creationId="{19C9EAEA-39D0-4B0E-A0EB-51E7B26740B1}"/>
          </ac:spMkLst>
        </pc:spChg>
        <pc:spChg chg="add">
          <ac:chgData name="McDuffie, Joshua" userId="S::joshua.d.mcduffie@vanderbilt.edu::6a6b1479-3967-42c1-b208-6d52e2d51338" providerId="AD" clId="Web-{CFD5DFE8-CC45-9FCC-A146-60E13602C782}" dt="2021-06-28T21:50:19.731" v="1092"/>
          <ac:spMkLst>
            <pc:docMk/>
            <pc:sldMk cId="621361259" sldId="265"/>
            <ac:spMk id="24" creationId="{8CB5D2D7-DF65-4E86-BFBA-FFB9B5ACEB64}"/>
          </ac:spMkLst>
        </pc:spChg>
        <pc:grpChg chg="add">
          <ac:chgData name="McDuffie, Joshua" userId="S::joshua.d.mcduffie@vanderbilt.edu::6a6b1479-3967-42c1-b208-6d52e2d51338" providerId="AD" clId="Web-{CFD5DFE8-CC45-9FCC-A146-60E13602C782}" dt="2021-06-28T21:50:19.731" v="1092"/>
          <ac:grpSpMkLst>
            <pc:docMk/>
            <pc:sldMk cId="621361259" sldId="265"/>
            <ac:grpSpMk id="14" creationId="{1DE889C7-FAD6-4397-98E2-05D503484459}"/>
          </ac:grpSpMkLst>
        </pc:grpChg>
        <pc:picChg chg="mod ord">
          <ac:chgData name="McDuffie, Joshua" userId="S::joshua.d.mcduffie@vanderbilt.edu::6a6b1479-3967-42c1-b208-6d52e2d51338" providerId="AD" clId="Web-{CFD5DFE8-CC45-9FCC-A146-60E13602C782}" dt="2021-06-28T21:50:55.685" v="1098" actId="1076"/>
          <ac:picMkLst>
            <pc:docMk/>
            <pc:sldMk cId="621361259" sldId="265"/>
            <ac:picMk id="4" creationId="{65B5D084-E8FF-44F4-8AA6-066331637523}"/>
          </ac:picMkLst>
        </pc:picChg>
        <pc:picChg chg="add mod">
          <ac:chgData name="McDuffie, Joshua" userId="S::joshua.d.mcduffie@vanderbilt.edu::6a6b1479-3967-42c1-b208-6d52e2d51338" providerId="AD" clId="Web-{CFD5DFE8-CC45-9FCC-A146-60E13602C782}" dt="2021-06-28T21:51:01.498" v="1099" actId="1076"/>
          <ac:picMkLst>
            <pc:docMk/>
            <pc:sldMk cId="621361259" sldId="265"/>
            <ac:picMk id="6" creationId="{B727D9A1-F1E8-4E54-BAE4-C9125B6B903D}"/>
          </ac:picMkLst>
        </pc:picChg>
      </pc:sldChg>
      <pc:sldChg chg="modSp new">
        <pc:chgData name="McDuffie, Joshua" userId="S::joshua.d.mcduffie@vanderbilt.edu::6a6b1479-3967-42c1-b208-6d52e2d51338" providerId="AD" clId="Web-{CFD5DFE8-CC45-9FCC-A146-60E13602C782}" dt="2021-06-28T14:49:26.871" v="765" actId="20577"/>
        <pc:sldMkLst>
          <pc:docMk/>
          <pc:sldMk cId="1926749146" sldId="266"/>
        </pc:sldMkLst>
        <pc:spChg chg="mod">
          <ac:chgData name="McDuffie, Joshua" userId="S::joshua.d.mcduffie@vanderbilt.edu::6a6b1479-3967-42c1-b208-6d52e2d51338" providerId="AD" clId="Web-{CFD5DFE8-CC45-9FCC-A146-60E13602C782}" dt="2021-06-28T14:49:26.871" v="765" actId="20577"/>
          <ac:spMkLst>
            <pc:docMk/>
            <pc:sldMk cId="1926749146" sldId="266"/>
            <ac:spMk id="2" creationId="{213C65CB-45AD-49DD-9B3B-0C5AA305C0F9}"/>
          </ac:spMkLst>
        </pc:spChg>
      </pc:sldChg>
      <pc:sldChg chg="modSp new">
        <pc:chgData name="McDuffie, Joshua" userId="S::joshua.d.mcduffie@vanderbilt.edu::6a6b1479-3967-42c1-b208-6d52e2d51338" providerId="AD" clId="Web-{CFD5DFE8-CC45-9FCC-A146-60E13602C782}" dt="2021-06-28T15:01:42.454" v="839" actId="20577"/>
        <pc:sldMkLst>
          <pc:docMk/>
          <pc:sldMk cId="3938836634" sldId="267"/>
        </pc:sldMkLst>
        <pc:spChg chg="mod">
          <ac:chgData name="McDuffie, Joshua" userId="S::joshua.d.mcduffie@vanderbilt.edu::6a6b1479-3967-42c1-b208-6d52e2d51338" providerId="AD" clId="Web-{CFD5DFE8-CC45-9FCC-A146-60E13602C782}" dt="2021-06-28T15:01:25.282" v="832" actId="20577"/>
          <ac:spMkLst>
            <pc:docMk/>
            <pc:sldMk cId="3938836634" sldId="267"/>
            <ac:spMk id="2" creationId="{03C5D4B0-C8D7-43D4-A1BF-22A20FBB2B5D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8T15:01:42.454" v="839" actId="20577"/>
          <ac:spMkLst>
            <pc:docMk/>
            <pc:sldMk cId="3938836634" sldId="267"/>
            <ac:spMk id="3" creationId="{4C01D680-DCBA-4BBB-BBA0-4D90B1165E0D}"/>
          </ac:spMkLst>
        </pc:spChg>
      </pc:sldChg>
      <pc:sldChg chg="modSp add replId">
        <pc:chgData name="McDuffie, Joshua" userId="S::joshua.d.mcduffie@vanderbilt.edu::6a6b1479-3967-42c1-b208-6d52e2d51338" providerId="AD" clId="Web-{CFD5DFE8-CC45-9FCC-A146-60E13602C782}" dt="2021-06-29T16:52:49.855" v="1625" actId="1076"/>
        <pc:sldMkLst>
          <pc:docMk/>
          <pc:sldMk cId="2907387943" sldId="268"/>
        </pc:sldMkLst>
        <pc:spChg chg="mod">
          <ac:chgData name="McDuffie, Joshua" userId="S::joshua.d.mcduffie@vanderbilt.edu::6a6b1479-3967-42c1-b208-6d52e2d51338" providerId="AD" clId="Web-{CFD5DFE8-CC45-9FCC-A146-60E13602C782}" dt="2021-06-28T19:11:16.860" v="846" actId="20577"/>
          <ac:spMkLst>
            <pc:docMk/>
            <pc:sldMk cId="2907387943" sldId="268"/>
            <ac:spMk id="2" creationId="{F9382912-BC1E-48EC-9215-3F4DC0EBC71F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8T19:13:46.130" v="889" actId="20577"/>
          <ac:spMkLst>
            <pc:docMk/>
            <pc:sldMk cId="2907387943" sldId="268"/>
            <ac:spMk id="3" creationId="{FD8256A9-FD8F-45E6-BAEC-261A43FA2CDE}"/>
          </ac:spMkLst>
        </pc:spChg>
        <pc:picChg chg="mod">
          <ac:chgData name="McDuffie, Joshua" userId="S::joshua.d.mcduffie@vanderbilt.edu::6a6b1479-3967-42c1-b208-6d52e2d51338" providerId="AD" clId="Web-{CFD5DFE8-CC45-9FCC-A146-60E13602C782}" dt="2021-06-29T16:52:49.855" v="1625" actId="1076"/>
          <ac:picMkLst>
            <pc:docMk/>
            <pc:sldMk cId="2907387943" sldId="268"/>
            <ac:picMk id="4" creationId="{DC43D529-ED4B-4FAD-B9E5-5CDDB2AFFAB8}"/>
          </ac:picMkLst>
        </pc:picChg>
      </pc:sldChg>
      <pc:sldChg chg="addSp delSp modSp add">
        <pc:chgData name="McDuffie, Joshua" userId="S::joshua.d.mcduffie@vanderbilt.edu::6a6b1479-3967-42c1-b208-6d52e2d51338" providerId="AD" clId="Web-{CFD5DFE8-CC45-9FCC-A146-60E13602C782}" dt="2021-06-28T19:18:40.155" v="968" actId="1076"/>
        <pc:sldMkLst>
          <pc:docMk/>
          <pc:sldMk cId="2107258322" sldId="269"/>
        </pc:sldMkLst>
        <pc:spChg chg="mod">
          <ac:chgData name="McDuffie, Joshua" userId="S::joshua.d.mcduffie@vanderbilt.edu::6a6b1479-3967-42c1-b208-6d52e2d51338" providerId="AD" clId="Web-{CFD5DFE8-CC45-9FCC-A146-60E13602C782}" dt="2021-06-28T19:14:52.367" v="902" actId="20577"/>
          <ac:spMkLst>
            <pc:docMk/>
            <pc:sldMk cId="2107258322" sldId="269"/>
            <ac:spMk id="2" creationId="{8F5A6581-1556-4E3D-880F-5E26869E542E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8T19:18:40.155" v="968" actId="1076"/>
          <ac:spMkLst>
            <pc:docMk/>
            <pc:sldMk cId="2107258322" sldId="269"/>
            <ac:spMk id="7" creationId="{95B6828D-2CCB-4D32-B590-D26AC1A2D96B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8T19:17:02.136" v="964" actId="14100"/>
          <ac:spMkLst>
            <pc:docMk/>
            <pc:sldMk cId="2107258322" sldId="269"/>
            <ac:spMk id="8" creationId="{A5DBC2C4-C699-4DEA-B706-61DFE58DDBBC}"/>
          </ac:spMkLst>
        </pc:spChg>
        <pc:spChg chg="del">
          <ac:chgData name="McDuffie, Joshua" userId="S::joshua.d.mcduffie@vanderbilt.edu::6a6b1479-3967-42c1-b208-6d52e2d51338" providerId="AD" clId="Web-{CFD5DFE8-CC45-9FCC-A146-60E13602C782}" dt="2021-06-28T19:15:20.680" v="908"/>
          <ac:spMkLst>
            <pc:docMk/>
            <pc:sldMk cId="2107258322" sldId="269"/>
            <ac:spMk id="9" creationId="{6E102938-D7A0-4B91-9A8E-085A2717174C}"/>
          </ac:spMkLst>
        </pc:spChg>
        <pc:picChg chg="add mod">
          <ac:chgData name="McDuffie, Joshua" userId="S::joshua.d.mcduffie@vanderbilt.edu::6a6b1479-3967-42c1-b208-6d52e2d51338" providerId="AD" clId="Web-{CFD5DFE8-CC45-9FCC-A146-60E13602C782}" dt="2021-06-28T19:18:28.342" v="966" actId="1076"/>
          <ac:picMkLst>
            <pc:docMk/>
            <pc:sldMk cId="2107258322" sldId="269"/>
            <ac:picMk id="5" creationId="{57F1EC30-23AD-4231-9AD5-5EC233960DF9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8T19:15:17.196" v="907"/>
          <ac:picMkLst>
            <pc:docMk/>
            <pc:sldMk cId="2107258322" sldId="269"/>
            <ac:picMk id="11" creationId="{18A602CF-DB8F-41E6-8814-EF55E02D3AC0}"/>
          </ac:picMkLst>
        </pc:picChg>
        <pc:picChg chg="mod">
          <ac:chgData name="McDuffie, Joshua" userId="S::joshua.d.mcduffie@vanderbilt.edu::6a6b1479-3967-42c1-b208-6d52e2d51338" providerId="AD" clId="Web-{CFD5DFE8-CC45-9FCC-A146-60E13602C782}" dt="2021-06-28T19:18:32.795" v="967" actId="1076"/>
          <ac:picMkLst>
            <pc:docMk/>
            <pc:sldMk cId="2107258322" sldId="269"/>
            <ac:picMk id="12" creationId="{9757A70F-E0C9-4AB2-AAD8-0BC644BA64E3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8T19:15:01.539" v="905"/>
          <ac:picMkLst>
            <pc:docMk/>
            <pc:sldMk cId="2107258322" sldId="269"/>
            <ac:picMk id="13" creationId="{E403826A-8B73-416C-8A82-00A8E27BEE08}"/>
          </ac:picMkLst>
        </pc:picChg>
      </pc:sldChg>
      <pc:sldChg chg="delSp modSp add del replId">
        <pc:chgData name="McDuffie, Joshua" userId="S::joshua.d.mcduffie@vanderbilt.edu::6a6b1479-3967-42c1-b208-6d52e2d51338" providerId="AD" clId="Web-{CFD5DFE8-CC45-9FCC-A146-60E13602C782}" dt="2021-06-29T16:34:56.497" v="1273"/>
        <pc:sldMkLst>
          <pc:docMk/>
          <pc:sldMk cId="2212510411" sldId="270"/>
        </pc:sldMkLst>
        <pc:spChg chg="mod">
          <ac:chgData name="McDuffie, Joshua" userId="S::joshua.d.mcduffie@vanderbilt.edu::6a6b1479-3967-42c1-b208-6d52e2d51338" providerId="AD" clId="Web-{CFD5DFE8-CC45-9FCC-A146-60E13602C782}" dt="2021-06-29T16:32:46.634" v="1249" actId="20577"/>
          <ac:spMkLst>
            <pc:docMk/>
            <pc:sldMk cId="2212510411" sldId="270"/>
            <ac:spMk id="3" creationId="{867ADEFF-2E7E-4E79-BC84-5988BB0F3321}"/>
          </ac:spMkLst>
        </pc:spChg>
        <pc:spChg chg="del mod">
          <ac:chgData name="McDuffie, Joshua" userId="S::joshua.d.mcduffie@vanderbilt.edu::6a6b1479-3967-42c1-b208-6d52e2d51338" providerId="AD" clId="Web-{CFD5DFE8-CC45-9FCC-A146-60E13602C782}" dt="2021-06-29T16:31:06.256" v="1227"/>
          <ac:spMkLst>
            <pc:docMk/>
            <pc:sldMk cId="2212510411" sldId="270"/>
            <ac:spMk id="6" creationId="{9EA08F56-006F-4F71-B6FB-A3DFB5F6A8B3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31:41.851" v="1234" actId="1076"/>
          <ac:spMkLst>
            <pc:docMk/>
            <pc:sldMk cId="2212510411" sldId="270"/>
            <ac:spMk id="10" creationId="{01C1BF95-281B-4779-909E-2DCDF0951C2A}"/>
          </ac:spMkLst>
        </pc:spChg>
        <pc:spChg chg="del">
          <ac:chgData name="McDuffie, Joshua" userId="S::joshua.d.mcduffie@vanderbilt.edu::6a6b1479-3967-42c1-b208-6d52e2d51338" providerId="AD" clId="Web-{CFD5DFE8-CC45-9FCC-A146-60E13602C782}" dt="2021-06-29T16:30:59.756" v="1225"/>
          <ac:spMkLst>
            <pc:docMk/>
            <pc:sldMk cId="2212510411" sldId="270"/>
            <ac:spMk id="14" creationId="{C340976B-698D-47E6-8E9D-8668A3C602C3}"/>
          </ac:spMkLst>
        </pc:spChg>
        <pc:spChg chg="del">
          <ac:chgData name="McDuffie, Joshua" userId="S::joshua.d.mcduffie@vanderbilt.edu::6a6b1479-3967-42c1-b208-6d52e2d51338" providerId="AD" clId="Web-{CFD5DFE8-CC45-9FCC-A146-60E13602C782}" dt="2021-06-29T16:30:54.068" v="1224"/>
          <ac:spMkLst>
            <pc:docMk/>
            <pc:sldMk cId="2212510411" sldId="270"/>
            <ac:spMk id="17" creationId="{C98CE95A-176F-41F9-A22B-FEE2606FF2EF}"/>
          </ac:spMkLst>
        </pc:spChg>
        <pc:picChg chg="mod">
          <ac:chgData name="McDuffie, Joshua" userId="S::joshua.d.mcduffie@vanderbilt.edu::6a6b1479-3967-42c1-b208-6d52e2d51338" providerId="AD" clId="Web-{CFD5DFE8-CC45-9FCC-A146-60E13602C782}" dt="2021-06-29T16:32:16.477" v="1245" actId="1076"/>
          <ac:picMkLst>
            <pc:docMk/>
            <pc:sldMk cId="2212510411" sldId="270"/>
            <ac:picMk id="4" creationId="{FD6B426A-946F-4499-AF92-BD2C58F19013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9T16:30:44.021" v="1222"/>
          <ac:picMkLst>
            <pc:docMk/>
            <pc:sldMk cId="2212510411" sldId="270"/>
            <ac:picMk id="5" creationId="{7D82E844-A4BC-4EC4-BE68-9CCA720FB1AB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9T16:30:41.427" v="1221"/>
          <ac:picMkLst>
            <pc:docMk/>
            <pc:sldMk cId="2212510411" sldId="270"/>
            <ac:picMk id="7" creationId="{F22F58F2-076D-43DC-AF6D-C6D0DD4C6BD7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9T16:30:38.489" v="1220"/>
          <ac:picMkLst>
            <pc:docMk/>
            <pc:sldMk cId="2212510411" sldId="270"/>
            <ac:picMk id="9" creationId="{F83E0D65-0519-4D76-9A86-1352E262C4BB}"/>
          </ac:picMkLst>
        </pc:picChg>
        <pc:picChg chg="mod">
          <ac:chgData name="McDuffie, Joshua" userId="S::joshua.d.mcduffie@vanderbilt.edu::6a6b1479-3967-42c1-b208-6d52e2d51338" providerId="AD" clId="Web-{CFD5DFE8-CC45-9FCC-A146-60E13602C782}" dt="2021-06-29T16:31:23.897" v="1231" actId="1076"/>
          <ac:picMkLst>
            <pc:docMk/>
            <pc:sldMk cId="2212510411" sldId="270"/>
            <ac:picMk id="13" creationId="{B89A9DE7-F39D-4D30-8C89-1E3B8EE2E3DE}"/>
          </ac:picMkLst>
        </pc:picChg>
        <pc:picChg chg="mod">
          <ac:chgData name="McDuffie, Joshua" userId="S::joshua.d.mcduffie@vanderbilt.edu::6a6b1479-3967-42c1-b208-6d52e2d51338" providerId="AD" clId="Web-{CFD5DFE8-CC45-9FCC-A146-60E13602C782}" dt="2021-06-29T16:31:15.225" v="1229" actId="1076"/>
          <ac:picMkLst>
            <pc:docMk/>
            <pc:sldMk cId="2212510411" sldId="270"/>
            <ac:picMk id="16" creationId="{C8168D0C-D56F-4FAF-914B-99F22FC8C5C4}"/>
          </ac:picMkLst>
        </pc:picChg>
      </pc:sldChg>
      <pc:sldChg chg="delSp modSp add replId">
        <pc:chgData name="McDuffie, Joshua" userId="S::joshua.d.mcduffie@vanderbilt.edu::6a6b1479-3967-42c1-b208-6d52e2d51338" providerId="AD" clId="Web-{CFD5DFE8-CC45-9FCC-A146-60E13602C782}" dt="2021-06-29T16:44:47.419" v="1534" actId="20577"/>
        <pc:sldMkLst>
          <pc:docMk/>
          <pc:sldMk cId="2473728730" sldId="270"/>
        </pc:sldMkLst>
        <pc:spChg chg="del">
          <ac:chgData name="McDuffie, Joshua" userId="S::joshua.d.mcduffie@vanderbilt.edu::6a6b1479-3967-42c1-b208-6d52e2d51338" providerId="AD" clId="Web-{CFD5DFE8-CC45-9FCC-A146-60E13602C782}" dt="2021-06-29T16:35:29.451" v="1281"/>
          <ac:spMkLst>
            <pc:docMk/>
            <pc:sldMk cId="2473728730" sldId="270"/>
            <ac:spMk id="6" creationId="{9EA08F56-006F-4F71-B6FB-A3DFB5F6A8B3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44:42.669" v="1533" actId="20577"/>
          <ac:spMkLst>
            <pc:docMk/>
            <pc:sldMk cId="2473728730" sldId="270"/>
            <ac:spMk id="8" creationId="{F562A422-949D-4B32-906A-141866D56B9A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44:37.950" v="1532" actId="20577"/>
          <ac:spMkLst>
            <pc:docMk/>
            <pc:sldMk cId="2473728730" sldId="270"/>
            <ac:spMk id="10" creationId="{01C1BF95-281B-4779-909E-2DCDF0951C2A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44:47.419" v="1534" actId="20577"/>
          <ac:spMkLst>
            <pc:docMk/>
            <pc:sldMk cId="2473728730" sldId="270"/>
            <ac:spMk id="11" creationId="{D91F237E-4AB5-4EE9-B440-F28968BF8352}"/>
          </ac:spMkLst>
        </pc:spChg>
        <pc:spChg chg="del">
          <ac:chgData name="McDuffie, Joshua" userId="S::joshua.d.mcduffie@vanderbilt.edu::6a6b1479-3967-42c1-b208-6d52e2d51338" providerId="AD" clId="Web-{CFD5DFE8-CC45-9FCC-A146-60E13602C782}" dt="2021-06-29T16:35:24.763" v="1280"/>
          <ac:spMkLst>
            <pc:docMk/>
            <pc:sldMk cId="2473728730" sldId="270"/>
            <ac:spMk id="14" creationId="{C340976B-698D-47E6-8E9D-8668A3C602C3}"/>
          </ac:spMkLst>
        </pc:spChg>
        <pc:spChg chg="del">
          <ac:chgData name="McDuffie, Joshua" userId="S::joshua.d.mcduffie@vanderbilt.edu::6a6b1479-3967-42c1-b208-6d52e2d51338" providerId="AD" clId="Web-{CFD5DFE8-CC45-9FCC-A146-60E13602C782}" dt="2021-06-29T16:35:20.169" v="1279"/>
          <ac:spMkLst>
            <pc:docMk/>
            <pc:sldMk cId="2473728730" sldId="270"/>
            <ac:spMk id="17" creationId="{C98CE95A-176F-41F9-A22B-FEE2606FF2EF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36:42.109" v="1292" actId="1076"/>
          <ac:spMkLst>
            <pc:docMk/>
            <pc:sldMk cId="2473728730" sldId="270"/>
            <ac:spMk id="20" creationId="{8968665C-1240-4F52-A3DA-3564B593482E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6:36:17.155" v="1289" actId="1076"/>
          <ac:spMkLst>
            <pc:docMk/>
            <pc:sldMk cId="2473728730" sldId="270"/>
            <ac:spMk id="21" creationId="{9C37D80A-343D-4C5C-BF94-5A9345A5B2E7}"/>
          </ac:spMkLst>
        </pc:spChg>
        <pc:picChg chg="mod">
          <ac:chgData name="McDuffie, Joshua" userId="S::joshua.d.mcduffie@vanderbilt.edu::6a6b1479-3967-42c1-b208-6d52e2d51338" providerId="AD" clId="Web-{CFD5DFE8-CC45-9FCC-A146-60E13602C782}" dt="2021-06-29T16:36:04.592" v="1288" actId="1076"/>
          <ac:picMkLst>
            <pc:docMk/>
            <pc:sldMk cId="2473728730" sldId="270"/>
            <ac:picMk id="4" creationId="{FD6B426A-946F-4499-AF92-BD2C58F19013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9T16:35:12.966" v="1277"/>
          <ac:picMkLst>
            <pc:docMk/>
            <pc:sldMk cId="2473728730" sldId="270"/>
            <ac:picMk id="5" creationId="{7D82E844-A4BC-4EC4-BE68-9CCA720FB1AB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9T16:35:10.528" v="1276"/>
          <ac:picMkLst>
            <pc:docMk/>
            <pc:sldMk cId="2473728730" sldId="270"/>
            <ac:picMk id="7" creationId="{F22F58F2-076D-43DC-AF6D-C6D0DD4C6BD7}"/>
          </ac:picMkLst>
        </pc:picChg>
        <pc:picChg chg="del">
          <ac:chgData name="McDuffie, Joshua" userId="S::joshua.d.mcduffie@vanderbilt.edu::6a6b1479-3967-42c1-b208-6d52e2d51338" providerId="AD" clId="Web-{CFD5DFE8-CC45-9FCC-A146-60E13602C782}" dt="2021-06-29T16:35:08.106" v="1275"/>
          <ac:picMkLst>
            <pc:docMk/>
            <pc:sldMk cId="2473728730" sldId="270"/>
            <ac:picMk id="9" creationId="{F83E0D65-0519-4D76-9A86-1352E262C4BB}"/>
          </ac:picMkLst>
        </pc:picChg>
        <pc:picChg chg="mod">
          <ac:chgData name="McDuffie, Joshua" userId="S::joshua.d.mcduffie@vanderbilt.edu::6a6b1479-3967-42c1-b208-6d52e2d51338" providerId="AD" clId="Web-{CFD5DFE8-CC45-9FCC-A146-60E13602C782}" dt="2021-06-29T16:36:35.093" v="1291" actId="1076"/>
          <ac:picMkLst>
            <pc:docMk/>
            <pc:sldMk cId="2473728730" sldId="270"/>
            <ac:picMk id="13" creationId="{B89A9DE7-F39D-4D30-8C89-1E3B8EE2E3DE}"/>
          </ac:picMkLst>
        </pc:picChg>
        <pc:picChg chg="mod">
          <ac:chgData name="McDuffie, Joshua" userId="S::joshua.d.mcduffie@vanderbilt.edu::6a6b1479-3967-42c1-b208-6d52e2d51338" providerId="AD" clId="Web-{CFD5DFE8-CC45-9FCC-A146-60E13602C782}" dt="2021-06-29T16:35:16.497" v="1278" actId="1076"/>
          <ac:picMkLst>
            <pc:docMk/>
            <pc:sldMk cId="2473728730" sldId="270"/>
            <ac:picMk id="16" creationId="{C8168D0C-D56F-4FAF-914B-99F22FC8C5C4}"/>
          </ac:picMkLst>
        </pc:picChg>
      </pc:sldChg>
      <pc:sldChg chg="modSp new">
        <pc:chgData name="McDuffie, Joshua" userId="S::joshua.d.mcduffie@vanderbilt.edu::6a6b1479-3967-42c1-b208-6d52e2d51338" providerId="AD" clId="Web-{CFD5DFE8-CC45-9FCC-A146-60E13602C782}" dt="2021-06-29T18:25:19.555" v="1638" actId="20577"/>
        <pc:sldMkLst>
          <pc:docMk/>
          <pc:sldMk cId="4254506549" sldId="271"/>
        </pc:sldMkLst>
        <pc:spChg chg="mod">
          <ac:chgData name="McDuffie, Joshua" userId="S::joshua.d.mcduffie@vanderbilt.edu::6a6b1479-3967-42c1-b208-6d52e2d51338" providerId="AD" clId="Web-{CFD5DFE8-CC45-9FCC-A146-60E13602C782}" dt="2021-06-29T16:52:36.089" v="1624" actId="20577"/>
          <ac:spMkLst>
            <pc:docMk/>
            <pc:sldMk cId="4254506549" sldId="271"/>
            <ac:spMk id="2" creationId="{1A05C4C8-FEB2-4621-AAA6-552BDBCEF853}"/>
          </ac:spMkLst>
        </pc:spChg>
        <pc:spChg chg="mod">
          <ac:chgData name="McDuffie, Joshua" userId="S::joshua.d.mcduffie@vanderbilt.edu::6a6b1479-3967-42c1-b208-6d52e2d51338" providerId="AD" clId="Web-{CFD5DFE8-CC45-9FCC-A146-60E13602C782}" dt="2021-06-29T18:25:19.555" v="1638" actId="20577"/>
          <ac:spMkLst>
            <pc:docMk/>
            <pc:sldMk cId="4254506549" sldId="271"/>
            <ac:spMk id="3" creationId="{70A1722E-6042-4B13-825A-784C999CD2DD}"/>
          </ac:spMkLst>
        </pc:spChg>
      </pc:sldChg>
    </pc:docChg>
  </pc:docChgLst>
  <pc:docChgLst>
    <pc:chgData name="McDuffie, Joshua" userId="S::joshua.d.mcduffie@vanderbilt.edu::6a6b1479-3967-42c1-b208-6d52e2d51338" providerId="AD" clId="Web-{76DC6FC2-87AA-CD65-389D-731DCC07D222}"/>
    <pc:docChg chg="addSld delSld modSld sldOrd">
      <pc:chgData name="McDuffie, Joshua" userId="S::joshua.d.mcduffie@vanderbilt.edu::6a6b1479-3967-42c1-b208-6d52e2d51338" providerId="AD" clId="Web-{76DC6FC2-87AA-CD65-389D-731DCC07D222}" dt="2021-08-05T14:35:39.431" v="543" actId="14100"/>
      <pc:docMkLst>
        <pc:docMk/>
      </pc:docMkLst>
      <pc:sldChg chg="modSp">
        <pc:chgData name="McDuffie, Joshua" userId="S::joshua.d.mcduffie@vanderbilt.edu::6a6b1479-3967-42c1-b208-6d52e2d51338" providerId="AD" clId="Web-{76DC6FC2-87AA-CD65-389D-731DCC07D222}" dt="2021-08-03T14:18:20.623" v="1" actId="20577"/>
        <pc:sldMkLst>
          <pc:docMk/>
          <pc:sldMk cId="109857222" sldId="256"/>
        </pc:sldMkLst>
        <pc:spChg chg="mod">
          <ac:chgData name="McDuffie, Joshua" userId="S::joshua.d.mcduffie@vanderbilt.edu::6a6b1479-3967-42c1-b208-6d52e2d51338" providerId="AD" clId="Web-{76DC6FC2-87AA-CD65-389D-731DCC07D222}" dt="2021-08-03T14:18:20.623" v="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">
        <pc:chgData name="McDuffie, Joshua" userId="S::joshua.d.mcduffie@vanderbilt.edu::6a6b1479-3967-42c1-b208-6d52e2d51338" providerId="AD" clId="Web-{76DC6FC2-87AA-CD65-389D-731DCC07D222}" dt="2021-08-05T14:22:43.406" v="481" actId="20577"/>
        <pc:sldMkLst>
          <pc:docMk/>
          <pc:sldMk cId="1793565767" sldId="259"/>
        </pc:sldMkLst>
        <pc:spChg chg="add mod">
          <ac:chgData name="McDuffie, Joshua" userId="S::joshua.d.mcduffie@vanderbilt.edu::6a6b1479-3967-42c1-b208-6d52e2d51338" providerId="AD" clId="Web-{76DC6FC2-87AA-CD65-389D-731DCC07D222}" dt="2021-08-03T14:33:17.801" v="51" actId="1076"/>
          <ac:spMkLst>
            <pc:docMk/>
            <pc:sldMk cId="1793565767" sldId="259"/>
            <ac:spMk id="4" creationId="{F67FEFDA-D19F-4635-A98A-B937412B9258}"/>
          </ac:spMkLst>
        </pc:spChg>
        <pc:spChg chg="mod">
          <ac:chgData name="McDuffie, Joshua" userId="S::joshua.d.mcduffie@vanderbilt.edu::6a6b1479-3967-42c1-b208-6d52e2d51338" providerId="AD" clId="Web-{76DC6FC2-87AA-CD65-389D-731DCC07D222}" dt="2021-08-05T14:22:43.406" v="481" actId="20577"/>
          <ac:spMkLst>
            <pc:docMk/>
            <pc:sldMk cId="1793565767" sldId="259"/>
            <ac:spMk id="6" creationId="{D9515CC1-AD45-4434-8870-EA9ECBCB983B}"/>
          </ac:spMkLst>
        </pc:spChg>
        <pc:spChg chg="del">
          <ac:chgData name="McDuffie, Joshua" userId="S::joshua.d.mcduffie@vanderbilt.edu::6a6b1479-3967-42c1-b208-6d52e2d51338" providerId="AD" clId="Web-{76DC6FC2-87AA-CD65-389D-731DCC07D222}" dt="2021-08-03T14:33:02.051" v="49"/>
          <ac:spMkLst>
            <pc:docMk/>
            <pc:sldMk cId="1793565767" sldId="259"/>
            <ac:spMk id="8" creationId="{07C5296F-1187-464D-B0F8-5C7EDFB32DE4}"/>
          </ac:spMkLst>
        </pc:spChg>
        <pc:grpChg chg="add mod">
          <ac:chgData name="McDuffie, Joshua" userId="S::joshua.d.mcduffie@vanderbilt.edu::6a6b1479-3967-42c1-b208-6d52e2d51338" providerId="AD" clId="Web-{76DC6FC2-87AA-CD65-389D-731DCC07D222}" dt="2021-08-03T14:34:05.256" v="54" actId="1076"/>
          <ac:grpSpMkLst>
            <pc:docMk/>
            <pc:sldMk cId="1793565767" sldId="259"/>
            <ac:grpSpMk id="9" creationId="{978C0A90-44BF-448F-B54C-154DD090BE71}"/>
          </ac:grpSpMkLst>
        </pc:grpChg>
        <pc:picChg chg="add mod">
          <ac:chgData name="McDuffie, Joshua" userId="S::joshua.d.mcduffie@vanderbilt.edu::6a6b1479-3967-42c1-b208-6d52e2d51338" providerId="AD" clId="Web-{76DC6FC2-87AA-CD65-389D-731DCC07D222}" dt="2021-08-03T14:33:05.910" v="50" actId="1076"/>
          <ac:picMkLst>
            <pc:docMk/>
            <pc:sldMk cId="1793565767" sldId="259"/>
            <ac:picMk id="3" creationId="{7DCE3D52-BB2A-42CF-A3BA-FA8159E5041E}"/>
          </ac:picMkLst>
        </pc:picChg>
        <pc:picChg chg="del">
          <ac:chgData name="McDuffie, Joshua" userId="S::joshua.d.mcduffie@vanderbilt.edu::6a6b1479-3967-42c1-b208-6d52e2d51338" providerId="AD" clId="Web-{76DC6FC2-87AA-CD65-389D-731DCC07D222}" dt="2021-08-03T14:33:02.051" v="49"/>
          <ac:picMkLst>
            <pc:docMk/>
            <pc:sldMk cId="1793565767" sldId="259"/>
            <ac:picMk id="7" creationId="{FB1B7FAE-1699-434F-8E77-92B2C4844E7E}"/>
          </ac:picMkLst>
        </pc:picChg>
      </pc:sldChg>
      <pc:sldChg chg="modSp">
        <pc:chgData name="McDuffie, Joshua" userId="S::joshua.d.mcduffie@vanderbilt.edu::6a6b1479-3967-42c1-b208-6d52e2d51338" providerId="AD" clId="Web-{76DC6FC2-87AA-CD65-389D-731DCC07D222}" dt="2021-08-03T18:14:04.246" v="226" actId="20577"/>
        <pc:sldMkLst>
          <pc:docMk/>
          <pc:sldMk cId="2047125931" sldId="261"/>
        </pc:sldMkLst>
        <pc:spChg chg="mod">
          <ac:chgData name="McDuffie, Joshua" userId="S::joshua.d.mcduffie@vanderbilt.edu::6a6b1479-3967-42c1-b208-6d52e2d51338" providerId="AD" clId="Web-{76DC6FC2-87AA-CD65-389D-731DCC07D222}" dt="2021-08-03T18:14:04.246" v="226" actId="20577"/>
          <ac:spMkLst>
            <pc:docMk/>
            <pc:sldMk cId="2047125931" sldId="261"/>
            <ac:spMk id="2" creationId="{F9382912-BC1E-48EC-9215-3F4DC0EBC71F}"/>
          </ac:spMkLst>
        </pc:spChg>
        <pc:spChg chg="mod">
          <ac:chgData name="McDuffie, Joshua" userId="S::joshua.d.mcduffie@vanderbilt.edu::6a6b1479-3967-42c1-b208-6d52e2d51338" providerId="AD" clId="Web-{76DC6FC2-87AA-CD65-389D-731DCC07D222}" dt="2021-08-03T14:27:04.761" v="40" actId="14100"/>
          <ac:spMkLst>
            <pc:docMk/>
            <pc:sldMk cId="2047125931" sldId="261"/>
            <ac:spMk id="5" creationId="{BD5DF1F6-BF5B-428F-8701-1D116096E4F4}"/>
          </ac:spMkLst>
        </pc:spChg>
        <pc:picChg chg="mod">
          <ac:chgData name="McDuffie, Joshua" userId="S::joshua.d.mcduffie@vanderbilt.edu::6a6b1479-3967-42c1-b208-6d52e2d51338" providerId="AD" clId="Web-{76DC6FC2-87AA-CD65-389D-731DCC07D222}" dt="2021-08-03T14:27:10.558" v="41" actId="1076"/>
          <ac:picMkLst>
            <pc:docMk/>
            <pc:sldMk cId="2047125931" sldId="261"/>
            <ac:picMk id="4" creationId="{EBE56FAC-7A23-4412-A130-7F51334F5F74}"/>
          </ac:picMkLst>
        </pc:picChg>
      </pc:sldChg>
      <pc:sldChg chg="addSp delSp modSp">
        <pc:chgData name="McDuffie, Joshua" userId="S::joshua.d.mcduffie@vanderbilt.edu::6a6b1479-3967-42c1-b208-6d52e2d51338" providerId="AD" clId="Web-{76DC6FC2-87AA-CD65-389D-731DCC07D222}" dt="2021-08-05T14:24:44.425" v="485" actId="1076"/>
        <pc:sldMkLst>
          <pc:docMk/>
          <pc:sldMk cId="1940999024" sldId="262"/>
        </pc:sldMkLst>
        <pc:spChg chg="mod">
          <ac:chgData name="McDuffie, Joshua" userId="S::joshua.d.mcduffie@vanderbilt.edu::6a6b1479-3967-42c1-b208-6d52e2d51338" providerId="AD" clId="Web-{76DC6FC2-87AA-CD65-389D-731DCC07D222}" dt="2021-08-03T21:12:37.714" v="458" actId="20577"/>
          <ac:spMkLst>
            <pc:docMk/>
            <pc:sldMk cId="1940999024" sldId="262"/>
            <ac:spMk id="3" creationId="{7588651E-24E4-4E57-A397-2B8A751FD5F2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5T14:24:44.425" v="485" actId="1076"/>
          <ac:spMkLst>
            <pc:docMk/>
            <pc:sldMk cId="1940999024" sldId="262"/>
            <ac:spMk id="6" creationId="{441D97F8-58DC-4AA6-9544-DAB58C1A5573}"/>
          </ac:spMkLst>
        </pc:spChg>
        <pc:picChg chg="add del mod">
          <ac:chgData name="McDuffie, Joshua" userId="S::joshua.d.mcduffie@vanderbilt.edu::6a6b1479-3967-42c1-b208-6d52e2d51338" providerId="AD" clId="Web-{76DC6FC2-87AA-CD65-389D-731DCC07D222}" dt="2021-08-03T14:57:09.024" v="213"/>
          <ac:picMkLst>
            <pc:docMk/>
            <pc:sldMk cId="1940999024" sldId="262"/>
            <ac:picMk id="4" creationId="{F6EF87A1-F4D4-4841-86F8-7E85F8229EE5}"/>
          </ac:picMkLst>
        </pc:picChg>
        <pc:picChg chg="add mod">
          <ac:chgData name="McDuffie, Joshua" userId="S::joshua.d.mcduffie@vanderbilt.edu::6a6b1479-3967-42c1-b208-6d52e2d51338" providerId="AD" clId="Web-{76DC6FC2-87AA-CD65-389D-731DCC07D222}" dt="2021-08-03T14:57:39.274" v="220" actId="1076"/>
          <ac:picMkLst>
            <pc:docMk/>
            <pc:sldMk cId="1940999024" sldId="262"/>
            <ac:picMk id="5" creationId="{DDEAF617-F92B-44BF-9FEE-862132271B8C}"/>
          </ac:picMkLst>
        </pc:picChg>
      </pc:sldChg>
      <pc:sldChg chg="modSp">
        <pc:chgData name="McDuffie, Joshua" userId="S::joshua.d.mcduffie@vanderbilt.edu::6a6b1479-3967-42c1-b208-6d52e2d51338" providerId="AD" clId="Web-{76DC6FC2-87AA-CD65-389D-731DCC07D222}" dt="2021-08-03T18:42:13.118" v="266" actId="20577"/>
        <pc:sldMkLst>
          <pc:docMk/>
          <pc:sldMk cId="346004143" sldId="263"/>
        </pc:sldMkLst>
        <pc:spChg chg="mod">
          <ac:chgData name="McDuffie, Joshua" userId="S::joshua.d.mcduffie@vanderbilt.edu::6a6b1479-3967-42c1-b208-6d52e2d51338" providerId="AD" clId="Web-{76DC6FC2-87AA-CD65-389D-731DCC07D222}" dt="2021-08-03T18:42:13.118" v="266" actId="20577"/>
          <ac:spMkLst>
            <pc:docMk/>
            <pc:sldMk cId="346004143" sldId="263"/>
            <ac:spMk id="3" creationId="{C5B981F6-7789-43B6-B800-8C4F4ABC41D3}"/>
          </ac:spMkLst>
        </pc:spChg>
      </pc:sldChg>
      <pc:sldChg chg="modSp">
        <pc:chgData name="McDuffie, Joshua" userId="S::joshua.d.mcduffie@vanderbilt.edu::6a6b1479-3967-42c1-b208-6d52e2d51338" providerId="AD" clId="Web-{76DC6FC2-87AA-CD65-389D-731DCC07D222}" dt="2021-08-03T14:36:26.337" v="66" actId="1076"/>
        <pc:sldMkLst>
          <pc:docMk/>
          <pc:sldMk cId="3606455675" sldId="264"/>
        </pc:sldMkLst>
        <pc:spChg chg="mod">
          <ac:chgData name="McDuffie, Joshua" userId="S::joshua.d.mcduffie@vanderbilt.edu::6a6b1479-3967-42c1-b208-6d52e2d51338" providerId="AD" clId="Web-{76DC6FC2-87AA-CD65-389D-731DCC07D222}" dt="2021-08-03T14:36:26.337" v="66" actId="1076"/>
          <ac:spMkLst>
            <pc:docMk/>
            <pc:sldMk cId="3606455675" sldId="264"/>
            <ac:spMk id="20" creationId="{8968665C-1240-4F52-A3DA-3564B593482E}"/>
          </ac:spMkLst>
        </pc:spChg>
      </pc:sldChg>
      <pc:sldChg chg="addSp delSp modSp del mod setBg">
        <pc:chgData name="McDuffie, Joshua" userId="S::joshua.d.mcduffie@vanderbilt.edu::6a6b1479-3967-42c1-b208-6d52e2d51338" providerId="AD" clId="Web-{76DC6FC2-87AA-CD65-389D-731DCC07D222}" dt="2021-08-05T14:32:16.190" v="519"/>
        <pc:sldMkLst>
          <pc:docMk/>
          <pc:sldMk cId="621361259" sldId="265"/>
        </pc:sldMkLst>
        <pc:spChg chg="mod">
          <ac:chgData name="McDuffie, Joshua" userId="S::joshua.d.mcduffie@vanderbilt.edu::6a6b1479-3967-42c1-b208-6d52e2d51338" providerId="AD" clId="Web-{76DC6FC2-87AA-CD65-389D-731DCC07D222}" dt="2021-08-03T14:50:23.967" v="122" actId="20577"/>
          <ac:spMkLst>
            <pc:docMk/>
            <pc:sldMk cId="621361259" sldId="265"/>
            <ac:spMk id="3" creationId="{7588651E-24E4-4E57-A397-2B8A751FD5F2}"/>
          </ac:spMkLst>
        </pc:spChg>
        <pc:spChg chg="add del">
          <ac:chgData name="McDuffie, Joshua" userId="S::joshua.d.mcduffie@vanderbilt.edu::6a6b1479-3967-42c1-b208-6d52e2d51338" providerId="AD" clId="Web-{76DC6FC2-87AA-CD65-389D-731DCC07D222}" dt="2021-08-03T14:24:11.710" v="9"/>
          <ac:spMkLst>
            <pc:docMk/>
            <pc:sldMk cId="621361259" sldId="265"/>
            <ac:spMk id="8" creationId="{2E270E6E-FE3C-4C48-AB53-812A819B4754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3T14:48:03.198" v="116" actId="14100"/>
          <ac:spMkLst>
            <pc:docMk/>
            <pc:sldMk cId="621361259" sldId="265"/>
            <ac:spMk id="9" creationId="{4C323F88-2A85-4FE2-98E5-EF8FC8CEB0F0}"/>
          </ac:spMkLst>
        </pc:spChg>
      </pc:sldChg>
      <pc:sldChg chg="modSp">
        <pc:chgData name="McDuffie, Joshua" userId="S::joshua.d.mcduffie@vanderbilt.edu::6a6b1479-3967-42c1-b208-6d52e2d51338" providerId="AD" clId="Web-{76DC6FC2-87AA-CD65-389D-731DCC07D222}" dt="2021-08-03T21:12:48.340" v="461" actId="20577"/>
        <pc:sldMkLst>
          <pc:docMk/>
          <pc:sldMk cId="3938836634" sldId="267"/>
        </pc:sldMkLst>
        <pc:spChg chg="mod">
          <ac:chgData name="McDuffie, Joshua" userId="S::joshua.d.mcduffie@vanderbilt.edu::6a6b1479-3967-42c1-b208-6d52e2d51338" providerId="AD" clId="Web-{76DC6FC2-87AA-CD65-389D-731DCC07D222}" dt="2021-08-03T21:12:48.340" v="461" actId="20577"/>
          <ac:spMkLst>
            <pc:docMk/>
            <pc:sldMk cId="3938836634" sldId="267"/>
            <ac:spMk id="3" creationId="{4C01D680-DCBA-4BBB-BBA0-4D90B1165E0D}"/>
          </ac:spMkLst>
        </pc:spChg>
      </pc:sldChg>
      <pc:sldChg chg="modSp">
        <pc:chgData name="McDuffie, Joshua" userId="S::joshua.d.mcduffie@vanderbilt.edu::6a6b1479-3967-42c1-b208-6d52e2d51338" providerId="AD" clId="Web-{76DC6FC2-87AA-CD65-389D-731DCC07D222}" dt="2021-08-03T14:27:47.465" v="44" actId="1076"/>
        <pc:sldMkLst>
          <pc:docMk/>
          <pc:sldMk cId="2907387943" sldId="268"/>
        </pc:sldMkLst>
        <pc:picChg chg="mod">
          <ac:chgData name="McDuffie, Joshua" userId="S::joshua.d.mcduffie@vanderbilt.edu::6a6b1479-3967-42c1-b208-6d52e2d51338" providerId="AD" clId="Web-{76DC6FC2-87AA-CD65-389D-731DCC07D222}" dt="2021-08-03T14:27:47.465" v="44" actId="1076"/>
          <ac:picMkLst>
            <pc:docMk/>
            <pc:sldMk cId="2907387943" sldId="268"/>
            <ac:picMk id="4" creationId="{DC43D529-ED4B-4FAD-B9E5-5CDDB2AFFAB8}"/>
          </ac:picMkLst>
        </pc:picChg>
      </pc:sldChg>
      <pc:sldChg chg="addSp modSp">
        <pc:chgData name="McDuffie, Joshua" userId="S::joshua.d.mcduffie@vanderbilt.edu::6a6b1479-3967-42c1-b208-6d52e2d51338" providerId="AD" clId="Web-{76DC6FC2-87AA-CD65-389D-731DCC07D222}" dt="2021-08-05T14:35:39.431" v="543" actId="14100"/>
        <pc:sldMkLst>
          <pc:docMk/>
          <pc:sldMk cId="2107258322" sldId="269"/>
        </pc:sldMkLst>
        <pc:spChg chg="mod">
          <ac:chgData name="McDuffie, Joshua" userId="S::joshua.d.mcduffie@vanderbilt.edu::6a6b1479-3967-42c1-b208-6d52e2d51338" providerId="AD" clId="Web-{76DC6FC2-87AA-CD65-389D-731DCC07D222}" dt="2021-08-05T14:35:29.071" v="541" actId="14100"/>
          <ac:spMkLst>
            <pc:docMk/>
            <pc:sldMk cId="2107258322" sldId="269"/>
            <ac:spMk id="7" creationId="{95B6828D-2CCB-4D32-B590-D26AC1A2D96B}"/>
          </ac:spMkLst>
        </pc:spChg>
        <pc:spChg chg="mod">
          <ac:chgData name="McDuffie, Joshua" userId="S::joshua.d.mcduffie@vanderbilt.edu::6a6b1479-3967-42c1-b208-6d52e2d51338" providerId="AD" clId="Web-{76DC6FC2-87AA-CD65-389D-731DCC07D222}" dt="2021-08-05T14:35:39.431" v="543" actId="14100"/>
          <ac:spMkLst>
            <pc:docMk/>
            <pc:sldMk cId="2107258322" sldId="269"/>
            <ac:spMk id="8" creationId="{A5DBC2C4-C699-4DEA-B706-61DFE58DDBBC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5T14:35:33.946" v="542" actId="14100"/>
          <ac:spMkLst>
            <pc:docMk/>
            <pc:sldMk cId="2107258322" sldId="269"/>
            <ac:spMk id="11" creationId="{4C086BC9-9573-45C9-8A6C-C1D37308630F}"/>
          </ac:spMkLst>
        </pc:spChg>
        <pc:picChg chg="add mod">
          <ac:chgData name="McDuffie, Joshua" userId="S::joshua.d.mcduffie@vanderbilt.edu::6a6b1479-3967-42c1-b208-6d52e2d51338" providerId="AD" clId="Web-{76DC6FC2-87AA-CD65-389D-731DCC07D222}" dt="2021-08-03T18:49:33.599" v="273" actId="1076"/>
          <ac:picMkLst>
            <pc:docMk/>
            <pc:sldMk cId="2107258322" sldId="269"/>
            <ac:picMk id="5" creationId="{9A112183-E7D0-4413-8DDA-D59EF0CD5C93}"/>
          </ac:picMkLst>
        </pc:picChg>
        <pc:picChg chg="mod">
          <ac:chgData name="McDuffie, Joshua" userId="S::joshua.d.mcduffie@vanderbilt.edu::6a6b1479-3967-42c1-b208-6d52e2d51338" providerId="AD" clId="Web-{76DC6FC2-87AA-CD65-389D-731DCC07D222}" dt="2021-08-03T18:49:52.693" v="276" actId="1076"/>
          <ac:picMkLst>
            <pc:docMk/>
            <pc:sldMk cId="2107258322" sldId="269"/>
            <ac:picMk id="6" creationId="{0D8A0BC8-AA20-4F39-B728-31A659624AFC}"/>
          </ac:picMkLst>
        </pc:picChg>
        <pc:picChg chg="mod">
          <ac:chgData name="McDuffie, Joshua" userId="S::joshua.d.mcduffie@vanderbilt.edu::6a6b1479-3967-42c1-b208-6d52e2d51338" providerId="AD" clId="Web-{76DC6FC2-87AA-CD65-389D-731DCC07D222}" dt="2021-08-03T18:49:43.802" v="275" actId="1076"/>
          <ac:picMkLst>
            <pc:docMk/>
            <pc:sldMk cId="2107258322" sldId="269"/>
            <ac:picMk id="12" creationId="{9757A70F-E0C9-4AB2-AAD8-0BC644BA64E3}"/>
          </ac:picMkLst>
        </pc:picChg>
      </pc:sldChg>
      <pc:sldChg chg="addSp modSp">
        <pc:chgData name="McDuffie, Joshua" userId="S::joshua.d.mcduffie@vanderbilt.edu::6a6b1479-3967-42c1-b208-6d52e2d51338" providerId="AD" clId="Web-{76DC6FC2-87AA-CD65-389D-731DCC07D222}" dt="2021-08-05T14:27:23.071" v="492" actId="1076"/>
        <pc:sldMkLst>
          <pc:docMk/>
          <pc:sldMk cId="4254506549" sldId="271"/>
        </pc:sldMkLst>
        <pc:spChg chg="mod">
          <ac:chgData name="McDuffie, Joshua" userId="S::joshua.d.mcduffie@vanderbilt.edu::6a6b1479-3967-42c1-b208-6d52e2d51338" providerId="AD" clId="Web-{76DC6FC2-87AA-CD65-389D-731DCC07D222}" dt="2021-08-03T18:42:59.448" v="267" actId="20577"/>
          <ac:spMkLst>
            <pc:docMk/>
            <pc:sldMk cId="4254506549" sldId="271"/>
            <ac:spMk id="2" creationId="{1A05C4C8-FEB2-4621-AAA6-552BDBCEF853}"/>
          </ac:spMkLst>
        </pc:spChg>
        <pc:spChg chg="mod">
          <ac:chgData name="McDuffie, Joshua" userId="S::joshua.d.mcduffie@vanderbilt.edu::6a6b1479-3967-42c1-b208-6d52e2d51338" providerId="AD" clId="Web-{76DC6FC2-87AA-CD65-389D-731DCC07D222}" dt="2021-08-05T14:27:21.055" v="491" actId="14100"/>
          <ac:spMkLst>
            <pc:docMk/>
            <pc:sldMk cId="4254506549" sldId="271"/>
            <ac:spMk id="3" creationId="{70A1722E-6042-4B13-825A-784C999CD2DD}"/>
          </ac:spMkLst>
        </pc:spChg>
        <pc:picChg chg="add mod">
          <ac:chgData name="McDuffie, Joshua" userId="S::joshua.d.mcduffie@vanderbilt.edu::6a6b1479-3967-42c1-b208-6d52e2d51338" providerId="AD" clId="Web-{76DC6FC2-87AA-CD65-389D-731DCC07D222}" dt="2021-08-05T14:27:23.071" v="492" actId="1076"/>
          <ac:picMkLst>
            <pc:docMk/>
            <pc:sldMk cId="4254506549" sldId="271"/>
            <ac:picMk id="4" creationId="{EDAA1F54-25C5-4DFB-8E62-1553AB0D7A05}"/>
          </ac:picMkLst>
        </pc:picChg>
      </pc:sldChg>
      <pc:sldChg chg="addSp modSp new ord">
        <pc:chgData name="McDuffie, Joshua" userId="S::joshua.d.mcduffie@vanderbilt.edu::6a6b1479-3967-42c1-b208-6d52e2d51338" providerId="AD" clId="Web-{76DC6FC2-87AA-CD65-389D-731DCC07D222}" dt="2021-08-03T19:17:34.096" v="452" actId="1076"/>
        <pc:sldMkLst>
          <pc:docMk/>
          <pc:sldMk cId="2064903874" sldId="274"/>
        </pc:sldMkLst>
        <pc:spChg chg="mod">
          <ac:chgData name="McDuffie, Joshua" userId="S::joshua.d.mcduffie@vanderbilt.edu::6a6b1479-3967-42c1-b208-6d52e2d51338" providerId="AD" clId="Web-{76DC6FC2-87AA-CD65-389D-731DCC07D222}" dt="2021-08-03T18:15:49.108" v="236" actId="20577"/>
          <ac:spMkLst>
            <pc:docMk/>
            <pc:sldMk cId="2064903874" sldId="274"/>
            <ac:spMk id="2" creationId="{5CBDD1A9-F6E5-4E9A-9BEB-10AB9F0C43FF}"/>
          </ac:spMkLst>
        </pc:spChg>
        <pc:spChg chg="mod">
          <ac:chgData name="McDuffie, Joshua" userId="S::joshua.d.mcduffie@vanderbilt.edu::6a6b1479-3967-42c1-b208-6d52e2d51338" providerId="AD" clId="Web-{76DC6FC2-87AA-CD65-389D-731DCC07D222}" dt="2021-08-03T19:14:55.294" v="436" actId="20577"/>
          <ac:spMkLst>
            <pc:docMk/>
            <pc:sldMk cId="2064903874" sldId="274"/>
            <ac:spMk id="3" creationId="{2776533F-1A51-4333-BC1E-6FAB37F0A420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3T19:17:14.986" v="450" actId="1076"/>
          <ac:spMkLst>
            <pc:docMk/>
            <pc:sldMk cId="2064903874" sldId="274"/>
            <ac:spMk id="5" creationId="{25135EAB-2857-49A0-BD7E-9939689C51B2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3T19:17:34.096" v="452" actId="1076"/>
          <ac:spMkLst>
            <pc:docMk/>
            <pc:sldMk cId="2064903874" sldId="274"/>
            <ac:spMk id="8" creationId="{5BE6AAAB-E1C0-4B35-B7CF-F5F37AE92E2A}"/>
          </ac:spMkLst>
        </pc:spChg>
        <pc:picChg chg="add mod">
          <ac:chgData name="McDuffie, Joshua" userId="S::joshua.d.mcduffie@vanderbilt.edu::6a6b1479-3967-42c1-b208-6d52e2d51338" providerId="AD" clId="Web-{76DC6FC2-87AA-CD65-389D-731DCC07D222}" dt="2021-08-03T19:17:14.986" v="449" actId="1076"/>
          <ac:picMkLst>
            <pc:docMk/>
            <pc:sldMk cId="2064903874" sldId="274"/>
            <ac:picMk id="4" creationId="{2E3B6B8B-3442-4D11-B0F6-EB8A780E7753}"/>
          </ac:picMkLst>
        </pc:picChg>
        <pc:picChg chg="add mod">
          <ac:chgData name="McDuffie, Joshua" userId="S::joshua.d.mcduffie@vanderbilt.edu::6a6b1479-3967-42c1-b208-6d52e2d51338" providerId="AD" clId="Web-{76DC6FC2-87AA-CD65-389D-731DCC07D222}" dt="2021-08-03T19:17:34.081" v="451" actId="1076"/>
          <ac:picMkLst>
            <pc:docMk/>
            <pc:sldMk cId="2064903874" sldId="274"/>
            <ac:picMk id="7" creationId="{922A730D-2268-4803-AB09-F28E5699810B}"/>
          </ac:picMkLst>
        </pc:picChg>
      </pc:sldChg>
      <pc:sldChg chg="addSp modSp new">
        <pc:chgData name="McDuffie, Joshua" userId="S::joshua.d.mcduffie@vanderbilt.edu::6a6b1479-3967-42c1-b208-6d52e2d51338" providerId="AD" clId="Web-{76DC6FC2-87AA-CD65-389D-731DCC07D222}" dt="2021-08-05T14:32:04.018" v="518" actId="20577"/>
        <pc:sldMkLst>
          <pc:docMk/>
          <pc:sldMk cId="2724257049" sldId="275"/>
        </pc:sldMkLst>
        <pc:spChg chg="mod">
          <ac:chgData name="McDuffie, Joshua" userId="S::joshua.d.mcduffie@vanderbilt.edu::6a6b1479-3967-42c1-b208-6d52e2d51338" providerId="AD" clId="Web-{76DC6FC2-87AA-CD65-389D-731DCC07D222}" dt="2021-08-05T14:28:51.746" v="494" actId="20577"/>
          <ac:spMkLst>
            <pc:docMk/>
            <pc:sldMk cId="2724257049" sldId="275"/>
            <ac:spMk id="2" creationId="{8DFEFB8B-4E19-4B61-AF28-FDB0730D1C10}"/>
          </ac:spMkLst>
        </pc:spChg>
        <pc:spChg chg="mod">
          <ac:chgData name="McDuffie, Joshua" userId="S::joshua.d.mcduffie@vanderbilt.edu::6a6b1479-3967-42c1-b208-6d52e2d51338" providerId="AD" clId="Web-{76DC6FC2-87AA-CD65-389D-731DCC07D222}" dt="2021-08-05T14:32:04.018" v="518" actId="20577"/>
          <ac:spMkLst>
            <pc:docMk/>
            <pc:sldMk cId="2724257049" sldId="275"/>
            <ac:spMk id="3" creationId="{CABA4749-35FC-4CC3-B505-C937D719B667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5T14:30:45.171" v="515" actId="14100"/>
          <ac:spMkLst>
            <pc:docMk/>
            <pc:sldMk cId="2724257049" sldId="275"/>
            <ac:spMk id="7" creationId="{1B5D5E1E-A6DC-4796-A0A7-9C98CF5A8647}"/>
          </ac:spMkLst>
        </pc:spChg>
        <pc:spChg chg="add mod">
          <ac:chgData name="McDuffie, Joshua" userId="S::joshua.d.mcduffie@vanderbilt.edu::6a6b1479-3967-42c1-b208-6d52e2d51338" providerId="AD" clId="Web-{76DC6FC2-87AA-CD65-389D-731DCC07D222}" dt="2021-08-05T14:30:24.405" v="510" actId="14100"/>
          <ac:spMkLst>
            <pc:docMk/>
            <pc:sldMk cId="2724257049" sldId="275"/>
            <ac:spMk id="9" creationId="{3FE70CA8-2527-490D-9BD2-60980291FD21}"/>
          </ac:spMkLst>
        </pc:spChg>
        <pc:spChg chg="add">
          <ac:chgData name="McDuffie, Joshua" userId="S::joshua.d.mcduffie@vanderbilt.edu::6a6b1479-3967-42c1-b208-6d52e2d51338" providerId="AD" clId="Web-{76DC6FC2-87AA-CD65-389D-731DCC07D222}" dt="2021-08-05T14:31:23.157" v="517"/>
          <ac:spMkLst>
            <pc:docMk/>
            <pc:sldMk cId="2724257049" sldId="275"/>
            <ac:spMk id="13" creationId="{E33192D7-0F66-4A97-B73A-1F35468F56D5}"/>
          </ac:spMkLst>
        </pc:spChg>
        <pc:picChg chg="add mod">
          <ac:chgData name="McDuffie, Joshua" userId="S::joshua.d.mcduffie@vanderbilt.edu::6a6b1479-3967-42c1-b208-6d52e2d51338" providerId="AD" clId="Web-{76DC6FC2-87AA-CD65-389D-731DCC07D222}" dt="2021-08-05T14:30:24.389" v="509" actId="14100"/>
          <ac:picMkLst>
            <pc:docMk/>
            <pc:sldMk cId="2724257049" sldId="275"/>
            <ac:picMk id="5" creationId="{7B20856E-8A96-4701-A5A0-1109D459DFAC}"/>
          </ac:picMkLst>
        </pc:picChg>
        <pc:picChg chg="add mod">
          <ac:chgData name="McDuffie, Joshua" userId="S::joshua.d.mcduffie@vanderbilt.edu::6a6b1479-3967-42c1-b208-6d52e2d51338" providerId="AD" clId="Web-{76DC6FC2-87AA-CD65-389D-731DCC07D222}" dt="2021-08-05T14:30:45.171" v="516" actId="14100"/>
          <ac:picMkLst>
            <pc:docMk/>
            <pc:sldMk cId="2724257049" sldId="275"/>
            <ac:picMk id="11" creationId="{24E7C956-272F-4EF1-9DBD-B1EEEE6CFDC8}"/>
          </ac:picMkLst>
        </pc:picChg>
      </pc:sldChg>
    </pc:docChg>
  </pc:docChgLst>
  <pc:docChgLst>
    <pc:chgData name="McDuffie, Joshua" userId="S::joshua.d.mcduffie@vanderbilt.edu::6a6b1479-3967-42c1-b208-6d52e2d51338" providerId="AD" clId="Web-{C27743D7-5F1C-246D-9FB6-3074DF033CDC}"/>
    <pc:docChg chg="modSld">
      <pc:chgData name="McDuffie, Joshua" userId="S::joshua.d.mcduffie@vanderbilt.edu::6a6b1479-3967-42c1-b208-6d52e2d51338" providerId="AD" clId="Web-{C27743D7-5F1C-246D-9FB6-3074DF033CDC}" dt="2022-02-01T16:27:42.661" v="7" actId="20577"/>
      <pc:docMkLst>
        <pc:docMk/>
      </pc:docMkLst>
      <pc:sldChg chg="modSp">
        <pc:chgData name="McDuffie, Joshua" userId="S::joshua.d.mcduffie@vanderbilt.edu::6a6b1479-3967-42c1-b208-6d52e2d51338" providerId="AD" clId="Web-{C27743D7-5F1C-246D-9FB6-3074DF033CDC}" dt="2022-02-01T16:27:42.661" v="7" actId="20577"/>
        <pc:sldMkLst>
          <pc:docMk/>
          <pc:sldMk cId="346004143" sldId="263"/>
        </pc:sldMkLst>
        <pc:spChg chg="mod">
          <ac:chgData name="McDuffie, Joshua" userId="S::joshua.d.mcduffie@vanderbilt.edu::6a6b1479-3967-42c1-b208-6d52e2d51338" providerId="AD" clId="Web-{C27743D7-5F1C-246D-9FB6-3074DF033CDC}" dt="2022-02-01T16:27:42.661" v="7" actId="20577"/>
          <ac:spMkLst>
            <pc:docMk/>
            <pc:sldMk cId="346004143" sldId="263"/>
            <ac:spMk id="3" creationId="{C5B981F6-7789-43B6-B800-8C4F4ABC41D3}"/>
          </ac:spMkLst>
        </pc:spChg>
      </pc:sldChg>
    </pc:docChg>
  </pc:docChgLst>
  <pc:docChgLst>
    <pc:chgData name="McDuffie, Joshua" userId="6a6b1479-3967-42c1-b208-6d52e2d51338" providerId="ADAL" clId="{CF49059D-34FB-43C6-9CF4-AC347CD1DA5A}"/>
    <pc:docChg chg="custSel addSld delSld modSld">
      <pc:chgData name="McDuffie, Joshua" userId="6a6b1479-3967-42c1-b208-6d52e2d51338" providerId="ADAL" clId="{CF49059D-34FB-43C6-9CF4-AC347CD1DA5A}" dt="2021-08-27T14:32:29.807" v="1304" actId="20577"/>
      <pc:docMkLst>
        <pc:docMk/>
      </pc:docMkLst>
      <pc:sldChg chg="modSp mod">
        <pc:chgData name="McDuffie, Joshua" userId="6a6b1479-3967-42c1-b208-6d52e2d51338" providerId="ADAL" clId="{CF49059D-34FB-43C6-9CF4-AC347CD1DA5A}" dt="2021-08-25T16:05:06.589" v="593" actId="114"/>
        <pc:sldMkLst>
          <pc:docMk/>
          <pc:sldMk cId="521300921" sldId="257"/>
        </pc:sldMkLst>
        <pc:spChg chg="mod">
          <ac:chgData name="McDuffie, Joshua" userId="6a6b1479-3967-42c1-b208-6d52e2d51338" providerId="ADAL" clId="{CF49059D-34FB-43C6-9CF4-AC347CD1DA5A}" dt="2021-08-25T16:05:06.589" v="593" actId="114"/>
          <ac:spMkLst>
            <pc:docMk/>
            <pc:sldMk cId="521300921" sldId="257"/>
            <ac:spMk id="3" creationId="{3723A3FB-B5BD-4FD3-8291-CFD67D25293D}"/>
          </ac:spMkLst>
        </pc:spChg>
      </pc:sldChg>
      <pc:sldChg chg="addSp delSp modSp mod">
        <pc:chgData name="McDuffie, Joshua" userId="6a6b1479-3967-42c1-b208-6d52e2d51338" providerId="ADAL" clId="{CF49059D-34FB-43C6-9CF4-AC347CD1DA5A}" dt="2021-08-25T16:16:33.150" v="854" actId="20577"/>
        <pc:sldMkLst>
          <pc:docMk/>
          <pc:sldMk cId="236659234" sldId="258"/>
        </pc:sldMkLst>
        <pc:spChg chg="mod">
          <ac:chgData name="McDuffie, Joshua" userId="6a6b1479-3967-42c1-b208-6d52e2d51338" providerId="ADAL" clId="{CF49059D-34FB-43C6-9CF4-AC347CD1DA5A}" dt="2021-08-25T16:15:22.060" v="767" actId="14100"/>
          <ac:spMkLst>
            <pc:docMk/>
            <pc:sldMk cId="236659234" sldId="258"/>
            <ac:spMk id="3" creationId="{FF61F0F3-6D95-4EB5-82CC-DE8970E7FAB6}"/>
          </ac:spMkLst>
        </pc:spChg>
        <pc:spChg chg="mod">
          <ac:chgData name="McDuffie, Joshua" userId="6a6b1479-3967-42c1-b208-6d52e2d51338" providerId="ADAL" clId="{CF49059D-34FB-43C6-9CF4-AC347CD1DA5A}" dt="2021-08-25T16:14:56.558" v="764" actId="1076"/>
          <ac:spMkLst>
            <pc:docMk/>
            <pc:sldMk cId="236659234" sldId="258"/>
            <ac:spMk id="6" creationId="{CB1327A7-5CB3-4488-9C29-B266BFD584BC}"/>
          </ac:spMkLst>
        </pc:spChg>
        <pc:spChg chg="add mod">
          <ac:chgData name="McDuffie, Joshua" userId="6a6b1479-3967-42c1-b208-6d52e2d51338" providerId="ADAL" clId="{CF49059D-34FB-43C6-9CF4-AC347CD1DA5A}" dt="2021-08-25T16:16:33.150" v="854" actId="20577"/>
          <ac:spMkLst>
            <pc:docMk/>
            <pc:sldMk cId="236659234" sldId="258"/>
            <ac:spMk id="7" creationId="{B6DD6C19-FD79-4589-9AEF-F5E269E84257}"/>
          </ac:spMkLst>
        </pc:spChg>
        <pc:picChg chg="mod">
          <ac:chgData name="McDuffie, Joshua" userId="6a6b1479-3967-42c1-b208-6d52e2d51338" providerId="ADAL" clId="{CF49059D-34FB-43C6-9CF4-AC347CD1DA5A}" dt="2021-08-25T16:15:17.803" v="766" actId="1076"/>
          <ac:picMkLst>
            <pc:docMk/>
            <pc:sldMk cId="236659234" sldId="258"/>
            <ac:picMk id="4" creationId="{90B7F4DC-0351-43A8-A47A-57C54CAFED5A}"/>
          </ac:picMkLst>
        </pc:picChg>
        <pc:picChg chg="add del mod">
          <ac:chgData name="McDuffie, Joshua" userId="6a6b1479-3967-42c1-b208-6d52e2d51338" providerId="ADAL" clId="{CF49059D-34FB-43C6-9CF4-AC347CD1DA5A}" dt="2021-08-25T16:04:10.709" v="589" actId="478"/>
          <ac:picMkLst>
            <pc:docMk/>
            <pc:sldMk cId="236659234" sldId="258"/>
            <ac:picMk id="1026" creationId="{45BE1C90-3191-4C68-AFCD-CE90A897867D}"/>
          </ac:picMkLst>
        </pc:picChg>
      </pc:sldChg>
      <pc:sldChg chg="modSp mod">
        <pc:chgData name="McDuffie, Joshua" userId="6a6b1479-3967-42c1-b208-6d52e2d51338" providerId="ADAL" clId="{CF49059D-34FB-43C6-9CF4-AC347CD1DA5A}" dt="2021-08-25T15:21:20.178" v="352" actId="113"/>
        <pc:sldMkLst>
          <pc:docMk/>
          <pc:sldMk cId="1793565767" sldId="259"/>
        </pc:sldMkLst>
        <pc:spChg chg="mod">
          <ac:chgData name="McDuffie, Joshua" userId="6a6b1479-3967-42c1-b208-6d52e2d51338" providerId="ADAL" clId="{CF49059D-34FB-43C6-9CF4-AC347CD1DA5A}" dt="2021-08-25T15:21:20.178" v="352" actId="113"/>
          <ac:spMkLst>
            <pc:docMk/>
            <pc:sldMk cId="1793565767" sldId="259"/>
            <ac:spMk id="6" creationId="{D9515CC1-AD45-4434-8870-EA9ECBCB983B}"/>
          </ac:spMkLst>
        </pc:spChg>
      </pc:sldChg>
      <pc:sldChg chg="modSp mod">
        <pc:chgData name="McDuffie, Joshua" userId="6a6b1479-3967-42c1-b208-6d52e2d51338" providerId="ADAL" clId="{CF49059D-34FB-43C6-9CF4-AC347CD1DA5A}" dt="2021-08-25T15:17:30.460" v="292" actId="20577"/>
        <pc:sldMkLst>
          <pc:docMk/>
          <pc:sldMk cId="1940999024" sldId="262"/>
        </pc:sldMkLst>
        <pc:spChg chg="mod">
          <ac:chgData name="McDuffie, Joshua" userId="6a6b1479-3967-42c1-b208-6d52e2d51338" providerId="ADAL" clId="{CF49059D-34FB-43C6-9CF4-AC347CD1DA5A}" dt="2021-08-25T15:17:30.460" v="292" actId="20577"/>
          <ac:spMkLst>
            <pc:docMk/>
            <pc:sldMk cId="1940999024" sldId="262"/>
            <ac:spMk id="3" creationId="{7588651E-24E4-4E57-A397-2B8A751FD5F2}"/>
          </ac:spMkLst>
        </pc:spChg>
      </pc:sldChg>
      <pc:sldChg chg="modSp mod">
        <pc:chgData name="McDuffie, Joshua" userId="6a6b1479-3967-42c1-b208-6d52e2d51338" providerId="ADAL" clId="{CF49059D-34FB-43C6-9CF4-AC347CD1DA5A}" dt="2021-08-25T15:54:14.309" v="575" actId="20577"/>
        <pc:sldMkLst>
          <pc:docMk/>
          <pc:sldMk cId="3938836634" sldId="267"/>
        </pc:sldMkLst>
        <pc:spChg chg="mod">
          <ac:chgData name="McDuffie, Joshua" userId="6a6b1479-3967-42c1-b208-6d52e2d51338" providerId="ADAL" clId="{CF49059D-34FB-43C6-9CF4-AC347CD1DA5A}" dt="2021-08-25T15:54:14.309" v="575" actId="20577"/>
          <ac:spMkLst>
            <pc:docMk/>
            <pc:sldMk cId="3938836634" sldId="267"/>
            <ac:spMk id="3" creationId="{4C01D680-DCBA-4BBB-BBA0-4D90B1165E0D}"/>
          </ac:spMkLst>
        </pc:spChg>
      </pc:sldChg>
      <pc:sldChg chg="del">
        <pc:chgData name="McDuffie, Joshua" userId="6a6b1479-3967-42c1-b208-6d52e2d51338" providerId="ADAL" clId="{CF49059D-34FB-43C6-9CF4-AC347CD1DA5A}" dt="2021-08-25T19:19:22.780" v="892" actId="47"/>
        <pc:sldMkLst>
          <pc:docMk/>
          <pc:sldMk cId="2907387943" sldId="268"/>
        </pc:sldMkLst>
      </pc:sldChg>
      <pc:sldChg chg="modSp mod">
        <pc:chgData name="McDuffie, Joshua" userId="6a6b1479-3967-42c1-b208-6d52e2d51338" providerId="ADAL" clId="{CF49059D-34FB-43C6-9CF4-AC347CD1DA5A}" dt="2021-08-25T15:20:01.397" v="310" actId="20577"/>
        <pc:sldMkLst>
          <pc:docMk/>
          <pc:sldMk cId="2107258322" sldId="269"/>
        </pc:sldMkLst>
        <pc:spChg chg="mod">
          <ac:chgData name="McDuffie, Joshua" userId="6a6b1479-3967-42c1-b208-6d52e2d51338" providerId="ADAL" clId="{CF49059D-34FB-43C6-9CF4-AC347CD1DA5A}" dt="2021-08-25T15:20:01.397" v="310" actId="20577"/>
          <ac:spMkLst>
            <pc:docMk/>
            <pc:sldMk cId="2107258322" sldId="269"/>
            <ac:spMk id="2" creationId="{8F5A6581-1556-4E3D-880F-5E26869E542E}"/>
          </ac:spMkLst>
        </pc:spChg>
        <pc:spChg chg="mod">
          <ac:chgData name="McDuffie, Joshua" userId="6a6b1479-3967-42c1-b208-6d52e2d51338" providerId="ADAL" clId="{CF49059D-34FB-43C6-9CF4-AC347CD1DA5A}" dt="2021-08-25T15:19:31.754" v="305" actId="14100"/>
          <ac:spMkLst>
            <pc:docMk/>
            <pc:sldMk cId="2107258322" sldId="269"/>
            <ac:spMk id="10" creationId="{7DDBC266-3099-4C23-962B-8786D8B1A054}"/>
          </ac:spMkLst>
        </pc:spChg>
      </pc:sldChg>
      <pc:sldChg chg="addSp modSp mod">
        <pc:chgData name="McDuffie, Joshua" userId="6a6b1479-3967-42c1-b208-6d52e2d51338" providerId="ADAL" clId="{CF49059D-34FB-43C6-9CF4-AC347CD1DA5A}" dt="2021-08-25T19:30:02.185" v="993" actId="20577"/>
        <pc:sldMkLst>
          <pc:docMk/>
          <pc:sldMk cId="2064903874" sldId="274"/>
        </pc:sldMkLst>
        <pc:spChg chg="mod">
          <ac:chgData name="McDuffie, Joshua" userId="6a6b1479-3967-42c1-b208-6d52e2d51338" providerId="ADAL" clId="{CF49059D-34FB-43C6-9CF4-AC347CD1DA5A}" dt="2021-08-25T19:30:02.185" v="993" actId="20577"/>
          <ac:spMkLst>
            <pc:docMk/>
            <pc:sldMk cId="2064903874" sldId="274"/>
            <ac:spMk id="3" creationId="{2776533F-1A51-4333-BC1E-6FAB37F0A420}"/>
          </ac:spMkLst>
        </pc:spChg>
        <pc:spChg chg="mod">
          <ac:chgData name="McDuffie, Joshua" userId="6a6b1479-3967-42c1-b208-6d52e2d51338" providerId="ADAL" clId="{CF49059D-34FB-43C6-9CF4-AC347CD1DA5A}" dt="2021-08-25T19:28:52.326" v="960" actId="255"/>
          <ac:spMkLst>
            <pc:docMk/>
            <pc:sldMk cId="2064903874" sldId="274"/>
            <ac:spMk id="5" creationId="{25135EAB-2857-49A0-BD7E-9939689C51B2}"/>
          </ac:spMkLst>
        </pc:spChg>
        <pc:spChg chg="mod">
          <ac:chgData name="McDuffie, Joshua" userId="6a6b1479-3967-42c1-b208-6d52e2d51338" providerId="ADAL" clId="{CF49059D-34FB-43C6-9CF4-AC347CD1DA5A}" dt="2021-08-25T19:29:00.462" v="961" actId="255"/>
          <ac:spMkLst>
            <pc:docMk/>
            <pc:sldMk cId="2064903874" sldId="274"/>
            <ac:spMk id="8" creationId="{5BE6AAAB-E1C0-4B35-B7CF-F5F37AE92E2A}"/>
          </ac:spMkLst>
        </pc:spChg>
        <pc:spChg chg="add mod">
          <ac:chgData name="McDuffie, Joshua" userId="6a6b1479-3967-42c1-b208-6d52e2d51338" providerId="ADAL" clId="{CF49059D-34FB-43C6-9CF4-AC347CD1DA5A}" dt="2021-08-25T19:29:36.900" v="967" actId="1076"/>
          <ac:spMkLst>
            <pc:docMk/>
            <pc:sldMk cId="2064903874" sldId="274"/>
            <ac:spMk id="10" creationId="{574BFBF3-38E0-43D8-8E11-29460758580B}"/>
          </ac:spMkLst>
        </pc:spChg>
        <pc:picChg chg="mod">
          <ac:chgData name="McDuffie, Joshua" userId="6a6b1479-3967-42c1-b208-6d52e2d51338" providerId="ADAL" clId="{CF49059D-34FB-43C6-9CF4-AC347CD1DA5A}" dt="2021-08-25T19:27:17.859" v="943" actId="1076"/>
          <ac:picMkLst>
            <pc:docMk/>
            <pc:sldMk cId="2064903874" sldId="274"/>
            <ac:picMk id="7" creationId="{922A730D-2268-4803-AB09-F28E5699810B}"/>
          </ac:picMkLst>
        </pc:picChg>
        <pc:picChg chg="add mod">
          <ac:chgData name="McDuffie, Joshua" userId="6a6b1479-3967-42c1-b208-6d52e2d51338" providerId="ADAL" clId="{CF49059D-34FB-43C6-9CF4-AC347CD1DA5A}" dt="2021-08-25T19:27:26.047" v="944" actId="1076"/>
          <ac:picMkLst>
            <pc:docMk/>
            <pc:sldMk cId="2064903874" sldId="274"/>
            <ac:picMk id="9" creationId="{0CF35BF9-F65A-4D6C-B339-00F0927BABC3}"/>
          </ac:picMkLst>
        </pc:picChg>
      </pc:sldChg>
      <pc:sldChg chg="modSp mod">
        <pc:chgData name="McDuffie, Joshua" userId="6a6b1479-3967-42c1-b208-6d52e2d51338" providerId="ADAL" clId="{CF49059D-34FB-43C6-9CF4-AC347CD1DA5A}" dt="2021-08-25T15:13:29.975" v="227" actId="20577"/>
        <pc:sldMkLst>
          <pc:docMk/>
          <pc:sldMk cId="2724257049" sldId="275"/>
        </pc:sldMkLst>
        <pc:spChg chg="mod">
          <ac:chgData name="McDuffie, Joshua" userId="6a6b1479-3967-42c1-b208-6d52e2d51338" providerId="ADAL" clId="{CF49059D-34FB-43C6-9CF4-AC347CD1DA5A}" dt="2021-08-25T15:13:29.975" v="227" actId="20577"/>
          <ac:spMkLst>
            <pc:docMk/>
            <pc:sldMk cId="2724257049" sldId="275"/>
            <ac:spMk id="3" creationId="{CABA4749-35FC-4CC3-B505-C937D719B667}"/>
          </ac:spMkLst>
        </pc:spChg>
      </pc:sldChg>
      <pc:sldChg chg="modSp new mod">
        <pc:chgData name="McDuffie, Joshua" userId="6a6b1479-3967-42c1-b208-6d52e2d51338" providerId="ADAL" clId="{CF49059D-34FB-43C6-9CF4-AC347CD1DA5A}" dt="2021-08-27T14:32:29.807" v="1304" actId="20577"/>
        <pc:sldMkLst>
          <pc:docMk/>
          <pc:sldMk cId="899536746" sldId="276"/>
        </pc:sldMkLst>
        <pc:spChg chg="mod">
          <ac:chgData name="McDuffie, Joshua" userId="6a6b1479-3967-42c1-b208-6d52e2d51338" providerId="ADAL" clId="{CF49059D-34FB-43C6-9CF4-AC347CD1DA5A}" dt="2021-08-25T14:56:17.992" v="20" actId="20577"/>
          <ac:spMkLst>
            <pc:docMk/>
            <pc:sldMk cId="899536746" sldId="276"/>
            <ac:spMk id="2" creationId="{5E5FBE22-7C4B-4D5C-8872-D7158270FD7A}"/>
          </ac:spMkLst>
        </pc:spChg>
        <pc:spChg chg="mod">
          <ac:chgData name="McDuffie, Joshua" userId="6a6b1479-3967-42c1-b208-6d52e2d51338" providerId="ADAL" clId="{CF49059D-34FB-43C6-9CF4-AC347CD1DA5A}" dt="2021-08-27T14:32:29.807" v="1304" actId="20577"/>
          <ac:spMkLst>
            <pc:docMk/>
            <pc:sldMk cId="899536746" sldId="276"/>
            <ac:spMk id="3" creationId="{F08A074E-E227-4E11-A9DB-FB25DD34A4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C2FB7-09C6-4EFD-B25A-295948A1EF46}" type="datetimeFigureOut">
              <a:rPr lang="en-US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6B23B-D53F-4EC7-A811-DAD8766DA13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3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keout.org/downloads/ShakeOut_ES3_FaultHandModels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Teachers: See in class activity here: </a:t>
            </a:r>
            <a:r>
              <a:rPr lang="en-US" dirty="0">
                <a:hlinkClick r:id="rId3"/>
              </a:rPr>
              <a:t>ShakeOut_ES3_FaultHandModels.pdf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6B23B-D53F-4EC7-A811-DAD8766DA13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5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earthquake-forecasting-precurso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epal_Earthquake_2015_002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andkarte_New_Madrid_Erdbeben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n.gov/tdot/projects/region-4/i-40-hernando-desoto-bridge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se_isolation" TargetMode="External"/><Relationship Id="rId7" Type="http://schemas.openxmlformats.org/officeDocument/2006/relationships/hyperlink" Target="https://en.wikipedia.org/wiki/Steel_plate_shear_wal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://commons.wikimedia.org/wiki/File:Taipei_101_Tuned_Mass_Damper_2010.jpg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insurance-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ixedbag-of-sid.blogspot.com/2010/10/what-to-do-during-earth-quakes.html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fludiary.blogspot.com/2011_04_01_archive.htm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nr.mo.gov/geology/geosrv/geores/techbulletin1.htm" TargetMode="External"/><Relationship Id="rId2" Type="http://schemas.openxmlformats.org/officeDocument/2006/relationships/hyperlink" Target="https://www.ready.gov/earthquak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pr.org/2019/07/09/739999709/why-only-13-of-california-homeowners-have-earthquake-insurance" TargetMode="External"/><Relationship Id="rId5" Type="http://schemas.openxmlformats.org/officeDocument/2006/relationships/hyperlink" Target="https://wim.usgs.gov/geonarrative/safrr/WTE_earthquake/" TargetMode="External"/><Relationship Id="rId4" Type="http://schemas.openxmlformats.org/officeDocument/2006/relationships/hyperlink" Target="https://www.shakeout.org/schools/resource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KILThtPxQs" TargetMode="External"/><Relationship Id="rId2" Type="http://schemas.openxmlformats.org/officeDocument/2006/relationships/hyperlink" Target="https://youtu.be/GSDmqLQmMN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wyorker.com/magazine/2015/07/20/the-really-big-one" TargetMode="External"/><Relationship Id="rId5" Type="http://schemas.openxmlformats.org/officeDocument/2006/relationships/hyperlink" Target="https://www.scientificamerican.com/article/forget-doorframes-expert-advice-on-earthquake-survival-strategies/" TargetMode="External"/><Relationship Id="rId4" Type="http://schemas.openxmlformats.org/officeDocument/2006/relationships/hyperlink" Target="https://www.thecentersquare.com/missouri/rising-earthquake-insurance-costs-put-millions-of-missourians-economy-at-risk/article_2b08f1d4-e99d-11eb-b028-b355b0bfef93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researchoutreach.org/articles/earthquake-forecasting-precursor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eat_rift_valley.jpg" TargetMode="External"/><Relationship Id="rId7" Type="http://schemas.openxmlformats.org/officeDocument/2006/relationships/hyperlink" Target="https://www.flickr.com/photos/docsearls/1539261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citizenfresh.deviantart.com/art/Himalaya-mountains-Nepal-60998203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arthquake.usgs.gov/earthquakes/map/?extent=14.77488,-138.86719&amp;extent=56.21892,-51.1523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F39ED8-4552-4B15-9297-798AFD477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180" b="398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Earthquakes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The causes, effects and how to deal with them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5126-A013-438B-B274-3674208F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Potential effects of an earthquake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DFD6-3526-46D1-9FF0-3545A3D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959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Compromised infrastructure (roads, bridges, power plants)</a:t>
            </a:r>
          </a:p>
          <a:p>
            <a:r>
              <a:rPr lang="en-US">
                <a:cs typeface="Calibri"/>
              </a:rPr>
              <a:t>Blocked riverways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Landslides/Mudslides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Damaged buildings/homes</a:t>
            </a:r>
            <a:endParaRPr lang="en-US" dirty="0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Liquefaction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A picture containing outdoor, ground, old, farm machine&#10;&#10;Description automatically generated">
            <a:extLst>
              <a:ext uri="{FF2B5EF4-FFF2-40B4-BE49-F238E27FC236}">
                <a16:creationId xmlns:a16="http://schemas.microsoft.com/office/drawing/2014/main" id="{850E137C-C081-4056-B875-A51EB3A4A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7118" y="1826330"/>
            <a:ext cx="5661803" cy="28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6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7D5B-3657-4A8B-BB7C-7D9BD820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Liquefaction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981F6-7789-43B6-B800-8C4F4ABC4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40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cs typeface="Calibri"/>
              </a:rPr>
              <a:t>Occurs when saturated soils experience an event (e.g., earthquake) that causes pore water pressure to increase, separating soil particles from each other</a:t>
            </a:r>
            <a:endParaRPr lang="en-US" sz="2600">
              <a:cs typeface="Calibri"/>
            </a:endParaRPr>
          </a:p>
          <a:p>
            <a:r>
              <a:rPr lang="en-US" sz="2600" dirty="0">
                <a:cs typeface="Calibri"/>
              </a:rPr>
              <a:t>Causes </a:t>
            </a:r>
            <a:r>
              <a:rPr lang="en-US" sz="2600" dirty="0">
                <a:ea typeface="+mn-lt"/>
                <a:cs typeface="+mn-lt"/>
              </a:rPr>
              <a:t>the soil to act like a liquid, ground becomes unstable</a:t>
            </a:r>
          </a:p>
          <a:p>
            <a:r>
              <a:rPr lang="en-US" sz="2600" dirty="0">
                <a:cs typeface="Calibri"/>
              </a:rPr>
              <a:t>In-class experiment</a:t>
            </a:r>
          </a:p>
        </p:txBody>
      </p:sp>
      <p:pic>
        <p:nvPicPr>
          <p:cNvPr id="4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8C751E0-2052-49ED-857B-630E949D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587" y="423736"/>
            <a:ext cx="4353463" cy="3566375"/>
          </a:xfrm>
          <a:prstGeom prst="rect">
            <a:avLst/>
          </a:prstGeom>
        </p:spPr>
      </p:pic>
      <p:pic>
        <p:nvPicPr>
          <p:cNvPr id="5" name="Picture 5" descr="A picture containing outdoor, car, building, ground&#10;&#10;Description automatically generated">
            <a:extLst>
              <a:ext uri="{FF2B5EF4-FFF2-40B4-BE49-F238E27FC236}">
                <a16:creationId xmlns:a16="http://schemas.microsoft.com/office/drawing/2014/main" id="{113108D0-44B1-4CB3-AE3F-DE196566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852" y="4153486"/>
            <a:ext cx="4166559" cy="24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AA09-2005-4824-86D0-6B59A1AD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Case Study: New Madrid Seismic Zone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8651E-24E4-4E57-A397-2B8A751FD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858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Fault line runs 120 mi. from IL to AK</a:t>
            </a:r>
          </a:p>
          <a:p>
            <a:r>
              <a:rPr lang="en-US" dirty="0">
                <a:cs typeface="Calibri"/>
              </a:rPr>
              <a:t> Most recent earthquake: 1811-1812</a:t>
            </a:r>
          </a:p>
          <a:p>
            <a:pPr lvl="1"/>
            <a:r>
              <a:rPr lang="en-US" dirty="0">
                <a:cs typeface="Calibri"/>
              </a:rPr>
              <a:t>magnitude 7.4, 7.2, &amp; 7.0</a:t>
            </a:r>
          </a:p>
          <a:p>
            <a:r>
              <a:rPr lang="en-US" dirty="0">
                <a:cs typeface="Calibri"/>
              </a:rPr>
              <a:t>Potential for earthquake of ~ M7 to occur in the next 50 years</a:t>
            </a:r>
          </a:p>
          <a:p>
            <a:r>
              <a:rPr lang="en-US" dirty="0">
                <a:cs typeface="Calibri"/>
              </a:rPr>
              <a:t>Immediate</a:t>
            </a:r>
            <a:r>
              <a:rPr lang="en-US" dirty="0">
                <a:ea typeface="+mn-lt"/>
                <a:cs typeface="+mn-lt"/>
              </a:rPr>
              <a:t> hazard to over 200 K people and a potential hazard to the Memphis region of 1.3 mil. people [1].</a:t>
            </a:r>
          </a:p>
          <a:p>
            <a:r>
              <a:rPr lang="en-US" dirty="0">
                <a:ea typeface="+mn-lt"/>
                <a:cs typeface="+mn-lt"/>
              </a:rPr>
              <a:t>Earthquakes in this region can shake an area approximately 20x larger than earthquakes in California [2]</a:t>
            </a: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DDEAF617-F92B-44BF-9FEE-862132271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67910" y="1562388"/>
            <a:ext cx="4856671" cy="489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D97F8-58DC-4AA6-9544-DAB58C1A5573}"/>
              </a:ext>
            </a:extLst>
          </p:cNvPr>
          <p:cNvSpPr txBox="1"/>
          <p:nvPr/>
        </p:nvSpPr>
        <p:spPr>
          <a:xfrm>
            <a:off x="7513608" y="6402747"/>
            <a:ext cx="3965275" cy="53316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1200" dirty="0">
                <a:hlinkClick r:id="rId3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/>
              </a:rPr>
              <a:t>CC BY-SA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99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FB8B-4E19-4B61-AF28-FDB0730D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Case Study: New Madrid Seismic Zone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4749-35FC-4CC3-B505-C937D719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3487" cy="4336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Hernando DeSoto Bridge </a:t>
            </a:r>
          </a:p>
          <a:p>
            <a:pPr lvl="1"/>
            <a:r>
              <a:rPr lang="en-US" sz="2600" dirty="0">
                <a:ea typeface="+mn-lt"/>
                <a:cs typeface="+mn-lt"/>
              </a:rPr>
              <a:t>One of two connections across the Mississippi from the Memphis region</a:t>
            </a:r>
          </a:p>
          <a:p>
            <a:pPr lvl="1"/>
            <a:r>
              <a:rPr lang="en-US" sz="2600" dirty="0">
                <a:ea typeface="+mn-lt"/>
                <a:cs typeface="+mn-lt"/>
              </a:rPr>
              <a:t>Retrofitted with technology to withstand a 7.7 magnitude earthquake (cost: $268 million)</a:t>
            </a:r>
            <a:endParaRPr lang="en-US" sz="2600" dirty="0"/>
          </a:p>
        </p:txBody>
      </p:sp>
      <p:pic>
        <p:nvPicPr>
          <p:cNvPr id="5" name="Picture 6" descr="A picture containing sky, outdoor, building, tree&#10;&#10;Description automatically generated">
            <a:extLst>
              <a:ext uri="{FF2B5EF4-FFF2-40B4-BE49-F238E27FC236}">
                <a16:creationId xmlns:a16="http://schemas.microsoft.com/office/drawing/2014/main" id="{7B20856E-8A96-4701-A5A0-1109D459D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54" r="1" b="1"/>
          <a:stretch/>
        </p:blipFill>
        <p:spPr>
          <a:xfrm>
            <a:off x="7097800" y="1508157"/>
            <a:ext cx="3762966" cy="2159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5D5E1E-A6DC-4796-A0A7-9C98CF5A8647}"/>
              </a:ext>
            </a:extLst>
          </p:cNvPr>
          <p:cNvSpPr txBox="1"/>
          <p:nvPr/>
        </p:nvSpPr>
        <p:spPr>
          <a:xfrm>
            <a:off x="7097801" y="6443112"/>
            <a:ext cx="3736075" cy="17998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50">
                <a:solidFill>
                  <a:srgbClr val="FFFFFF"/>
                </a:solidFill>
              </a:rPr>
              <a:t>Friction Pendulum Bearing on bridge (Source: TRC Engineers)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70CA8-2527-490D-9BD2-60980291FD21}"/>
              </a:ext>
            </a:extLst>
          </p:cNvPr>
          <p:cNvSpPr txBox="1"/>
          <p:nvPr/>
        </p:nvSpPr>
        <p:spPr>
          <a:xfrm>
            <a:off x="7097800" y="3803793"/>
            <a:ext cx="3762966" cy="16561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950">
                <a:solidFill>
                  <a:srgbClr val="FFFFFF"/>
                </a:solidFill>
              </a:rPr>
              <a:t>(Source: TRC Engineers)</a:t>
            </a:r>
          </a:p>
        </p:txBody>
      </p:sp>
      <p:pic>
        <p:nvPicPr>
          <p:cNvPr id="11" name="Picture 4" descr="A picture containing indoor, green, counter&#10;&#10;Description automatically generated">
            <a:extLst>
              <a:ext uri="{FF2B5EF4-FFF2-40B4-BE49-F238E27FC236}">
                <a16:creationId xmlns:a16="http://schemas.microsoft.com/office/drawing/2014/main" id="{24E7C956-272F-4EF1-9DBD-B1EEEE6CF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5" r="-2" b="1358"/>
          <a:stretch/>
        </p:blipFill>
        <p:spPr>
          <a:xfrm>
            <a:off x="7097800" y="4147476"/>
            <a:ext cx="3736075" cy="2130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3192D7-0F66-4A97-B73A-1F35468F56D5}"/>
              </a:ext>
            </a:extLst>
          </p:cNvPr>
          <p:cNvSpPr txBox="1"/>
          <p:nvPr/>
        </p:nvSpPr>
        <p:spPr>
          <a:xfrm>
            <a:off x="353684" y="6420929"/>
            <a:ext cx="5431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cs typeface="Calibri"/>
              </a:rPr>
              <a:t>Source: </a:t>
            </a:r>
            <a:r>
              <a:rPr lang="en-US" dirty="0">
                <a:ea typeface="+mn-lt"/>
                <a:cs typeface="+mn-lt"/>
                <a:hlinkClick r:id="rId4"/>
              </a:rPr>
              <a:t>Interstate 40 Hernando DeSoto Bridge (tn.gov)</a:t>
            </a:r>
            <a:endParaRPr lang="en-US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25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C4C8-FEB2-4621-AAA6-552BDBC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Class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1722E-6042-4B13-825A-784C999CD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277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Consider the following questions and discuss with your classmates: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Would you move to an area that is at risk for earthquakes? </a:t>
            </a:r>
          </a:p>
          <a:p>
            <a:pPr lvl="1"/>
            <a:r>
              <a:rPr lang="en-US" dirty="0">
                <a:cs typeface="Calibri"/>
              </a:rPr>
              <a:t>What level of risk are you willing to live with? </a:t>
            </a:r>
          </a:p>
          <a:p>
            <a:pPr lvl="1"/>
            <a:r>
              <a:rPr lang="en-US" dirty="0">
                <a:cs typeface="Calibri"/>
              </a:rPr>
              <a:t>What precautions would make you feel safer?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 descr="Diagram, map&#10;&#10;Description automatically generated">
            <a:extLst>
              <a:ext uri="{FF2B5EF4-FFF2-40B4-BE49-F238E27FC236}">
                <a16:creationId xmlns:a16="http://schemas.microsoft.com/office/drawing/2014/main" id="{EDAA1F54-25C5-4DFB-8E62-1553AB0D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16" y="1824486"/>
            <a:ext cx="5992483" cy="39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06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30FB-9651-44A8-AEAB-F22885641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Addressing earthquake risks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DE490-30D9-47E7-B5F4-77364449E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4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DD1A9-F6E5-4E9A-9BEB-10AB9F0C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Mitigation Strategies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6533F-1A51-4333-BC1E-6FAB37F0A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Creative technologies have been developed, including: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Rubber Base Isolation</a:t>
            </a:r>
          </a:p>
          <a:p>
            <a:pPr lvl="1"/>
            <a:r>
              <a:rPr lang="en-US" dirty="0">
                <a:cs typeface="Calibri"/>
              </a:rPr>
              <a:t>Tuned Mass Damper</a:t>
            </a:r>
          </a:p>
          <a:p>
            <a:pPr lvl="1"/>
            <a:r>
              <a:rPr lang="en-US" dirty="0">
                <a:cs typeface="Calibri"/>
              </a:rPr>
              <a:t>Steel Plate Shear Walls</a:t>
            </a:r>
          </a:p>
          <a:p>
            <a:r>
              <a:rPr lang="en-US" dirty="0">
                <a:cs typeface="Calibri"/>
              </a:rPr>
              <a:t>Many of these methods are not as feasible for single family homes and apartments, so other strategies are needed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3B6B8B-3442-4D11-B0F6-EB8A780E7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5683" y="4538235"/>
            <a:ext cx="2743199" cy="1835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35EAB-2857-49A0-BD7E-9939689C51B2}"/>
              </a:ext>
            </a:extLst>
          </p:cNvPr>
          <p:cNvSpPr txBox="1"/>
          <p:nvPr/>
        </p:nvSpPr>
        <p:spPr>
          <a:xfrm>
            <a:off x="1504995" y="6463529"/>
            <a:ext cx="2013189" cy="3175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/>
              <a:t>Rubber Base Isolation</a:t>
            </a:r>
          </a:p>
        </p:txBody>
      </p:sp>
      <p:pic>
        <p:nvPicPr>
          <p:cNvPr id="7" name="Picture 7" descr="A picture containing indoor, metal, engine&#10;&#10;Description automatically generated">
            <a:extLst>
              <a:ext uri="{FF2B5EF4-FFF2-40B4-BE49-F238E27FC236}">
                <a16:creationId xmlns:a16="http://schemas.microsoft.com/office/drawing/2014/main" id="{922A730D-2268-4803-AB09-F28E56998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24400" y="4552126"/>
            <a:ext cx="2743200" cy="1821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E6AAAB-E1C0-4B35-B7CF-F5F37AE92E2A}"/>
              </a:ext>
            </a:extLst>
          </p:cNvPr>
          <p:cNvSpPr txBox="1"/>
          <p:nvPr/>
        </p:nvSpPr>
        <p:spPr>
          <a:xfrm>
            <a:off x="5089405" y="6465521"/>
            <a:ext cx="2013189" cy="3175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/>
              <a:t>Tuned Mass Damper</a:t>
            </a:r>
          </a:p>
        </p:txBody>
      </p:sp>
      <p:pic>
        <p:nvPicPr>
          <p:cNvPr id="9" name="Picture 8" descr="A picture containing building, warehouse&#10;&#10;Description automatically generated">
            <a:extLst>
              <a:ext uri="{FF2B5EF4-FFF2-40B4-BE49-F238E27FC236}">
                <a16:creationId xmlns:a16="http://schemas.microsoft.com/office/drawing/2014/main" id="{0CF35BF9-F65A-4D6C-B339-00F0927BA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00585" y="4553802"/>
            <a:ext cx="1759653" cy="1839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4BFBF3-38E0-43D8-8E11-29460758580B}"/>
              </a:ext>
            </a:extLst>
          </p:cNvPr>
          <p:cNvSpPr txBox="1"/>
          <p:nvPr/>
        </p:nvSpPr>
        <p:spPr>
          <a:xfrm>
            <a:off x="8544171" y="6492875"/>
            <a:ext cx="22724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1600" b="0" i="0" dirty="0">
                <a:effectLst/>
                <a:latin typeface="Calibri"/>
                <a:cs typeface="Calibri"/>
              </a:rPr>
              <a:t>Steel Plate Shear Walls</a:t>
            </a:r>
          </a:p>
        </p:txBody>
      </p:sp>
    </p:spTree>
    <p:extLst>
      <p:ext uri="{BB962C8B-B14F-4D97-AF65-F5344CB8AC3E}">
        <p14:creationId xmlns:p14="http://schemas.microsoft.com/office/powerpoint/2010/main" val="2064903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2912-BC1E-48EC-9215-3F4DC0EBC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Earthquakes and Insurance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56A9-FD8F-45E6-BAEC-261A43FA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DF1F6-BF5B-428F-8701-1D116096E4F4}"/>
              </a:ext>
            </a:extLst>
          </p:cNvPr>
          <p:cNvSpPr txBox="1"/>
          <p:nvPr/>
        </p:nvSpPr>
        <p:spPr>
          <a:xfrm>
            <a:off x="842513" y="1590136"/>
            <a:ext cx="6510068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>
                <a:cs typeface="Calibri"/>
              </a:rPr>
              <a:t>Most homeowner's insurance policies do not cover damages from earthquakes, but some do offer earthquake coverage for a premium</a:t>
            </a:r>
            <a:endParaRPr lang="en-US">
              <a:cs typeface="Calibri" panose="020F0502020204030204"/>
            </a:endParaRPr>
          </a:p>
          <a:p>
            <a:endParaRPr lang="en-US" sz="26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cs typeface="Calibri"/>
              </a:rPr>
              <a:t>Insurance premiums can cost anywhere from $300-$3500 a year</a:t>
            </a:r>
          </a:p>
          <a:p>
            <a:endParaRPr lang="en-US" sz="26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cs typeface="Calibri"/>
              </a:rPr>
              <a:t>Despite California being a high-risk area, only 13% of homeowners carry earthquake insurance [6]</a:t>
            </a:r>
          </a:p>
          <a:p>
            <a:pPr marL="285750" indent="-285750">
              <a:buFont typeface="Arial"/>
              <a:buChar char="•"/>
            </a:pPr>
            <a:endParaRPr lang="en-US" sz="2600" dirty="0">
              <a:cs typeface="Calibri"/>
            </a:endParaRPr>
          </a:p>
          <a:p>
            <a:r>
              <a:rPr lang="en-US" sz="2600" b="1" dirty="0">
                <a:cs typeface="Calibri"/>
              </a:rPr>
              <a:t>Would you buy earthquake insurance?</a:t>
            </a:r>
          </a:p>
          <a:p>
            <a:pPr marL="285750" indent="-285750">
              <a:buFont typeface="Arial"/>
              <a:buChar char="•"/>
            </a:pPr>
            <a:endParaRPr lang="en-US" sz="26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600" dirty="0">
              <a:cs typeface="Calibri"/>
            </a:endParaRPr>
          </a:p>
        </p:txBody>
      </p:sp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EBE56FAC-7A23-4412-A130-7F51334F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77532" y="169796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2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6581-1556-4E3D-880F-5E26869E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 how else do we prepare?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47BF9-729A-4F79-98EE-B107E9307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8A20C3-02F6-49B7-8D46-11F62BBDB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1872" y="2172287"/>
            <a:ext cx="2743199" cy="1823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6828D-2CCB-4D32-B590-D26AC1A2D96B}"/>
              </a:ext>
            </a:extLst>
          </p:cNvPr>
          <p:cNvSpPr txBox="1"/>
          <p:nvPr/>
        </p:nvSpPr>
        <p:spPr>
          <a:xfrm>
            <a:off x="3559835" y="4465607"/>
            <a:ext cx="244127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Have a communications plan for those in your home and neighbors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BC2C4-C699-4DEA-B706-61DFE58DDBBC}"/>
              </a:ext>
            </a:extLst>
          </p:cNvPr>
          <p:cNvSpPr txBox="1"/>
          <p:nvPr/>
        </p:nvSpPr>
        <p:spPr>
          <a:xfrm>
            <a:off x="9151726" y="4464708"/>
            <a:ext cx="1923692" cy="12147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In the event of an earthquake, </a:t>
            </a:r>
            <a:endParaRPr lang="en-US" b="1">
              <a:ea typeface="+mn-lt"/>
              <a:cs typeface="+mn-lt"/>
            </a:endParaRPr>
          </a:p>
          <a:p>
            <a:r>
              <a:rPr lang="en-US" b="1">
                <a:ea typeface="+mn-lt"/>
                <a:cs typeface="+mn-lt"/>
              </a:rPr>
              <a:t>Drop, Cover, and Hold on! </a:t>
            </a:r>
            <a:endParaRPr lang="en-US" b="1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BC266-3099-4C23-962B-8786D8B1A054}"/>
              </a:ext>
            </a:extLst>
          </p:cNvPr>
          <p:cNvSpPr txBox="1"/>
          <p:nvPr/>
        </p:nvSpPr>
        <p:spPr>
          <a:xfrm>
            <a:off x="838201" y="4462911"/>
            <a:ext cx="240858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Talk to your family members about making an </a:t>
            </a:r>
            <a:r>
              <a:rPr lang="en-US" i="1" dirty="0">
                <a:ea typeface="+mn-lt"/>
                <a:cs typeface="+mn-lt"/>
              </a:rPr>
              <a:t>emergency preparedness kit </a:t>
            </a:r>
            <a:r>
              <a:rPr lang="en-US" dirty="0">
                <a:ea typeface="+mn-lt"/>
                <a:cs typeface="+mn-lt"/>
              </a:rPr>
              <a:t>and stocking up on nonperishable food &amp; water </a:t>
            </a:r>
            <a:endParaRPr lang="en-US" dirty="0"/>
          </a:p>
        </p:txBody>
      </p:sp>
      <p:pic>
        <p:nvPicPr>
          <p:cNvPr id="12" name="Picture 12" descr="Call Center Phone Service · Free image on Pixabay">
            <a:extLst>
              <a:ext uri="{FF2B5EF4-FFF2-40B4-BE49-F238E27FC236}">
                <a16:creationId xmlns:a16="http://schemas.microsoft.com/office/drawing/2014/main" id="{9757A70F-E0C9-4AB2-AAD8-0BC644BA6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759" y="2014267"/>
            <a:ext cx="2139351" cy="2139351"/>
          </a:xfrm>
          <a:prstGeom prst="rect">
            <a:avLst/>
          </a:prstGeom>
        </p:spPr>
      </p:pic>
      <p:pic>
        <p:nvPicPr>
          <p:cNvPr id="6" name="Picture 8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0D8A0BC8-AA20-4F39-B728-31A659624A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5045" t="17578" r="5441" b="16016"/>
          <a:stretch/>
        </p:blipFill>
        <p:spPr>
          <a:xfrm>
            <a:off x="9161972" y="2170628"/>
            <a:ext cx="1949379" cy="1832402"/>
          </a:xfrm>
          <a:prstGeom prst="rect">
            <a:avLst/>
          </a:prstGeom>
        </p:spPr>
      </p:pic>
      <p:pic>
        <p:nvPicPr>
          <p:cNvPr id="5" name="Picture 8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9A112183-E7D0-4413-8DDA-D59EF0CD5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797" y="2184639"/>
            <a:ext cx="2412521" cy="1812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086BC9-9573-45C9-8A6C-C1D37308630F}"/>
              </a:ext>
            </a:extLst>
          </p:cNvPr>
          <p:cNvSpPr txBox="1"/>
          <p:nvPr/>
        </p:nvSpPr>
        <p:spPr>
          <a:xfrm>
            <a:off x="6377797" y="4465606"/>
            <a:ext cx="24125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Secure heavy items in your home to prevent them from falling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258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D4B0-C8D7-43D4-A1BF-22A20FBB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1D680-DCBA-4BBB-BBA0-4D90B1165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ea typeface="+mn-lt"/>
                <a:cs typeface="+mn-lt"/>
              </a:rPr>
              <a:t>[1] S. Hickman, “Earthquake Mitigation | U.S. Department of the Interior,” 2018.</a:t>
            </a:r>
            <a:endParaRPr lang="en-US" dirty="0"/>
          </a:p>
          <a:p>
            <a:pPr marL="0" indent="0">
              <a:buNone/>
            </a:pPr>
            <a:r>
              <a:rPr lang="en-US" sz="1400" dirty="0">
                <a:cs typeface="Calibri" panose="020F0502020204030204"/>
              </a:rPr>
              <a:t>[2] </a:t>
            </a:r>
            <a:r>
              <a:rPr lang="en-US" sz="1400" dirty="0">
                <a:ea typeface="+mn-lt"/>
                <a:cs typeface="+mn-lt"/>
              </a:rPr>
              <a:t>“Earthquakes,” </a:t>
            </a:r>
            <a:r>
              <a:rPr lang="en-US" sz="1400" i="1" dirty="0">
                <a:ea typeface="+mn-lt"/>
                <a:cs typeface="+mn-lt"/>
              </a:rPr>
              <a:t>Earthquakes | Ready.gov</a:t>
            </a:r>
            <a:r>
              <a:rPr lang="en-US" sz="1400" dirty="0">
                <a:ea typeface="+mn-lt"/>
                <a:cs typeface="+mn-lt"/>
              </a:rPr>
              <a:t>. [Online]. Available: </a:t>
            </a:r>
            <a:r>
              <a:rPr lang="en-US" sz="1400" dirty="0">
                <a:ea typeface="+mn-lt"/>
                <a:cs typeface="+mn-lt"/>
                <a:hlinkClick r:id="rId2"/>
              </a:rPr>
              <a:t>https://www.ready.gov/earthquakes</a:t>
            </a:r>
            <a:r>
              <a:rPr lang="en-US" sz="1400" dirty="0">
                <a:ea typeface="+mn-lt"/>
                <a:cs typeface="+mn-lt"/>
              </a:rPr>
              <a:t>. [Accessed: 30-Jun-2021]. </a:t>
            </a:r>
            <a:endParaRPr lang="en-US" sz="1400" dirty="0">
              <a:cs typeface="Calibri"/>
            </a:endParaRPr>
          </a:p>
          <a:p>
            <a:pPr>
              <a:buNone/>
            </a:pPr>
            <a:r>
              <a:rPr lang="en-US" sz="1400" dirty="0">
                <a:ea typeface="+mn-lt"/>
                <a:cs typeface="+mn-lt"/>
              </a:rPr>
              <a:t>“Facts about the New Madrid Seismic Zone,” </a:t>
            </a:r>
            <a:r>
              <a:rPr lang="en-US" sz="1400" i="1" dirty="0">
                <a:ea typeface="+mn-lt"/>
                <a:cs typeface="+mn-lt"/>
              </a:rPr>
              <a:t>Missouri Department of Natural Resources</a:t>
            </a:r>
            <a:r>
              <a:rPr lang="en-US" sz="1400" dirty="0">
                <a:ea typeface="+mn-lt"/>
                <a:cs typeface="+mn-lt"/>
              </a:rPr>
              <a:t>. [Online]. Available: </a:t>
            </a:r>
            <a:r>
              <a:rPr lang="en-US" sz="1400" dirty="0">
                <a:ea typeface="+mn-lt"/>
                <a:cs typeface="+mn-lt"/>
                <a:hlinkClick r:id="rId3"/>
              </a:rPr>
              <a:t>https://dnr.mo.gov/geology/geosrv/geores/techbulletin1.htm</a:t>
            </a:r>
            <a:r>
              <a:rPr lang="en-US" sz="1400" dirty="0">
                <a:ea typeface="+mn-lt"/>
                <a:cs typeface="+mn-lt"/>
              </a:rPr>
              <a:t>. [Accessed: 30-Jun-2021]. </a:t>
            </a:r>
            <a:endParaRPr lang="en-US" sz="1400" dirty="0">
              <a:cs typeface="Calibri"/>
            </a:endParaRPr>
          </a:p>
          <a:p>
            <a:pPr>
              <a:buNone/>
            </a:pPr>
            <a:r>
              <a:rPr lang="en-US" sz="1400" dirty="0">
                <a:ea typeface="+mn-lt"/>
                <a:cs typeface="+mn-lt"/>
              </a:rPr>
              <a:t>[3] “Great </a:t>
            </a:r>
            <a:r>
              <a:rPr lang="en-US" sz="1400" dirty="0" err="1">
                <a:ea typeface="+mn-lt"/>
                <a:cs typeface="+mn-lt"/>
              </a:rPr>
              <a:t>ShakeOut</a:t>
            </a:r>
            <a:r>
              <a:rPr lang="en-US" sz="1400" dirty="0">
                <a:ea typeface="+mn-lt"/>
                <a:cs typeface="+mn-lt"/>
              </a:rPr>
              <a:t> Earthquake Drills,” </a:t>
            </a:r>
            <a:r>
              <a:rPr lang="en-US" sz="1400" i="1" dirty="0">
                <a:ea typeface="+mn-lt"/>
                <a:cs typeface="+mn-lt"/>
              </a:rPr>
              <a:t>Great </a:t>
            </a:r>
            <a:r>
              <a:rPr lang="en-US" sz="1400" i="1" dirty="0" err="1">
                <a:ea typeface="+mn-lt"/>
                <a:cs typeface="+mn-lt"/>
              </a:rPr>
              <a:t>ShakeOut</a:t>
            </a:r>
            <a:r>
              <a:rPr lang="en-US" sz="1400" i="1" dirty="0">
                <a:ea typeface="+mn-lt"/>
                <a:cs typeface="+mn-lt"/>
              </a:rPr>
              <a:t> Earthquake Drills </a:t>
            </a:r>
            <a:r>
              <a:rPr lang="en-US" sz="1400" dirty="0">
                <a:ea typeface="+mn-lt"/>
                <a:cs typeface="+mn-lt"/>
              </a:rPr>
              <a:t>. [Online]. Available: </a:t>
            </a:r>
            <a:r>
              <a:rPr lang="en-US" sz="1400" dirty="0">
                <a:ea typeface="+mn-lt"/>
                <a:cs typeface="+mn-lt"/>
                <a:hlinkClick r:id="rId4"/>
              </a:rPr>
              <a:t>https://www.shakeout.org/schools/resources/</a:t>
            </a:r>
            <a:r>
              <a:rPr lang="en-US" sz="1400" dirty="0">
                <a:ea typeface="+mn-lt"/>
                <a:cs typeface="+mn-lt"/>
              </a:rPr>
              <a:t>. [Accessed: 30-Jun-2021]. </a:t>
            </a:r>
            <a:endParaRPr lang="en-US" sz="1400" dirty="0">
              <a:cs typeface="Calibri"/>
            </a:endParaRPr>
          </a:p>
          <a:p>
            <a:pPr>
              <a:buNone/>
            </a:pPr>
            <a:r>
              <a:rPr lang="en-US" sz="1400" dirty="0">
                <a:ea typeface="+mn-lt"/>
                <a:cs typeface="+mn-lt"/>
              </a:rPr>
              <a:t>[4 ]M. Samuels, </a:t>
            </a:r>
            <a:r>
              <a:rPr lang="en-US" sz="1400" i="1" dirty="0">
                <a:ea typeface="+mn-lt"/>
                <a:cs typeface="+mn-lt"/>
              </a:rPr>
              <a:t>What to Expect in a Big Urban Earthquake</a:t>
            </a:r>
            <a:r>
              <a:rPr lang="en-US" sz="1400" dirty="0">
                <a:ea typeface="+mn-lt"/>
                <a:cs typeface="+mn-lt"/>
              </a:rPr>
              <a:t>. [Online]. Available: </a:t>
            </a:r>
            <a:r>
              <a:rPr lang="en-US" sz="1400" dirty="0">
                <a:ea typeface="+mn-lt"/>
                <a:cs typeface="+mn-lt"/>
                <a:hlinkClick r:id="rId5"/>
              </a:rPr>
              <a:t>https://wim.usgs.gov/geonarrative/safrr/WTE_earthquake/</a:t>
            </a:r>
            <a:r>
              <a:rPr lang="en-US" sz="1400" dirty="0">
                <a:ea typeface="+mn-lt"/>
                <a:cs typeface="+mn-lt"/>
              </a:rPr>
              <a:t>. [Accessed: 30-Jun-2021]. </a:t>
            </a:r>
            <a:endParaRPr lang="en-US" sz="1400" dirty="0">
              <a:cs typeface="Calibri"/>
            </a:endParaRPr>
          </a:p>
          <a:p>
            <a:pPr>
              <a:buNone/>
            </a:pPr>
            <a:r>
              <a:rPr lang="en-US" sz="1400" dirty="0">
                <a:ea typeface="+mn-lt"/>
                <a:cs typeface="+mn-lt"/>
              </a:rPr>
              <a:t>[5] R. Schamber, D. </a:t>
            </a:r>
            <a:r>
              <a:rPr lang="en-US" sz="1400" dirty="0" err="1">
                <a:ea typeface="+mn-lt"/>
                <a:cs typeface="+mn-lt"/>
              </a:rPr>
              <a:t>DeLeeuw</a:t>
            </a:r>
            <a:r>
              <a:rPr lang="en-US" sz="1400" dirty="0">
                <a:ea typeface="+mn-lt"/>
                <a:cs typeface="+mn-lt"/>
              </a:rPr>
              <a:t>, M. Christensen, A. </a:t>
            </a:r>
            <a:r>
              <a:rPr lang="en-US" sz="1400" dirty="0" err="1">
                <a:ea typeface="+mn-lt"/>
                <a:cs typeface="+mn-lt"/>
              </a:rPr>
              <a:t>Kalidindi</a:t>
            </a:r>
            <a:r>
              <a:rPr lang="en-US" sz="1400" dirty="0">
                <a:ea typeface="+mn-lt"/>
                <a:cs typeface="+mn-lt"/>
              </a:rPr>
              <a:t>, and C. Pinkerton, rep. </a:t>
            </a:r>
            <a:endParaRPr lang="en-US" dirty="0"/>
          </a:p>
          <a:p>
            <a:pPr>
              <a:buNone/>
            </a:pPr>
            <a:r>
              <a:rPr lang="en-US" sz="1400" dirty="0">
                <a:ea typeface="+mn-lt"/>
                <a:cs typeface="+mn-lt"/>
              </a:rPr>
              <a:t>[6] “Why Only 13% Of California Homeowners Have Earthquake Insurance,” </a:t>
            </a:r>
            <a:r>
              <a:rPr lang="en-US" sz="1400" i="1" dirty="0">
                <a:ea typeface="+mn-lt"/>
                <a:cs typeface="+mn-lt"/>
              </a:rPr>
              <a:t>NPR</a:t>
            </a:r>
            <a:r>
              <a:rPr lang="en-US" sz="1400" dirty="0">
                <a:ea typeface="+mn-lt"/>
                <a:cs typeface="+mn-lt"/>
              </a:rPr>
              <a:t>, 09-Jul-2019. [Online]. Available: </a:t>
            </a:r>
            <a:r>
              <a:rPr lang="en-US" sz="1400" dirty="0">
                <a:ea typeface="+mn-lt"/>
                <a:cs typeface="+mn-lt"/>
                <a:hlinkClick r:id="rId6"/>
              </a:rPr>
              <a:t>https://www.npr.org/2019/07/09/739999709/why-only-13-of-california-homeowners-have-earthquake-insurance</a:t>
            </a:r>
            <a:r>
              <a:rPr lang="en-US" sz="1400" dirty="0">
                <a:ea typeface="+mn-lt"/>
                <a:cs typeface="+mn-lt"/>
              </a:rPr>
              <a:t>. [Accessed: 30-Jun-2021]. </a:t>
            </a:r>
          </a:p>
          <a:p>
            <a:pPr marL="0" indent="0">
              <a:buNone/>
            </a:pPr>
            <a:r>
              <a:rPr lang="en-US" sz="1500" dirty="0">
                <a:effectLst/>
              </a:rPr>
              <a:t>[7]USGS. “The Modified Mercalli Intensity Scale,” </a:t>
            </a:r>
            <a:r>
              <a:rPr lang="en-US" sz="1500" i="1" dirty="0">
                <a:effectLst/>
              </a:rPr>
              <a:t>The modified </a:t>
            </a:r>
            <a:r>
              <a:rPr lang="en-US" sz="1500" i="1" dirty="0" err="1">
                <a:effectLst/>
              </a:rPr>
              <a:t>mercalli</a:t>
            </a:r>
            <a:r>
              <a:rPr lang="en-US" sz="1500" i="1" dirty="0">
                <a:effectLst/>
              </a:rPr>
              <a:t> intensity scale</a:t>
            </a:r>
            <a:r>
              <a:rPr lang="en-US" sz="1500" dirty="0">
                <a:effectLst/>
              </a:rPr>
              <a:t>. [Online]. Available: https://www.usgs.gov/natural-hazards/earthquake-hazards/science/modified-mercalli-intensity-scale?qt-science_center_objects=0#. [Accessed: 25-Aug-2021]. </a:t>
            </a:r>
          </a:p>
          <a:p>
            <a:pPr>
              <a:buNone/>
            </a:pPr>
            <a:endParaRPr lang="en-US" sz="1400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883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5DFE-06F6-4CFF-B469-FB2C96EB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Calibri Light"/>
              </a:rPr>
              <a:t>By the end of this module, you should be able to :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B1F1A-1C03-46CE-B4CE-143754E4A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B0604020202020204" pitchFamily="34" charset="0"/>
              <a:buChar char="o"/>
            </a:pPr>
            <a:r>
              <a:rPr lang="en-US" dirty="0">
                <a:cs typeface="Calibri" panose="020F0502020204030204"/>
              </a:rPr>
              <a:t> </a:t>
            </a:r>
            <a:r>
              <a:rPr lang="en-US" sz="2400" dirty="0">
                <a:cs typeface="Calibri" panose="020F0502020204030204"/>
              </a:rPr>
              <a:t>Describe how earthquakes occur and how they are measured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 dirty="0">
                <a:cs typeface="Calibri" panose="020F0502020204030204"/>
              </a:rPr>
              <a:t> Provide examples of how earthquakes affect the environment and ways engineering can help minimize damage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 dirty="0">
                <a:cs typeface="Calibri" panose="020F0502020204030204"/>
              </a:rPr>
              <a:t> Recognize best practices to use to help your community prepare for an earthquake</a:t>
            </a:r>
          </a:p>
          <a:p>
            <a:pPr>
              <a:buFont typeface="Courier New" panose="020B0604020202020204" pitchFamily="34" charset="0"/>
              <a:buChar char="o"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0287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FBE22-7C4B-4D5C-8872-D7158270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Multimedia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A074E-E227-4E11-A9DB-FB25DD34A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 to do during an earthquake – </a:t>
            </a:r>
            <a:r>
              <a:rPr lang="en-US" dirty="0" err="1"/>
              <a:t>ShakeOut</a:t>
            </a:r>
            <a:r>
              <a:rPr lang="en-US" dirty="0"/>
              <a:t> : </a:t>
            </a:r>
            <a:r>
              <a:rPr lang="en-US" dirty="0">
                <a:hlinkClick r:id="rId2"/>
              </a:rPr>
              <a:t>https://youtu.be/GSDmqLQmMN0</a:t>
            </a:r>
            <a:endParaRPr lang="en-US" dirty="0"/>
          </a:p>
          <a:p>
            <a:r>
              <a:rPr lang="en-US" dirty="0"/>
              <a:t>When The Earth Shakes - FEMA: </a:t>
            </a:r>
            <a:r>
              <a:rPr lang="en-US" dirty="0">
                <a:hlinkClick r:id="rId3"/>
              </a:rPr>
              <a:t>https://youtu.be/MKILThtPxQs</a:t>
            </a:r>
            <a:endParaRPr lang="en-US" dirty="0"/>
          </a:p>
          <a:p>
            <a:r>
              <a:rPr lang="en-US" dirty="0"/>
              <a:t>Brief Reading Material – “Rising earthquake-insurance costs put millions of Missourians, economy at risk”: </a:t>
            </a:r>
            <a:r>
              <a:rPr lang="en-US" dirty="0">
                <a:hlinkClick r:id="rId4"/>
              </a:rPr>
              <a:t>https://www.thecentersquare.com/missouri/rising-earthquake-insurance-costs-put-millions-of-missourians-economy-at-risk/article_2b08f1d4-e99d-11eb-b028-b355b0bfef93.html</a:t>
            </a:r>
            <a:endParaRPr lang="en-US" dirty="0"/>
          </a:p>
          <a:p>
            <a:r>
              <a:rPr lang="en-US" dirty="0"/>
              <a:t>Moderate Reading Material  - </a:t>
            </a:r>
            <a:r>
              <a:rPr lang="en-US" i="1" dirty="0"/>
              <a:t>“Forget Doorframes: Expert Advice on Earthquake Survival Strategies” 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https://www.scientificamerican.com/article/forget-doorframes-expert-advice-on-earthquake-survival-strategies/</a:t>
            </a:r>
            <a:endParaRPr lang="en-US" dirty="0"/>
          </a:p>
          <a:p>
            <a:r>
              <a:rPr lang="en-US" dirty="0"/>
              <a:t>Advanced Reading Material – </a:t>
            </a:r>
            <a:r>
              <a:rPr lang="en-US" i="1" dirty="0"/>
              <a:t>“The Really Big One”: </a:t>
            </a:r>
            <a:r>
              <a:rPr lang="en-US" dirty="0">
                <a:hlinkClick r:id="rId6"/>
              </a:rPr>
              <a:t>https://www.newyorker.com/magazine/2015/07/20/the-really-big-one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3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65CB-45AD-49DD-9B3B-0C5AA305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causes of earthquakes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87D40-ECF3-4C30-9EE5-B6D93F02C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4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E02B-A824-4330-AD35-2D527C96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How earthquakes work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15CC1-AD45-4434-8870-EA9ECBCB9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7261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>
                <a:cs typeface="Calibri"/>
              </a:rPr>
              <a:t>Earthquakes</a:t>
            </a:r>
            <a:r>
              <a:rPr lang="en-US" dirty="0">
                <a:cs typeface="Calibri"/>
              </a:rPr>
              <a:t> occur when sliding pieces of earth's crust that are in contact each other slip and release stored energy</a:t>
            </a:r>
          </a:p>
          <a:p>
            <a:r>
              <a:rPr lang="en-US" b="1" dirty="0">
                <a:cs typeface="Calibri"/>
              </a:rPr>
              <a:t>Faults</a:t>
            </a:r>
            <a:r>
              <a:rPr lang="en-US" dirty="0">
                <a:cs typeface="Calibri"/>
              </a:rPr>
              <a:t> are the fractures between pieces of crust where earthquakes can occur</a:t>
            </a:r>
          </a:p>
          <a:p>
            <a:r>
              <a:rPr lang="en-US" dirty="0">
                <a:cs typeface="Calibri"/>
              </a:rPr>
              <a:t>The more potential energy that builds up between plates, the stronger the earthquake will be when the 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TRY IT!: 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Place your fists against one another and slowly try to push them together. Do you notice the tension? Now try to slide one hand above while pushing. What happens?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8C0A90-44BF-448F-B54C-154DD090BE71}"/>
              </a:ext>
            </a:extLst>
          </p:cNvPr>
          <p:cNvGrpSpPr/>
          <p:nvPr/>
        </p:nvGrpSpPr>
        <p:grpSpPr>
          <a:xfrm>
            <a:off x="7412967" y="1819742"/>
            <a:ext cx="3965275" cy="4082673"/>
            <a:chOff x="8045570" y="2049780"/>
            <a:chExt cx="2743200" cy="3061881"/>
          </a:xfrm>
        </p:grpSpPr>
        <p:pic>
          <p:nvPicPr>
            <p:cNvPr id="3" name="Picture 3" descr="A picture containing tree, outdoor, road, ground&#10;&#10;Description automatically generated">
              <a:extLst>
                <a:ext uri="{FF2B5EF4-FFF2-40B4-BE49-F238E27FC236}">
                  <a16:creationId xmlns:a16="http://schemas.microsoft.com/office/drawing/2014/main" id="{7DCE3D52-BB2A-42CF-A3BA-FA8159E5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045570" y="2049780"/>
              <a:ext cx="2743200" cy="27584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7FEFDA-D19F-4635-A98A-B937412B9258}"/>
                </a:ext>
              </a:extLst>
            </p:cNvPr>
            <p:cNvSpPr txBox="1"/>
            <p:nvPr/>
          </p:nvSpPr>
          <p:spPr>
            <a:xfrm>
              <a:off x="8045570" y="4794161"/>
              <a:ext cx="2743200" cy="317500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/>
            <a:p>
              <a:r>
                <a:rPr lang="en-US">
                  <a:hlinkClick r:id="rId4"/>
                </a:rPr>
                <a:t>This Photo</a:t>
              </a:r>
              <a:r>
                <a:rPr lang="en-US"/>
                <a:t> by Unknown author is licensed under </a:t>
              </a:r>
              <a:r>
                <a:rPr lang="en-US">
                  <a:hlinkClick r:id="rId5"/>
                </a:rPr>
                <a:t>CC BY</a:t>
              </a:r>
              <a:r>
                <a:rPr lang="en-US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56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E4A2-6E50-4C80-9D18-3BE95174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Types of Faults</a:t>
            </a:r>
            <a:endParaRPr lang="en-US"/>
          </a:p>
        </p:txBody>
      </p:sp>
      <p:pic>
        <p:nvPicPr>
          <p:cNvPr id="5" name="Picture 3" descr="A picture containing text, toy, vector graphics, businesscard&#10;&#10;Description automatically generated">
            <a:extLst>
              <a:ext uri="{FF2B5EF4-FFF2-40B4-BE49-F238E27FC236}">
                <a16:creationId xmlns:a16="http://schemas.microsoft.com/office/drawing/2014/main" id="{7D82E844-A4BC-4EC4-BE68-9CCA720FB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584" b="2312"/>
          <a:stretch/>
        </p:blipFill>
        <p:spPr>
          <a:xfrm>
            <a:off x="7781557" y="2871047"/>
            <a:ext cx="2529516" cy="1696042"/>
          </a:xfrm>
          <a:prstGeom prst="rect">
            <a:avLst/>
          </a:prstGeom>
        </p:spPr>
      </p:pic>
      <p:pic>
        <p:nvPicPr>
          <p:cNvPr id="7" name="Picture 3" descr="A picture containing text, toy, vector graphics, businesscard&#10;&#10;Description automatically generated">
            <a:extLst>
              <a:ext uri="{FF2B5EF4-FFF2-40B4-BE49-F238E27FC236}">
                <a16:creationId xmlns:a16="http://schemas.microsoft.com/office/drawing/2014/main" id="{F22F58F2-076D-43DC-AF6D-C6D0DD4C6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" t="36416" r="-1136" b="34295"/>
          <a:stretch/>
        </p:blipFill>
        <p:spPr>
          <a:xfrm>
            <a:off x="4310862" y="2937183"/>
            <a:ext cx="2529519" cy="1456582"/>
          </a:xfrm>
          <a:prstGeom prst="rect">
            <a:avLst/>
          </a:prstGeom>
        </p:spPr>
      </p:pic>
      <p:pic>
        <p:nvPicPr>
          <p:cNvPr id="9" name="Picture 3" descr="A picture containing text, toy, vector graphics, businesscard&#10;&#10;Description automatically generated">
            <a:extLst>
              <a:ext uri="{FF2B5EF4-FFF2-40B4-BE49-F238E27FC236}">
                <a16:creationId xmlns:a16="http://schemas.microsoft.com/office/drawing/2014/main" id="{F83E0D65-0519-4D76-9A86-1352E262C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584"/>
          <a:stretch/>
        </p:blipFill>
        <p:spPr>
          <a:xfrm>
            <a:off x="840168" y="2758904"/>
            <a:ext cx="2529516" cy="1811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1BF95-281B-4779-909E-2DCDF0951C2A}"/>
              </a:ext>
            </a:extLst>
          </p:cNvPr>
          <p:cNvSpPr txBox="1"/>
          <p:nvPr/>
        </p:nvSpPr>
        <p:spPr>
          <a:xfrm>
            <a:off x="842513" y="4796286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Normal Faults occur when </a:t>
            </a:r>
            <a:r>
              <a:rPr lang="en-US">
                <a:cs typeface="Calibri"/>
              </a:rPr>
              <a:t>one wall (hanging wall) </a:t>
            </a:r>
            <a:r>
              <a:rPr lang="en-US" i="1">
                <a:cs typeface="Calibri"/>
              </a:rPr>
              <a:t>drops below</a:t>
            </a:r>
            <a:r>
              <a:rPr lang="en-US">
                <a:cs typeface="Calibri"/>
              </a:rPr>
              <a:t> the other wall (footwall) as the plates pull away from each other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2A422-949D-4B32-906A-141866D56B9A}"/>
              </a:ext>
            </a:extLst>
          </p:cNvPr>
          <p:cNvSpPr txBox="1"/>
          <p:nvPr/>
        </p:nvSpPr>
        <p:spPr>
          <a:xfrm>
            <a:off x="4106173" y="4796285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Reverse Faults occur when the hanging wall is</a:t>
            </a:r>
            <a:r>
              <a:rPr lang="en-US" i="1" dirty="0">
                <a:cs typeface="Calibri"/>
              </a:rPr>
              <a:t> pushed up</a:t>
            </a:r>
            <a:r>
              <a:rPr lang="en-US" dirty="0">
                <a:cs typeface="Calibri"/>
              </a:rPr>
              <a:t> against the footwall as </a:t>
            </a:r>
            <a:r>
              <a:rPr lang="en-US">
                <a:cs typeface="Calibri"/>
              </a:rPr>
              <a:t>the plates move closer towards each other</a:t>
            </a:r>
            <a:endParaRPr lang="en-US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F237E-4AB5-4EE9-B440-F28968BF8352}"/>
              </a:ext>
            </a:extLst>
          </p:cNvPr>
          <p:cNvSpPr txBox="1"/>
          <p:nvPr/>
        </p:nvSpPr>
        <p:spPr>
          <a:xfrm>
            <a:off x="7786776" y="4796286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Strike-Slip Faults occur when two walls making contact with each other </a:t>
            </a:r>
            <a:r>
              <a:rPr lang="en-US" i="1" dirty="0"/>
              <a:t>slide by </a:t>
            </a:r>
            <a:r>
              <a:rPr lang="en-US" dirty="0"/>
              <a:t>each other horizontally </a:t>
            </a:r>
            <a:endParaRPr lang="en-US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CCA0F-051C-49A9-8F46-6210A7BEE5C2}"/>
              </a:ext>
            </a:extLst>
          </p:cNvPr>
          <p:cNvSpPr txBox="1"/>
          <p:nvPr/>
        </p:nvSpPr>
        <p:spPr>
          <a:xfrm>
            <a:off x="741872" y="17051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Normal Fault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8665C-1240-4F52-A3DA-3564B593482E}"/>
              </a:ext>
            </a:extLst>
          </p:cNvPr>
          <p:cNvSpPr txBox="1"/>
          <p:nvPr/>
        </p:nvSpPr>
        <p:spPr>
          <a:xfrm>
            <a:off x="4106173" y="17051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Reverse Fault</a:t>
            </a:r>
            <a:endParaRPr lang="en-US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37D80A-343D-4C5C-BF94-5A9345A5B2E7}"/>
              </a:ext>
            </a:extLst>
          </p:cNvPr>
          <p:cNvSpPr txBox="1"/>
          <p:nvPr/>
        </p:nvSpPr>
        <p:spPr>
          <a:xfrm>
            <a:off x="7585495" y="171953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Strike-Slip Fault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977ED-8CE3-4A0B-8FDD-C8E8A9EF197A}"/>
              </a:ext>
            </a:extLst>
          </p:cNvPr>
          <p:cNvSpPr txBox="1"/>
          <p:nvPr/>
        </p:nvSpPr>
        <p:spPr>
          <a:xfrm>
            <a:off x="7786778" y="6392174"/>
            <a:ext cx="41953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cs typeface="Calibri"/>
              </a:rPr>
              <a:t>Source: USGS Earthquake </a:t>
            </a:r>
            <a:r>
              <a:rPr lang="en-US" i="1">
                <a:cs typeface="Calibri"/>
              </a:rPr>
              <a:t>Glossary</a:t>
            </a:r>
            <a:endParaRPr lang="en-US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45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E4A2-6E50-4C80-9D18-3BE95174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Types of Faults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1BF95-281B-4779-909E-2DCDF0951C2A}"/>
              </a:ext>
            </a:extLst>
          </p:cNvPr>
          <p:cNvSpPr txBox="1"/>
          <p:nvPr/>
        </p:nvSpPr>
        <p:spPr>
          <a:xfrm>
            <a:off x="885646" y="499756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Great Rift Valley </a:t>
            </a:r>
          </a:p>
          <a:p>
            <a:r>
              <a:rPr lang="en-US"/>
              <a:t>(East Africa)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2A422-949D-4B32-906A-141866D56B9A}"/>
              </a:ext>
            </a:extLst>
          </p:cNvPr>
          <p:cNvSpPr txBox="1"/>
          <p:nvPr/>
        </p:nvSpPr>
        <p:spPr>
          <a:xfrm>
            <a:off x="4048664" y="4997568"/>
            <a:ext cx="2973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Himalaya Mountains </a:t>
            </a:r>
          </a:p>
          <a:p>
            <a:r>
              <a:rPr lang="en-US"/>
              <a:t>(Southeast Asia)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F237E-4AB5-4EE9-B440-F28968BF8352}"/>
              </a:ext>
            </a:extLst>
          </p:cNvPr>
          <p:cNvSpPr txBox="1"/>
          <p:nvPr/>
        </p:nvSpPr>
        <p:spPr>
          <a:xfrm>
            <a:off x="7585493" y="499756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San Andreas Fault </a:t>
            </a:r>
          </a:p>
          <a:p>
            <a:r>
              <a:rPr lang="en-US"/>
              <a:t>(Western U.S.)</a:t>
            </a:r>
          </a:p>
        </p:txBody>
      </p:sp>
      <p:pic>
        <p:nvPicPr>
          <p:cNvPr id="4" name="Picture 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FD6B426A-946F-4499-AF92-BD2C58F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2513" y="2558451"/>
            <a:ext cx="2743200" cy="2057400"/>
          </a:xfrm>
          <a:prstGeom prst="rect">
            <a:avLst/>
          </a:prstGeom>
        </p:spPr>
      </p:pic>
      <p:pic>
        <p:nvPicPr>
          <p:cNvPr id="13" name="Picture 13" descr="A picture containing mountain, sky, snow, outdoor&#10;&#10;Description automatically generated">
            <a:extLst>
              <a:ext uri="{FF2B5EF4-FFF2-40B4-BE49-F238E27FC236}">
                <a16:creationId xmlns:a16="http://schemas.microsoft.com/office/drawing/2014/main" id="{B89A9DE7-F39D-4D30-8C89-1E3B8EE2E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48549" y="2564582"/>
            <a:ext cx="2973467" cy="2045138"/>
          </a:xfrm>
          <a:prstGeom prst="rect">
            <a:avLst/>
          </a:prstGeom>
        </p:spPr>
      </p:pic>
      <p:pic>
        <p:nvPicPr>
          <p:cNvPr id="16" name="Picture 16" descr="A picture containing outdoor, valley, ground, nature&#10;&#10;Description automatically generated">
            <a:extLst>
              <a:ext uri="{FF2B5EF4-FFF2-40B4-BE49-F238E27FC236}">
                <a16:creationId xmlns:a16="http://schemas.microsoft.com/office/drawing/2014/main" id="{C8168D0C-D56F-4FAF-914B-99F22FC8C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85494" y="2558451"/>
            <a:ext cx="2743200" cy="2057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1CCA0F-051C-49A9-8F46-6210A7BEE5C2}"/>
              </a:ext>
            </a:extLst>
          </p:cNvPr>
          <p:cNvSpPr txBox="1"/>
          <p:nvPr/>
        </p:nvSpPr>
        <p:spPr>
          <a:xfrm>
            <a:off x="741872" y="17051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Normal Fault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8665C-1240-4F52-A3DA-3564B593482E}"/>
              </a:ext>
            </a:extLst>
          </p:cNvPr>
          <p:cNvSpPr txBox="1"/>
          <p:nvPr/>
        </p:nvSpPr>
        <p:spPr>
          <a:xfrm>
            <a:off x="4048664" y="17051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Reverse Fault</a:t>
            </a:r>
            <a:endParaRPr lang="en-US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37D80A-343D-4C5C-BF94-5A9345A5B2E7}"/>
              </a:ext>
            </a:extLst>
          </p:cNvPr>
          <p:cNvSpPr txBox="1"/>
          <p:nvPr/>
        </p:nvSpPr>
        <p:spPr>
          <a:xfrm>
            <a:off x="7585495" y="171953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Strike-Slip Fault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72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48D7-8127-4612-8E44-3BDE9BC5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How do we measure earthquakes?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1F0F3-6D95-4EB5-82CC-DE8970E7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633" y="1782493"/>
            <a:ext cx="5584167" cy="227927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dirty="0">
                <a:cs typeface="Calibri"/>
              </a:rPr>
              <a:t>Magnitude of seismic waves is measured using the following measures:</a:t>
            </a:r>
          </a:p>
          <a:p>
            <a:pPr marL="0" indent="0">
              <a:buNone/>
            </a:pPr>
            <a:r>
              <a:rPr lang="en-US" sz="3600" b="1" dirty="0">
                <a:cs typeface="Calibri"/>
              </a:rPr>
              <a:t>Richter Scale</a:t>
            </a:r>
            <a:r>
              <a:rPr lang="en-US" sz="3600" dirty="0">
                <a:cs typeface="Calibri"/>
              </a:rPr>
              <a:t> – (log-based) measures intensity, each level is 10x more powerful than the previous one </a:t>
            </a:r>
          </a:p>
          <a:p>
            <a:pPr marL="0" indent="0">
              <a:buNone/>
            </a:pPr>
            <a:r>
              <a:rPr lang="en-US" sz="3600" b="1" dirty="0">
                <a:cs typeface="Calibri"/>
              </a:rPr>
              <a:t>Modified Mercalli Scale </a:t>
            </a:r>
            <a:r>
              <a:rPr lang="en-US" sz="3600" dirty="0">
                <a:cs typeface="Calibri"/>
              </a:rPr>
              <a:t>– (observation-based rating I - XII) measures observed effects, levels corresponds to a roman numeral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3600" b="0" i="0" dirty="0">
                <a:effectLst/>
                <a:latin typeface="Calibri"/>
                <a:cs typeface="Calibri"/>
              </a:rPr>
              <a:t>ranking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90B7F4DC-0351-43A8-A47A-57C54CAF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626" y="3900165"/>
            <a:ext cx="4111399" cy="2327666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16DE51DF-1327-460C-9BFF-66F86257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117" y="3425828"/>
            <a:ext cx="2743200" cy="302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327A7-5CB3-4488-9C29-B266BFD584BC}"/>
              </a:ext>
            </a:extLst>
          </p:cNvPr>
          <p:cNvSpPr txBox="1"/>
          <p:nvPr/>
        </p:nvSpPr>
        <p:spPr>
          <a:xfrm>
            <a:off x="1004980" y="1690688"/>
            <a:ext cx="452599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Seismometers</a:t>
            </a:r>
            <a:r>
              <a:rPr lang="en-US" sz="2000" dirty="0"/>
              <a:t> detect nearby ground movements and record them as waves of seismic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D6C19-FD79-4589-9AEF-F5E269E84257}"/>
              </a:ext>
            </a:extLst>
          </p:cNvPr>
          <p:cNvSpPr txBox="1"/>
          <p:nvPr/>
        </p:nvSpPr>
        <p:spPr>
          <a:xfrm>
            <a:off x="6422626" y="6227831"/>
            <a:ext cx="4111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Fig. : The frequency and intensity of earthquakes on the Richter scale </a:t>
            </a:r>
          </a:p>
        </p:txBody>
      </p:sp>
    </p:spTree>
    <p:extLst>
      <p:ext uri="{BB962C8B-B14F-4D97-AF65-F5344CB8AC3E}">
        <p14:creationId xmlns:p14="http://schemas.microsoft.com/office/powerpoint/2010/main" val="23665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C173-8AB1-4217-A937-7D6D9371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How common are earthquakes?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3A3FB-B5BD-4FD3-8291-CFD67D252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4129" cy="43225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cs typeface="Calibri"/>
              </a:rPr>
              <a:t>Worldwide, several hundreds of earthquakes occur daily</a:t>
            </a:r>
          </a:p>
          <a:p>
            <a:r>
              <a:rPr lang="en-US" sz="2600" dirty="0">
                <a:cs typeface="Calibri"/>
              </a:rPr>
              <a:t>Most are magnitude </a:t>
            </a:r>
            <a:r>
              <a:rPr lang="en-US" sz="2600" i="1" dirty="0">
                <a:cs typeface="Calibri"/>
              </a:rPr>
              <a:t>M</a:t>
            </a:r>
            <a:r>
              <a:rPr lang="en-US" sz="2600" i="1" baseline="-25000" dirty="0">
                <a:cs typeface="Calibri"/>
              </a:rPr>
              <a:t>b</a:t>
            </a:r>
            <a:r>
              <a:rPr lang="en-US" sz="2600" baseline="-25000" dirty="0">
                <a:cs typeface="Calibri"/>
              </a:rPr>
              <a:t> </a:t>
            </a:r>
            <a:r>
              <a:rPr lang="en-US" sz="2600" dirty="0">
                <a:cs typeface="Calibri"/>
              </a:rPr>
              <a:t>2 or below</a:t>
            </a:r>
          </a:p>
          <a:p>
            <a:r>
              <a:rPr lang="en-US" sz="2600" dirty="0">
                <a:cs typeface="Calibri"/>
              </a:rPr>
              <a:t>Larger ones (</a:t>
            </a:r>
            <a:r>
              <a:rPr lang="en-US" sz="2600" dirty="0">
                <a:ea typeface="+mn-lt"/>
                <a:cs typeface="+mn-lt"/>
              </a:rPr>
              <a:t> ≥ </a:t>
            </a:r>
            <a:r>
              <a:rPr lang="en-US" sz="2600" i="1" dirty="0">
                <a:ea typeface="+mn-lt"/>
                <a:cs typeface="+mn-lt"/>
              </a:rPr>
              <a:t>M</a:t>
            </a:r>
            <a:r>
              <a:rPr lang="en-US" sz="2600" i="1" baseline="-25000" dirty="0">
                <a:ea typeface="+mn-lt"/>
                <a:cs typeface="+mn-lt"/>
              </a:rPr>
              <a:t>b</a:t>
            </a:r>
            <a:r>
              <a:rPr lang="en-US" sz="2600" baseline="-25000" dirty="0">
                <a:ea typeface="+mn-lt"/>
                <a:cs typeface="+mn-lt"/>
              </a:rPr>
              <a:t> </a:t>
            </a:r>
            <a:r>
              <a:rPr lang="en-US" sz="2600" dirty="0">
                <a:ea typeface="+mn-lt"/>
                <a:cs typeface="+mn-lt"/>
              </a:rPr>
              <a:t>7) are less frequent, but cause more damage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Checkout the most recent quakes: </a:t>
            </a:r>
          </a:p>
          <a:p>
            <a:pPr marL="0" indent="0">
              <a:buNone/>
            </a:pPr>
            <a:r>
              <a:rPr lang="en-US" sz="26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LatestEarthquakes(usgs.gov)</a:t>
            </a:r>
            <a:endParaRPr lang="en-US" sz="2600" dirty="0">
              <a:cs typeface="Calibri"/>
            </a:endParaRPr>
          </a:p>
        </p:txBody>
      </p:sp>
      <p:pic>
        <p:nvPicPr>
          <p:cNvPr id="4" name="Picture 4" descr="A picture containing outdoor, sky, wooden&#10;&#10;Description automatically generated">
            <a:extLst>
              <a:ext uri="{FF2B5EF4-FFF2-40B4-BE49-F238E27FC236}">
                <a16:creationId xmlns:a16="http://schemas.microsoft.com/office/drawing/2014/main" id="{8E9B2690-BE50-484E-81CD-AFF3FB35F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83" y="1840437"/>
            <a:ext cx="4986067" cy="3162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DBE36-B331-417E-AB30-BE321032A3B0}"/>
              </a:ext>
            </a:extLst>
          </p:cNvPr>
          <p:cNvSpPr txBox="1"/>
          <p:nvPr/>
        </p:nvSpPr>
        <p:spPr>
          <a:xfrm>
            <a:off x="6449683" y="4997570"/>
            <a:ext cx="44109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largest earthquake in recorded history: 9.5 </a:t>
            </a:r>
            <a:r>
              <a:rPr lang="en-US"/>
              <a:t>earthquake in Chile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30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593D-5F83-46DB-9491-1EB8CB60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The effects of earthquakes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DA665-380C-4AEB-884C-B8B1615B9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67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2857</TotalTime>
  <Words>1255</Words>
  <Application>Microsoft Office PowerPoint</Application>
  <PresentationFormat>Widescreen</PresentationFormat>
  <Paragraphs>119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Earthquakes</vt:lpstr>
      <vt:lpstr>By the end of this module, you should be able to :</vt:lpstr>
      <vt:lpstr>The causes of earthquakes</vt:lpstr>
      <vt:lpstr>How earthquakes work</vt:lpstr>
      <vt:lpstr>Types of Faults</vt:lpstr>
      <vt:lpstr>Types of Faults</vt:lpstr>
      <vt:lpstr>How do we measure earthquakes?</vt:lpstr>
      <vt:lpstr>How common are earthquakes?</vt:lpstr>
      <vt:lpstr>The effects of earthquakes</vt:lpstr>
      <vt:lpstr>Potential effects of an earthquake</vt:lpstr>
      <vt:lpstr>Liquefaction</vt:lpstr>
      <vt:lpstr>Case Study: New Madrid Seismic Zone </vt:lpstr>
      <vt:lpstr>Case Study: New Madrid Seismic Zone </vt:lpstr>
      <vt:lpstr>Class discussion</vt:lpstr>
      <vt:lpstr>Addressing earthquake risks</vt:lpstr>
      <vt:lpstr>Mitigation Strategies</vt:lpstr>
      <vt:lpstr>Earthquakes and Insurance</vt:lpstr>
      <vt:lpstr>So how else do we prepare?</vt:lpstr>
      <vt:lpstr>References</vt:lpstr>
      <vt:lpstr>Multimedia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</dc:title>
  <dc:creator/>
  <cp:lastModifiedBy>McDuffie, Joshua</cp:lastModifiedBy>
  <cp:revision>981</cp:revision>
  <dcterms:created xsi:type="dcterms:W3CDTF">2021-04-30T15:16:11Z</dcterms:created>
  <dcterms:modified xsi:type="dcterms:W3CDTF">2022-08-24T15:10:18Z</dcterms:modified>
</cp:coreProperties>
</file>