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83971" autoAdjust="0"/>
  </p:normalViewPr>
  <p:slideViewPr>
    <p:cSldViewPr snapToGrid="0">
      <p:cViewPr varScale="1">
        <p:scale>
          <a:sx n="96" d="100"/>
          <a:sy n="96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8A94-5EEE-4633-A604-0CA85F806DB7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ECE30-9AD9-4FA7-897B-D11CE6BA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0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ECE30-9AD9-4FA7-897B-D11CE6BAC0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1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9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D445-9438-4D5B-8176-320A18AD109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DF86B-7433-4DA8-A50A-820B36D8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a.tuttle.bell@vanderbil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187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Vanderbilt University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257" y="1638696"/>
            <a:ext cx="8202387" cy="447117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Representative 1: Cara Tuttle Bell, J.D.</a:t>
            </a:r>
          </a:p>
          <a:p>
            <a:pPr lvl="1"/>
            <a:r>
              <a:rPr lang="en-US" dirty="0"/>
              <a:t>Director, Project Safe Center for Sexual Misconduct Prevention and Response</a:t>
            </a:r>
          </a:p>
          <a:p>
            <a:pPr lvl="1"/>
            <a:r>
              <a:rPr lang="en-US" dirty="0"/>
              <a:t>Senior Lecturer, Gender and Sexuality Studies</a:t>
            </a:r>
          </a:p>
          <a:p>
            <a:pPr lvl="1"/>
            <a:r>
              <a:rPr lang="en-US" dirty="0">
                <a:hlinkClick r:id="rId3"/>
              </a:rPr>
              <a:t>cara.tuttle.bell@vanderbilt.edu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Representative 2: Mary Roy, J.D.</a:t>
            </a:r>
          </a:p>
          <a:p>
            <a:pPr lvl="1"/>
            <a:r>
              <a:rPr lang="en-US" dirty="0"/>
              <a:t>Director, Title IX Office</a:t>
            </a:r>
          </a:p>
          <a:p>
            <a:pPr lvl="1"/>
            <a:r>
              <a:rPr lang="en-US" dirty="0"/>
              <a:t>Title IX Coordinator</a:t>
            </a:r>
          </a:p>
          <a:p>
            <a:pPr lvl="1"/>
            <a:r>
              <a:rPr lang="en-US" dirty="0" err="1"/>
              <a:t>mary.roy@</a:t>
            </a:r>
            <a:r>
              <a:rPr lang="en-US" err="1"/>
              <a:t>vanderbilt</a:t>
            </a:r>
            <a:r>
              <a:rPr lang="en-US"/>
              <a:t>.edu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Representative 3: Tracey E. George, J.D.*</a:t>
            </a:r>
          </a:p>
          <a:p>
            <a:pPr lvl="1"/>
            <a:r>
              <a:rPr lang="en-US" dirty="0"/>
              <a:t>Charles B. Cox III &amp; Lucy D. Cox Family Chair in Law &amp; Liberty, Law School</a:t>
            </a:r>
          </a:p>
          <a:p>
            <a:pPr lvl="1"/>
            <a:r>
              <a:rPr lang="en-US" dirty="0"/>
              <a:t>Professor of Political Science, Arts and Science</a:t>
            </a:r>
          </a:p>
          <a:p>
            <a:pPr lvl="1"/>
            <a:r>
              <a:rPr lang="en-US" dirty="0"/>
              <a:t>Vice Provost for Faculty Affairs</a:t>
            </a:r>
          </a:p>
          <a:p>
            <a:pPr lvl="1"/>
            <a:r>
              <a:rPr lang="en-US" dirty="0"/>
              <a:t>tracey.george@vanderbilt.edu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01321" y="6234774"/>
            <a:ext cx="6928204" cy="394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*indicates primary points of contact for questions regarding institutional efforts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BE0F57-72D6-DF45-AE01-29327550E2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9" b="30836"/>
          <a:stretch/>
        </p:blipFill>
        <p:spPr>
          <a:xfrm>
            <a:off x="8886825" y="904489"/>
            <a:ext cx="1544766" cy="1798974"/>
          </a:xfrm>
          <a:prstGeom prst="rect">
            <a:avLst/>
          </a:prstGeom>
        </p:spPr>
      </p:pic>
      <p:pic>
        <p:nvPicPr>
          <p:cNvPr id="3" name="Picture 2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C6C9DE98-6BED-4CF2-B711-559081CC6B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666" y="4782746"/>
            <a:ext cx="1544766" cy="156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0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128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Vanderbilt University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XYZ Institution</dc:title>
  <dc:creator>Baker, Arielle</dc:creator>
  <cp:lastModifiedBy>Cole, Megan L</cp:lastModifiedBy>
  <cp:revision>27</cp:revision>
  <dcterms:created xsi:type="dcterms:W3CDTF">2019-05-07T12:35:54Z</dcterms:created>
  <dcterms:modified xsi:type="dcterms:W3CDTF">2021-10-15T03:04:26Z</dcterms:modified>
</cp:coreProperties>
</file>