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2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B32C1-9F41-454E-BFAB-FDCC21BF7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70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4644D-E1EB-4AC0-8C89-A75C279B1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8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B176E-0FD7-4237-B44C-14CB43EB0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85938-6CA3-44EC-821A-069B3F611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1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4D19-1659-413B-91BE-1C8BE8FFC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0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86032-B245-4B4E-8548-18130BCA3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0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8D656-67EC-4EA6-8448-0282B6FD4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17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D715-7B54-4255-BC54-E59BAC6D6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95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D85B8-0E75-4B0A-ADF4-0CFE2209E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AF276-417A-43C5-8894-9778F5A9E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8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9AC03-5728-4A6D-BE13-280B92306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96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98EF9-0DE7-41A8-AD67-10E56E4BC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7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DA3FE690-6B40-451B-A607-FE9ABDFE9A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14400"/>
            <a:ext cx="360045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Bed of Nails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86400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Vanderbilt Student Volunteers for Science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</a:rPr>
              <a:t>II. Preparation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Prepare</a:t>
            </a:r>
            <a:r>
              <a:rPr lang="en-US" altLang="en-US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sz="20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One block with all 25 </a:t>
            </a:r>
            <a:r>
              <a:rPr lang="en-US" altLang="en-US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nails embedded</a:t>
            </a:r>
          </a:p>
          <a:p>
            <a:pPr lvl="2" eaLnBrk="1" hangingPunct="1"/>
            <a:r>
              <a:rPr lang="en-US" altLang="en-US" sz="16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Two rods</a:t>
            </a:r>
          </a:p>
          <a:p>
            <a:pPr lvl="2" eaLnBrk="1" hangingPunct="1"/>
            <a:r>
              <a:rPr lang="en-US" altLang="en-US" sz="16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Bottom block with nails and top block</a:t>
            </a:r>
          </a:p>
          <a:p>
            <a:pPr lvl="1" eaLnBrk="1" hangingPunct="1"/>
            <a:r>
              <a:rPr lang="en-US" altLang="en-US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One empty block with 6 nails NOT embedded.</a:t>
            </a:r>
            <a:endParaRPr lang="en-US" altLang="en-US" sz="20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 smtClean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2440" y="1645920"/>
            <a:ext cx="438912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II. Preparation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Use the balloon pump to blow up </a:t>
            </a:r>
            <a:r>
              <a:rPr lang="en-US" altLang="en-US" sz="2000" u="sng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two</a:t>
            </a: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ja-JP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en-US" altLang="ja-JP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balloons.  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Use 8 pumps - 1 pump is up and back. 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Put one of the circumference strings around each balloon and either add air or let out air until balloon has this circumference.  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Tie off the balloon.</a:t>
            </a:r>
          </a:p>
          <a:p>
            <a:pPr eaLnBrk="1" hangingPunct="1"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</p:txBody>
      </p:sp>
      <p:pic>
        <p:nvPicPr>
          <p:cNvPr id="16387" name="Picture 6" descr="111_114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9850"/>
            <a:ext cx="3810000" cy="28575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III. Doing the Demo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1336" y="2590800"/>
            <a:ext cx="3810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Slowly push down on the top 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Record the height of the top board when the balloon pops!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2350" y="2305050"/>
            <a:ext cx="3200400" cy="24003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7336" y="2196084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III. Doing the Demo (cont.)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Get Creative!! – Encourage students to rearrange six nails on their blank block different shapes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What shapes make it pop the quickest or slowest?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20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740" y="2183892"/>
            <a:ext cx="4114800" cy="37033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VSVS Notes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As the number of nails is increased, the amount of pressure required to pop the balloon should increase.</a:t>
            </a:r>
          </a:p>
          <a:p>
            <a:pPr eaLnBrk="1" hangingPunct="1"/>
            <a:r>
              <a:rPr lang="en-US" altLang="en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Have the students use the circumference string to get each inflated balloon to the same size.</a:t>
            </a:r>
          </a:p>
          <a:p>
            <a:pPr eaLnBrk="1" hangingPunct="1"/>
            <a:r>
              <a:rPr lang="en-US" altLang="en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The pattern of the nails is an important determinant in judging the accuracy of the data. </a:t>
            </a:r>
          </a:p>
          <a:p>
            <a:pPr lvl="1" eaLnBrk="1" hangingPunct="1"/>
            <a:r>
              <a:rPr lang="en-US" altLang="en-US" sz="2000" smtClean="0">
                <a:latin typeface="Arial" panose="020B0604020202020204" pitchFamily="34" charset="0"/>
                <a:cs typeface="Times New Roman" panose="02020603050405020304" pitchFamily="18" charset="0"/>
              </a:rPr>
              <a:t>For example, six nails arranged in a sporadic pattern will pop a balloon much easier than six nails in a tight, cubic pattern. </a:t>
            </a:r>
          </a:p>
          <a:p>
            <a:pPr eaLnBrk="1" hangingPunct="1"/>
            <a:r>
              <a:rPr lang="en-US" altLang="en-US" sz="2400" smtClean="0">
                <a:latin typeface="Arial" panose="020B0604020202020204" pitchFamily="34" charset="0"/>
                <a:cs typeface="Times New Roman" panose="02020603050405020304" pitchFamily="18" charset="0"/>
              </a:rPr>
              <a:t>Have the students predict what might happen when the number of nails is increased or decreased.</a:t>
            </a:r>
          </a:p>
          <a:p>
            <a:pPr eaLnBrk="1" hangingPunct="1"/>
            <a:endParaRPr lang="en-US" altLang="en-US" sz="2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252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MS PGothic</vt:lpstr>
      <vt:lpstr>Times New Roman</vt:lpstr>
      <vt:lpstr>Calibri</vt:lpstr>
      <vt:lpstr>Default Design</vt:lpstr>
      <vt:lpstr>Bed of Nails</vt:lpstr>
      <vt:lpstr>II. Preparation</vt:lpstr>
      <vt:lpstr>II. Preparation (cont.)</vt:lpstr>
      <vt:lpstr>III. Doing the Demo</vt:lpstr>
      <vt:lpstr>III. Doing the Demo (cont.)</vt:lpstr>
      <vt:lpstr>VSVS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of Nails</dc:title>
  <dc:creator>M Joesten</dc:creator>
  <cp:lastModifiedBy>POORVA ARORA</cp:lastModifiedBy>
  <cp:revision>5</cp:revision>
  <dcterms:created xsi:type="dcterms:W3CDTF">2005-02-01T18:13:58Z</dcterms:created>
  <dcterms:modified xsi:type="dcterms:W3CDTF">2015-09-14T12:13:29Z</dcterms:modified>
</cp:coreProperties>
</file>