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3" d="100"/>
          <a:sy n="13" d="100"/>
        </p:scale>
        <p:origin x="-1392" y="-144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01943897637796"/>
          <c:y val="1.3009276798735869E-2"/>
          <c:w val="0.85704829214056577"/>
          <c:h val="0.89224392690766696"/>
        </c:manualLayout>
      </c:layout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Sheet1!$B$1:$B$4</c:f>
              <c:numCache>
                <c:formatCode>General</c:formatCode>
                <c:ptCount val="4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</c:numCache>
            </c:numRef>
          </c:xVal>
          <c:yVal>
            <c:numRef>
              <c:f>Sheet1!$A$1:$A$4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2646016"/>
        <c:axId val="72661632"/>
      </c:scatterChart>
      <c:valAx>
        <c:axId val="72646016"/>
        <c:scaling>
          <c:orientation val="minMax"/>
          <c:max val="9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5400" dirty="0" smtClean="0"/>
                  <a:t>Angle of Light (degrees)</a:t>
                </a:r>
                <a:endParaRPr lang="en-US" sz="5400" dirty="0"/>
              </a:p>
            </c:rich>
          </c:tx>
          <c:layout>
            <c:manualLayout>
              <c:xMode val="edge"/>
              <c:yMode val="edge"/>
              <c:x val="0.42576699249611744"/>
              <c:y val="0.95921023674441619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661632"/>
        <c:crosses val="autoZero"/>
        <c:crossBetween val="midCat"/>
      </c:valAx>
      <c:valAx>
        <c:axId val="72661632"/>
        <c:scaling>
          <c:orientation val="minMax"/>
          <c:max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5400" dirty="0" smtClean="0"/>
                  <a:t>Time Run (minutes)</a:t>
                </a:r>
                <a:endParaRPr lang="en-US" sz="5400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646016"/>
        <c:crossesAt val="0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31841348946695"/>
          <c:y val="2.6859810284899928E-2"/>
          <c:w val="0.86632381079318987"/>
          <c:h val="0.87839338751174489"/>
        </c:manualLayout>
      </c:layout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xVal>
            <c:numRef>
              <c:f>Sheet1!$B$1:$B$4</c:f>
              <c:numCache>
                <c:formatCode>General</c:formatCode>
                <c:ptCount val="4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</c:numCache>
            </c:numRef>
          </c:xVal>
          <c:yVal>
            <c:numRef>
              <c:f>Sheet1!$A$1:$A$4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6259200"/>
        <c:axId val="86302720"/>
      </c:scatterChart>
      <c:valAx>
        <c:axId val="86259200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5400" dirty="0" smtClean="0"/>
                  <a:t>Number of Cranks</a:t>
                </a:r>
                <a:endParaRPr lang="en-US" sz="5400" dirty="0"/>
              </a:p>
            </c:rich>
          </c:tx>
          <c:layout>
            <c:manualLayout>
              <c:xMode val="edge"/>
              <c:yMode val="edge"/>
              <c:x val="0.42576699249611744"/>
              <c:y val="0.95921023674441619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302720"/>
        <c:crosses val="autoZero"/>
        <c:crossBetween val="midCat"/>
      </c:valAx>
      <c:valAx>
        <c:axId val="86302720"/>
        <c:scaling>
          <c:orientation val="minMax"/>
          <c:max val="1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5400" dirty="0" smtClean="0"/>
                  <a:t>Time Run (minutes)</a:t>
                </a:r>
                <a:endParaRPr lang="en-US" sz="5400" dirty="0"/>
              </a:p>
            </c:rich>
          </c:tx>
          <c:layout>
            <c:manualLayout>
              <c:xMode val="edge"/>
              <c:yMode val="edge"/>
              <c:x val="1.810280793859325E-2"/>
              <c:y val="0.37511310366926304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59200"/>
        <c:crossesAt val="0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5387342"/>
            <a:ext cx="18653760" cy="11460480"/>
          </a:xfrm>
        </p:spPr>
        <p:txBody>
          <a:bodyPr anchor="b"/>
          <a:lstStyle>
            <a:lvl1pPr algn="ctr"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17289782"/>
            <a:ext cx="16459200" cy="7947658"/>
          </a:xfrm>
        </p:spPr>
        <p:txBody>
          <a:bodyPr/>
          <a:lstStyle>
            <a:lvl1pPr marL="0" indent="0" algn="ctr">
              <a:buNone/>
              <a:defRPr sz="5760"/>
            </a:lvl1pPr>
            <a:lvl2pPr marL="1097280" indent="0" algn="ctr">
              <a:buNone/>
              <a:defRPr sz="4800"/>
            </a:lvl2pPr>
            <a:lvl3pPr marL="2194560" indent="0" algn="ctr">
              <a:buNone/>
              <a:defRPr sz="4320"/>
            </a:lvl3pPr>
            <a:lvl4pPr marL="3291840" indent="0" algn="ctr">
              <a:buNone/>
              <a:defRPr sz="3840"/>
            </a:lvl4pPr>
            <a:lvl5pPr marL="4389120" indent="0" algn="ctr">
              <a:buNone/>
              <a:defRPr sz="3840"/>
            </a:lvl5pPr>
            <a:lvl6pPr marL="5486400" indent="0" algn="ctr">
              <a:buNone/>
              <a:defRPr sz="3840"/>
            </a:lvl6pPr>
            <a:lvl7pPr marL="6583680" indent="0" algn="ctr">
              <a:buNone/>
              <a:defRPr sz="3840"/>
            </a:lvl7pPr>
            <a:lvl8pPr marL="7680960" indent="0" algn="ctr">
              <a:buNone/>
              <a:defRPr sz="3840"/>
            </a:lvl8pPr>
            <a:lvl9pPr marL="8778240" indent="0" algn="ctr">
              <a:buNone/>
              <a:defRPr sz="384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66-B7BE-4138-AE61-93F6D747C246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EB48C-9A91-4FA2-97BC-B8BD0AED6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369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66-B7BE-4138-AE61-93F6D747C246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EB48C-9A91-4FA2-97BC-B8BD0AED6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428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66-B7BE-4138-AE61-93F6D747C246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EB48C-9A91-4FA2-97BC-B8BD0AED6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201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66-B7BE-4138-AE61-93F6D747C246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EB48C-9A91-4FA2-97BC-B8BD0AED6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90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66-B7BE-4138-AE61-93F6D747C246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EB48C-9A91-4FA2-97BC-B8BD0AED6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951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66-B7BE-4138-AE61-93F6D747C246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EB48C-9A91-4FA2-97BC-B8BD0AED6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888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66-B7BE-4138-AE61-93F6D747C246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EB48C-9A91-4FA2-97BC-B8BD0AED6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101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66-B7BE-4138-AE61-93F6D747C246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EB48C-9A91-4FA2-97BC-B8BD0AED6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530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66-B7BE-4138-AE61-93F6D747C246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EB48C-9A91-4FA2-97BC-B8BD0AED6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917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66-B7BE-4138-AE61-93F6D747C246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EB48C-9A91-4FA2-97BC-B8BD0AED6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004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66-B7BE-4138-AE61-93F6D747C246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EB48C-9A91-4FA2-97BC-B8BD0AED6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181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6CE66-B7BE-4138-AE61-93F6D747C246}" type="datetimeFigureOut">
              <a:rPr lang="en-US" smtClean="0"/>
              <a:t>9/4/2016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EB48C-9A91-4FA2-97BC-B8BD0AED6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40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0564937"/>
              </p:ext>
            </p:extLst>
          </p:nvPr>
        </p:nvGraphicFramePr>
        <p:xfrm>
          <a:off x="0" y="3265714"/>
          <a:ext cx="21945600" cy="29652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702629" y="718457"/>
            <a:ext cx="1234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Energy dependence on angle of light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22616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3060633"/>
              </p:ext>
            </p:extLst>
          </p:nvPr>
        </p:nvGraphicFramePr>
        <p:xfrm>
          <a:off x="0" y="2939143"/>
          <a:ext cx="21945601" cy="299792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906486" y="1000151"/>
            <a:ext cx="161326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Energy dependence on number of cranks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65997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/>
          <p:nvPr/>
        </p:nvCxnSpPr>
        <p:spPr>
          <a:xfrm>
            <a:off x="1705290" y="31298540"/>
            <a:ext cx="17556480" cy="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-1500000">
            <a:off x="991955" y="27124967"/>
            <a:ext cx="17556480" cy="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-3000000">
            <a:off x="-2418570" y="23733454"/>
            <a:ext cx="19751040" cy="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-4500000">
            <a:off x="-5789139" y="21759520"/>
            <a:ext cx="19751040" cy="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9370883" y="30467543"/>
            <a:ext cx="1521562" cy="1578447"/>
          </a:xfrm>
          <a:prstGeom prst="rect">
            <a:avLst/>
          </a:prstGeom>
          <a:noFill/>
        </p:spPr>
        <p:txBody>
          <a:bodyPr wrap="square" lIns="313502" tIns="156751" rIns="313502" bIns="156751" rtlCol="0">
            <a:spAutoFit/>
          </a:bodyPr>
          <a:lstStyle/>
          <a:p>
            <a:r>
              <a:rPr lang="en-US" sz="8200" dirty="0"/>
              <a:t>0</a:t>
            </a:r>
            <a:r>
              <a:rPr lang="en-US" sz="8200" baseline="30000" dirty="0"/>
              <a:t>o</a:t>
            </a:r>
            <a:endParaRPr lang="en-US" sz="8200" baseline="30000" dirty="0"/>
          </a:p>
        </p:txBody>
      </p:sp>
      <p:sp>
        <p:nvSpPr>
          <p:cNvPr id="16" name="TextBox 15"/>
          <p:cNvSpPr txBox="1"/>
          <p:nvPr/>
        </p:nvSpPr>
        <p:spPr>
          <a:xfrm>
            <a:off x="17831735" y="21932753"/>
            <a:ext cx="2207494" cy="1578447"/>
          </a:xfrm>
          <a:prstGeom prst="rect">
            <a:avLst/>
          </a:prstGeom>
          <a:noFill/>
        </p:spPr>
        <p:txBody>
          <a:bodyPr wrap="square" lIns="313502" tIns="156751" rIns="313502" bIns="156751" rtlCol="0">
            <a:spAutoFit/>
          </a:bodyPr>
          <a:lstStyle/>
          <a:p>
            <a:r>
              <a:rPr lang="en-US" sz="8200" dirty="0"/>
              <a:t>25</a:t>
            </a:r>
            <a:r>
              <a:rPr lang="en-US" sz="8200" baseline="30000" dirty="0"/>
              <a:t>o</a:t>
            </a:r>
            <a:endParaRPr lang="en-US" sz="8200" baseline="30000" dirty="0"/>
          </a:p>
        </p:txBody>
      </p:sp>
      <p:sp>
        <p:nvSpPr>
          <p:cNvPr id="17" name="TextBox 16"/>
          <p:cNvSpPr txBox="1"/>
          <p:nvPr/>
        </p:nvSpPr>
        <p:spPr>
          <a:xfrm>
            <a:off x="13099494" y="14555306"/>
            <a:ext cx="2010989" cy="2419703"/>
          </a:xfrm>
          <a:prstGeom prst="rect">
            <a:avLst/>
          </a:prstGeom>
          <a:noFill/>
        </p:spPr>
        <p:txBody>
          <a:bodyPr wrap="square" lIns="313502" tIns="156751" rIns="313502" bIns="156751" rtlCol="0">
            <a:spAutoFit/>
          </a:bodyPr>
          <a:lstStyle/>
          <a:p>
            <a:r>
              <a:rPr lang="en-US" sz="8200" dirty="0"/>
              <a:t>50</a:t>
            </a:r>
            <a:r>
              <a:rPr lang="en-US" sz="8200" baseline="30000" dirty="0"/>
              <a:t>o</a:t>
            </a:r>
            <a:endParaRPr lang="en-US" sz="8200" baseline="30000" dirty="0"/>
          </a:p>
        </p:txBody>
      </p:sp>
      <p:sp>
        <p:nvSpPr>
          <p:cNvPr id="18" name="TextBox 17"/>
          <p:cNvSpPr txBox="1"/>
          <p:nvPr/>
        </p:nvSpPr>
        <p:spPr>
          <a:xfrm>
            <a:off x="6233782" y="10429695"/>
            <a:ext cx="2031136" cy="2419703"/>
          </a:xfrm>
          <a:prstGeom prst="rect">
            <a:avLst/>
          </a:prstGeom>
          <a:noFill/>
        </p:spPr>
        <p:txBody>
          <a:bodyPr wrap="square" lIns="313502" tIns="156751" rIns="313502" bIns="156751" rtlCol="0">
            <a:spAutoFit/>
          </a:bodyPr>
          <a:lstStyle/>
          <a:p>
            <a:r>
              <a:rPr lang="en-US" sz="8200" dirty="0"/>
              <a:t>75</a:t>
            </a:r>
            <a:r>
              <a:rPr lang="en-US" sz="8200" baseline="30000" dirty="0"/>
              <a:t>o</a:t>
            </a:r>
            <a:endParaRPr lang="en-US" sz="8200" baseline="30000" dirty="0"/>
          </a:p>
        </p:txBody>
      </p:sp>
      <p:sp>
        <p:nvSpPr>
          <p:cNvPr id="19" name="TextBox 18"/>
          <p:cNvSpPr txBox="1"/>
          <p:nvPr/>
        </p:nvSpPr>
        <p:spPr>
          <a:xfrm>
            <a:off x="1086243" y="9909974"/>
            <a:ext cx="2189427" cy="1578447"/>
          </a:xfrm>
          <a:prstGeom prst="rect">
            <a:avLst/>
          </a:prstGeom>
          <a:noFill/>
        </p:spPr>
        <p:txBody>
          <a:bodyPr wrap="square" lIns="313502" tIns="156751" rIns="313502" bIns="156751" rtlCol="0">
            <a:spAutoFit/>
          </a:bodyPr>
          <a:lstStyle/>
          <a:p>
            <a:r>
              <a:rPr lang="en-US" sz="8200" dirty="0"/>
              <a:t>90</a:t>
            </a:r>
            <a:r>
              <a:rPr lang="en-US" sz="8200" baseline="30000" dirty="0"/>
              <a:t>o</a:t>
            </a:r>
            <a:endParaRPr lang="en-US" sz="8200" baseline="30000" dirty="0"/>
          </a:p>
        </p:txBody>
      </p:sp>
      <p:cxnSp>
        <p:nvCxnSpPr>
          <p:cNvPr id="21" name="Straight Arrow Connector 20"/>
          <p:cNvCxnSpPr/>
          <p:nvPr/>
        </p:nvCxnSpPr>
        <p:spPr>
          <a:xfrm rot="-5400000">
            <a:off x="-8107722" y="21423017"/>
            <a:ext cx="19751040" cy="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6728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/>
          <p:nvPr/>
        </p:nvCxnSpPr>
        <p:spPr>
          <a:xfrm>
            <a:off x="1705290" y="31298540"/>
            <a:ext cx="17556480" cy="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-1500000">
            <a:off x="991955" y="27124967"/>
            <a:ext cx="17556480" cy="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-3000000">
            <a:off x="-2418570" y="23733454"/>
            <a:ext cx="19751040" cy="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-4500000">
            <a:off x="-5789139" y="21759520"/>
            <a:ext cx="19751040" cy="0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9370883" y="30467543"/>
            <a:ext cx="1521562" cy="1578447"/>
          </a:xfrm>
          <a:prstGeom prst="rect">
            <a:avLst/>
          </a:prstGeom>
          <a:noFill/>
        </p:spPr>
        <p:txBody>
          <a:bodyPr wrap="square" lIns="313502" tIns="156751" rIns="313502" bIns="156751" rtlCol="0">
            <a:spAutoFit/>
          </a:bodyPr>
          <a:lstStyle/>
          <a:p>
            <a:r>
              <a:rPr lang="en-US" sz="8200" dirty="0"/>
              <a:t>0</a:t>
            </a:r>
            <a:r>
              <a:rPr lang="en-US" sz="8200" baseline="30000" dirty="0"/>
              <a:t>o</a:t>
            </a:r>
            <a:endParaRPr lang="en-US" sz="8200" baseline="30000" dirty="0"/>
          </a:p>
        </p:txBody>
      </p:sp>
      <p:sp>
        <p:nvSpPr>
          <p:cNvPr id="16" name="TextBox 15"/>
          <p:cNvSpPr txBox="1"/>
          <p:nvPr/>
        </p:nvSpPr>
        <p:spPr>
          <a:xfrm>
            <a:off x="17831735" y="21932753"/>
            <a:ext cx="2207494" cy="1578447"/>
          </a:xfrm>
          <a:prstGeom prst="rect">
            <a:avLst/>
          </a:prstGeom>
          <a:noFill/>
        </p:spPr>
        <p:txBody>
          <a:bodyPr wrap="square" lIns="313502" tIns="156751" rIns="313502" bIns="156751" rtlCol="0">
            <a:spAutoFit/>
          </a:bodyPr>
          <a:lstStyle/>
          <a:p>
            <a:r>
              <a:rPr lang="en-US" sz="8200" dirty="0"/>
              <a:t>25</a:t>
            </a:r>
            <a:r>
              <a:rPr lang="en-US" sz="8200" baseline="30000" dirty="0"/>
              <a:t>o</a:t>
            </a:r>
            <a:endParaRPr lang="en-US" sz="8200" baseline="30000" dirty="0"/>
          </a:p>
        </p:txBody>
      </p:sp>
      <p:sp>
        <p:nvSpPr>
          <p:cNvPr id="17" name="TextBox 16"/>
          <p:cNvSpPr txBox="1"/>
          <p:nvPr/>
        </p:nvSpPr>
        <p:spPr>
          <a:xfrm>
            <a:off x="13099494" y="14555306"/>
            <a:ext cx="2010989" cy="2419703"/>
          </a:xfrm>
          <a:prstGeom prst="rect">
            <a:avLst/>
          </a:prstGeom>
          <a:noFill/>
        </p:spPr>
        <p:txBody>
          <a:bodyPr wrap="square" lIns="313502" tIns="156751" rIns="313502" bIns="156751" rtlCol="0">
            <a:spAutoFit/>
          </a:bodyPr>
          <a:lstStyle/>
          <a:p>
            <a:r>
              <a:rPr lang="en-US" sz="8200" dirty="0"/>
              <a:t>50</a:t>
            </a:r>
            <a:r>
              <a:rPr lang="en-US" sz="8200" baseline="30000" dirty="0"/>
              <a:t>o</a:t>
            </a:r>
            <a:endParaRPr lang="en-US" sz="8200" baseline="30000" dirty="0"/>
          </a:p>
        </p:txBody>
      </p:sp>
      <p:sp>
        <p:nvSpPr>
          <p:cNvPr id="18" name="TextBox 17"/>
          <p:cNvSpPr txBox="1"/>
          <p:nvPr/>
        </p:nvSpPr>
        <p:spPr>
          <a:xfrm>
            <a:off x="6233782" y="10429695"/>
            <a:ext cx="2031136" cy="2419703"/>
          </a:xfrm>
          <a:prstGeom prst="rect">
            <a:avLst/>
          </a:prstGeom>
          <a:noFill/>
        </p:spPr>
        <p:txBody>
          <a:bodyPr wrap="square" lIns="313502" tIns="156751" rIns="313502" bIns="156751" rtlCol="0">
            <a:spAutoFit/>
          </a:bodyPr>
          <a:lstStyle/>
          <a:p>
            <a:r>
              <a:rPr lang="en-US" sz="8200" dirty="0"/>
              <a:t>75</a:t>
            </a:r>
            <a:r>
              <a:rPr lang="en-US" sz="8200" baseline="30000" dirty="0"/>
              <a:t>o</a:t>
            </a:r>
            <a:endParaRPr lang="en-US" sz="8200" baseline="30000" dirty="0"/>
          </a:p>
        </p:txBody>
      </p:sp>
      <p:sp>
        <p:nvSpPr>
          <p:cNvPr id="19" name="TextBox 18"/>
          <p:cNvSpPr txBox="1"/>
          <p:nvPr/>
        </p:nvSpPr>
        <p:spPr>
          <a:xfrm>
            <a:off x="1086243" y="9909974"/>
            <a:ext cx="2189427" cy="1578447"/>
          </a:xfrm>
          <a:prstGeom prst="rect">
            <a:avLst/>
          </a:prstGeom>
          <a:noFill/>
        </p:spPr>
        <p:txBody>
          <a:bodyPr wrap="square" lIns="313502" tIns="156751" rIns="313502" bIns="156751" rtlCol="0">
            <a:spAutoFit/>
          </a:bodyPr>
          <a:lstStyle/>
          <a:p>
            <a:r>
              <a:rPr lang="en-US" sz="8200" dirty="0"/>
              <a:t>90</a:t>
            </a:r>
            <a:r>
              <a:rPr lang="en-US" sz="8200" baseline="30000" dirty="0"/>
              <a:t>o</a:t>
            </a:r>
            <a:endParaRPr lang="en-US" sz="8200" baseline="30000" dirty="0"/>
          </a:p>
        </p:txBody>
      </p:sp>
      <p:cxnSp>
        <p:nvCxnSpPr>
          <p:cNvPr id="21" name="Straight Arrow Connector 20"/>
          <p:cNvCxnSpPr/>
          <p:nvPr/>
        </p:nvCxnSpPr>
        <p:spPr>
          <a:xfrm rot="-5400000">
            <a:off x="-8107722" y="21423017"/>
            <a:ext cx="19751040" cy="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0730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/>
          <p:nvPr/>
        </p:nvCxnSpPr>
        <p:spPr>
          <a:xfrm>
            <a:off x="1705290" y="31298540"/>
            <a:ext cx="17556480" cy="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-1500000">
            <a:off x="991955" y="27124967"/>
            <a:ext cx="17556480" cy="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-3000000">
            <a:off x="-2418570" y="23733454"/>
            <a:ext cx="19751040" cy="0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-4500000">
            <a:off x="-5789139" y="21759520"/>
            <a:ext cx="19751040" cy="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9370883" y="30467543"/>
            <a:ext cx="1521562" cy="1578447"/>
          </a:xfrm>
          <a:prstGeom prst="rect">
            <a:avLst/>
          </a:prstGeom>
          <a:noFill/>
        </p:spPr>
        <p:txBody>
          <a:bodyPr wrap="square" lIns="313502" tIns="156751" rIns="313502" bIns="156751" rtlCol="0">
            <a:spAutoFit/>
          </a:bodyPr>
          <a:lstStyle/>
          <a:p>
            <a:r>
              <a:rPr lang="en-US" sz="8200" dirty="0"/>
              <a:t>0</a:t>
            </a:r>
            <a:r>
              <a:rPr lang="en-US" sz="8200" baseline="30000" dirty="0"/>
              <a:t>o</a:t>
            </a:r>
            <a:endParaRPr lang="en-US" sz="8200" baseline="30000" dirty="0"/>
          </a:p>
        </p:txBody>
      </p:sp>
      <p:sp>
        <p:nvSpPr>
          <p:cNvPr id="16" name="TextBox 15"/>
          <p:cNvSpPr txBox="1"/>
          <p:nvPr/>
        </p:nvSpPr>
        <p:spPr>
          <a:xfrm>
            <a:off x="17831735" y="21932753"/>
            <a:ext cx="2207494" cy="1578447"/>
          </a:xfrm>
          <a:prstGeom prst="rect">
            <a:avLst/>
          </a:prstGeom>
          <a:noFill/>
        </p:spPr>
        <p:txBody>
          <a:bodyPr wrap="square" lIns="313502" tIns="156751" rIns="313502" bIns="156751" rtlCol="0">
            <a:spAutoFit/>
          </a:bodyPr>
          <a:lstStyle/>
          <a:p>
            <a:r>
              <a:rPr lang="en-US" sz="8200" dirty="0"/>
              <a:t>25</a:t>
            </a:r>
            <a:r>
              <a:rPr lang="en-US" sz="8200" baseline="30000" dirty="0"/>
              <a:t>o</a:t>
            </a:r>
            <a:endParaRPr lang="en-US" sz="8200" baseline="30000" dirty="0"/>
          </a:p>
        </p:txBody>
      </p:sp>
      <p:sp>
        <p:nvSpPr>
          <p:cNvPr id="17" name="TextBox 16"/>
          <p:cNvSpPr txBox="1"/>
          <p:nvPr/>
        </p:nvSpPr>
        <p:spPr>
          <a:xfrm>
            <a:off x="13099494" y="14555306"/>
            <a:ext cx="2010989" cy="2419703"/>
          </a:xfrm>
          <a:prstGeom prst="rect">
            <a:avLst/>
          </a:prstGeom>
          <a:noFill/>
        </p:spPr>
        <p:txBody>
          <a:bodyPr wrap="square" lIns="313502" tIns="156751" rIns="313502" bIns="156751" rtlCol="0">
            <a:spAutoFit/>
          </a:bodyPr>
          <a:lstStyle/>
          <a:p>
            <a:r>
              <a:rPr lang="en-US" sz="8200" dirty="0"/>
              <a:t>50</a:t>
            </a:r>
            <a:r>
              <a:rPr lang="en-US" sz="8200" baseline="30000" dirty="0"/>
              <a:t>o</a:t>
            </a:r>
            <a:endParaRPr lang="en-US" sz="8200" baseline="30000" dirty="0"/>
          </a:p>
        </p:txBody>
      </p:sp>
      <p:sp>
        <p:nvSpPr>
          <p:cNvPr id="18" name="TextBox 17"/>
          <p:cNvSpPr txBox="1"/>
          <p:nvPr/>
        </p:nvSpPr>
        <p:spPr>
          <a:xfrm>
            <a:off x="6233782" y="10429695"/>
            <a:ext cx="2031136" cy="2419703"/>
          </a:xfrm>
          <a:prstGeom prst="rect">
            <a:avLst/>
          </a:prstGeom>
          <a:noFill/>
        </p:spPr>
        <p:txBody>
          <a:bodyPr wrap="square" lIns="313502" tIns="156751" rIns="313502" bIns="156751" rtlCol="0">
            <a:spAutoFit/>
          </a:bodyPr>
          <a:lstStyle/>
          <a:p>
            <a:r>
              <a:rPr lang="en-US" sz="8200" dirty="0"/>
              <a:t>75</a:t>
            </a:r>
            <a:r>
              <a:rPr lang="en-US" sz="8200" baseline="30000" dirty="0"/>
              <a:t>o</a:t>
            </a:r>
            <a:endParaRPr lang="en-US" sz="8200" baseline="30000" dirty="0"/>
          </a:p>
        </p:txBody>
      </p:sp>
      <p:sp>
        <p:nvSpPr>
          <p:cNvPr id="19" name="TextBox 18"/>
          <p:cNvSpPr txBox="1"/>
          <p:nvPr/>
        </p:nvSpPr>
        <p:spPr>
          <a:xfrm>
            <a:off x="1086243" y="9909974"/>
            <a:ext cx="2189427" cy="1578447"/>
          </a:xfrm>
          <a:prstGeom prst="rect">
            <a:avLst/>
          </a:prstGeom>
          <a:noFill/>
        </p:spPr>
        <p:txBody>
          <a:bodyPr wrap="square" lIns="313502" tIns="156751" rIns="313502" bIns="156751" rtlCol="0">
            <a:spAutoFit/>
          </a:bodyPr>
          <a:lstStyle/>
          <a:p>
            <a:r>
              <a:rPr lang="en-US" sz="8200" dirty="0"/>
              <a:t>90</a:t>
            </a:r>
            <a:r>
              <a:rPr lang="en-US" sz="8200" baseline="30000" dirty="0"/>
              <a:t>o</a:t>
            </a:r>
            <a:endParaRPr lang="en-US" sz="8200" baseline="30000" dirty="0"/>
          </a:p>
        </p:txBody>
      </p:sp>
      <p:cxnSp>
        <p:nvCxnSpPr>
          <p:cNvPr id="21" name="Straight Arrow Connector 20"/>
          <p:cNvCxnSpPr/>
          <p:nvPr/>
        </p:nvCxnSpPr>
        <p:spPr>
          <a:xfrm rot="-5400000">
            <a:off x="-8107722" y="21423017"/>
            <a:ext cx="19751040" cy="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2760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/>
          <p:nvPr/>
        </p:nvCxnSpPr>
        <p:spPr>
          <a:xfrm>
            <a:off x="1705290" y="31298540"/>
            <a:ext cx="17556480" cy="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-1500000">
            <a:off x="991955" y="27124967"/>
            <a:ext cx="17556480" cy="0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-3000000">
            <a:off x="-2418570" y="23733454"/>
            <a:ext cx="19751040" cy="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-4500000">
            <a:off x="-5789139" y="21759520"/>
            <a:ext cx="19751040" cy="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9370883" y="30467543"/>
            <a:ext cx="1521562" cy="1578447"/>
          </a:xfrm>
          <a:prstGeom prst="rect">
            <a:avLst/>
          </a:prstGeom>
          <a:noFill/>
        </p:spPr>
        <p:txBody>
          <a:bodyPr wrap="square" lIns="313502" tIns="156751" rIns="313502" bIns="156751" rtlCol="0">
            <a:spAutoFit/>
          </a:bodyPr>
          <a:lstStyle/>
          <a:p>
            <a:r>
              <a:rPr lang="en-US" sz="8200" dirty="0"/>
              <a:t>0</a:t>
            </a:r>
            <a:r>
              <a:rPr lang="en-US" sz="8200" baseline="30000" dirty="0"/>
              <a:t>o</a:t>
            </a:r>
            <a:endParaRPr lang="en-US" sz="8200" baseline="30000" dirty="0"/>
          </a:p>
        </p:txBody>
      </p:sp>
      <p:sp>
        <p:nvSpPr>
          <p:cNvPr id="16" name="TextBox 15"/>
          <p:cNvSpPr txBox="1"/>
          <p:nvPr/>
        </p:nvSpPr>
        <p:spPr>
          <a:xfrm>
            <a:off x="17831735" y="21932753"/>
            <a:ext cx="2207494" cy="1578447"/>
          </a:xfrm>
          <a:prstGeom prst="rect">
            <a:avLst/>
          </a:prstGeom>
          <a:noFill/>
        </p:spPr>
        <p:txBody>
          <a:bodyPr wrap="square" lIns="313502" tIns="156751" rIns="313502" bIns="156751" rtlCol="0">
            <a:spAutoFit/>
          </a:bodyPr>
          <a:lstStyle/>
          <a:p>
            <a:r>
              <a:rPr lang="en-US" sz="8200" dirty="0"/>
              <a:t>25</a:t>
            </a:r>
            <a:r>
              <a:rPr lang="en-US" sz="8200" baseline="30000" dirty="0"/>
              <a:t>o</a:t>
            </a:r>
            <a:endParaRPr lang="en-US" sz="8200" baseline="30000" dirty="0"/>
          </a:p>
        </p:txBody>
      </p:sp>
      <p:sp>
        <p:nvSpPr>
          <p:cNvPr id="17" name="TextBox 16"/>
          <p:cNvSpPr txBox="1"/>
          <p:nvPr/>
        </p:nvSpPr>
        <p:spPr>
          <a:xfrm>
            <a:off x="13099494" y="14555306"/>
            <a:ext cx="2010989" cy="2419703"/>
          </a:xfrm>
          <a:prstGeom prst="rect">
            <a:avLst/>
          </a:prstGeom>
          <a:noFill/>
        </p:spPr>
        <p:txBody>
          <a:bodyPr wrap="square" lIns="313502" tIns="156751" rIns="313502" bIns="156751" rtlCol="0">
            <a:spAutoFit/>
          </a:bodyPr>
          <a:lstStyle/>
          <a:p>
            <a:r>
              <a:rPr lang="en-US" sz="8200" dirty="0"/>
              <a:t>50</a:t>
            </a:r>
            <a:r>
              <a:rPr lang="en-US" sz="8200" baseline="30000" dirty="0"/>
              <a:t>o</a:t>
            </a:r>
            <a:endParaRPr lang="en-US" sz="8200" baseline="30000" dirty="0"/>
          </a:p>
        </p:txBody>
      </p:sp>
      <p:sp>
        <p:nvSpPr>
          <p:cNvPr id="18" name="TextBox 17"/>
          <p:cNvSpPr txBox="1"/>
          <p:nvPr/>
        </p:nvSpPr>
        <p:spPr>
          <a:xfrm>
            <a:off x="6233782" y="10429695"/>
            <a:ext cx="2031136" cy="2419703"/>
          </a:xfrm>
          <a:prstGeom prst="rect">
            <a:avLst/>
          </a:prstGeom>
          <a:noFill/>
        </p:spPr>
        <p:txBody>
          <a:bodyPr wrap="square" lIns="313502" tIns="156751" rIns="313502" bIns="156751" rtlCol="0">
            <a:spAutoFit/>
          </a:bodyPr>
          <a:lstStyle/>
          <a:p>
            <a:r>
              <a:rPr lang="en-US" sz="8200" dirty="0"/>
              <a:t>75</a:t>
            </a:r>
            <a:r>
              <a:rPr lang="en-US" sz="8200" baseline="30000" dirty="0"/>
              <a:t>o</a:t>
            </a:r>
            <a:endParaRPr lang="en-US" sz="8200" baseline="30000" dirty="0"/>
          </a:p>
        </p:txBody>
      </p:sp>
      <p:sp>
        <p:nvSpPr>
          <p:cNvPr id="19" name="TextBox 18"/>
          <p:cNvSpPr txBox="1"/>
          <p:nvPr/>
        </p:nvSpPr>
        <p:spPr>
          <a:xfrm>
            <a:off x="1086243" y="9909974"/>
            <a:ext cx="2189427" cy="1578447"/>
          </a:xfrm>
          <a:prstGeom prst="rect">
            <a:avLst/>
          </a:prstGeom>
          <a:noFill/>
        </p:spPr>
        <p:txBody>
          <a:bodyPr wrap="square" lIns="313502" tIns="156751" rIns="313502" bIns="156751" rtlCol="0">
            <a:spAutoFit/>
          </a:bodyPr>
          <a:lstStyle/>
          <a:p>
            <a:r>
              <a:rPr lang="en-US" sz="8200" dirty="0"/>
              <a:t>90</a:t>
            </a:r>
            <a:r>
              <a:rPr lang="en-US" sz="8200" baseline="30000" dirty="0"/>
              <a:t>o</a:t>
            </a:r>
            <a:endParaRPr lang="en-US" sz="8200" baseline="30000" dirty="0"/>
          </a:p>
        </p:txBody>
      </p:sp>
      <p:cxnSp>
        <p:nvCxnSpPr>
          <p:cNvPr id="21" name="Straight Arrow Connector 20"/>
          <p:cNvCxnSpPr/>
          <p:nvPr/>
        </p:nvCxnSpPr>
        <p:spPr>
          <a:xfrm rot="-5400000">
            <a:off x="-8107722" y="21423017"/>
            <a:ext cx="19751040" cy="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5696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/>
          <p:nvPr/>
        </p:nvCxnSpPr>
        <p:spPr>
          <a:xfrm>
            <a:off x="1705290" y="31298540"/>
            <a:ext cx="17556480" cy="0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-1500000">
            <a:off x="991955" y="27124967"/>
            <a:ext cx="17556480" cy="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-3000000">
            <a:off x="-2418570" y="23733454"/>
            <a:ext cx="19751040" cy="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-4500000">
            <a:off x="-5789139" y="21759520"/>
            <a:ext cx="19751040" cy="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9370883" y="30467543"/>
            <a:ext cx="1521562" cy="1578447"/>
          </a:xfrm>
          <a:prstGeom prst="rect">
            <a:avLst/>
          </a:prstGeom>
          <a:noFill/>
        </p:spPr>
        <p:txBody>
          <a:bodyPr wrap="square" lIns="313502" tIns="156751" rIns="313502" bIns="156751" rtlCol="0">
            <a:spAutoFit/>
          </a:bodyPr>
          <a:lstStyle/>
          <a:p>
            <a:r>
              <a:rPr lang="en-US" sz="8200" dirty="0"/>
              <a:t>0</a:t>
            </a:r>
            <a:r>
              <a:rPr lang="en-US" sz="8200" baseline="30000" dirty="0"/>
              <a:t>o</a:t>
            </a:r>
            <a:endParaRPr lang="en-US" sz="8200" baseline="30000" dirty="0"/>
          </a:p>
        </p:txBody>
      </p:sp>
      <p:sp>
        <p:nvSpPr>
          <p:cNvPr id="16" name="TextBox 15"/>
          <p:cNvSpPr txBox="1"/>
          <p:nvPr/>
        </p:nvSpPr>
        <p:spPr>
          <a:xfrm>
            <a:off x="17831735" y="21932753"/>
            <a:ext cx="2207494" cy="1578447"/>
          </a:xfrm>
          <a:prstGeom prst="rect">
            <a:avLst/>
          </a:prstGeom>
          <a:noFill/>
        </p:spPr>
        <p:txBody>
          <a:bodyPr wrap="square" lIns="313502" tIns="156751" rIns="313502" bIns="156751" rtlCol="0">
            <a:spAutoFit/>
          </a:bodyPr>
          <a:lstStyle/>
          <a:p>
            <a:r>
              <a:rPr lang="en-US" sz="8200" dirty="0"/>
              <a:t>25</a:t>
            </a:r>
            <a:r>
              <a:rPr lang="en-US" sz="8200" baseline="30000" dirty="0"/>
              <a:t>o</a:t>
            </a:r>
            <a:endParaRPr lang="en-US" sz="8200" baseline="30000" dirty="0"/>
          </a:p>
        </p:txBody>
      </p:sp>
      <p:sp>
        <p:nvSpPr>
          <p:cNvPr id="17" name="TextBox 16"/>
          <p:cNvSpPr txBox="1"/>
          <p:nvPr/>
        </p:nvSpPr>
        <p:spPr>
          <a:xfrm>
            <a:off x="13099494" y="14555306"/>
            <a:ext cx="2010989" cy="2419703"/>
          </a:xfrm>
          <a:prstGeom prst="rect">
            <a:avLst/>
          </a:prstGeom>
          <a:noFill/>
        </p:spPr>
        <p:txBody>
          <a:bodyPr wrap="square" lIns="313502" tIns="156751" rIns="313502" bIns="156751" rtlCol="0">
            <a:spAutoFit/>
          </a:bodyPr>
          <a:lstStyle/>
          <a:p>
            <a:r>
              <a:rPr lang="en-US" sz="8200" dirty="0"/>
              <a:t>50</a:t>
            </a:r>
            <a:r>
              <a:rPr lang="en-US" sz="8200" baseline="30000" dirty="0"/>
              <a:t>o</a:t>
            </a:r>
            <a:endParaRPr lang="en-US" sz="8200" baseline="30000" dirty="0"/>
          </a:p>
        </p:txBody>
      </p:sp>
      <p:sp>
        <p:nvSpPr>
          <p:cNvPr id="18" name="TextBox 17"/>
          <p:cNvSpPr txBox="1"/>
          <p:nvPr/>
        </p:nvSpPr>
        <p:spPr>
          <a:xfrm>
            <a:off x="6233782" y="10429695"/>
            <a:ext cx="2031136" cy="2419703"/>
          </a:xfrm>
          <a:prstGeom prst="rect">
            <a:avLst/>
          </a:prstGeom>
          <a:noFill/>
        </p:spPr>
        <p:txBody>
          <a:bodyPr wrap="square" lIns="313502" tIns="156751" rIns="313502" bIns="156751" rtlCol="0">
            <a:spAutoFit/>
          </a:bodyPr>
          <a:lstStyle/>
          <a:p>
            <a:r>
              <a:rPr lang="en-US" sz="8200" dirty="0"/>
              <a:t>75</a:t>
            </a:r>
            <a:r>
              <a:rPr lang="en-US" sz="8200" baseline="30000" dirty="0"/>
              <a:t>o</a:t>
            </a:r>
            <a:endParaRPr lang="en-US" sz="8200" baseline="30000" dirty="0"/>
          </a:p>
        </p:txBody>
      </p:sp>
      <p:sp>
        <p:nvSpPr>
          <p:cNvPr id="19" name="TextBox 18"/>
          <p:cNvSpPr txBox="1"/>
          <p:nvPr/>
        </p:nvSpPr>
        <p:spPr>
          <a:xfrm>
            <a:off x="1086243" y="9909974"/>
            <a:ext cx="2189427" cy="1578447"/>
          </a:xfrm>
          <a:prstGeom prst="rect">
            <a:avLst/>
          </a:prstGeom>
          <a:noFill/>
        </p:spPr>
        <p:txBody>
          <a:bodyPr wrap="square" lIns="313502" tIns="156751" rIns="313502" bIns="156751" rtlCol="0">
            <a:spAutoFit/>
          </a:bodyPr>
          <a:lstStyle/>
          <a:p>
            <a:r>
              <a:rPr lang="en-US" sz="8200" dirty="0"/>
              <a:t>90</a:t>
            </a:r>
            <a:r>
              <a:rPr lang="en-US" sz="8200" baseline="30000" dirty="0"/>
              <a:t>o</a:t>
            </a:r>
            <a:endParaRPr lang="en-US" sz="8200" baseline="30000" dirty="0"/>
          </a:p>
        </p:txBody>
      </p:sp>
      <p:cxnSp>
        <p:nvCxnSpPr>
          <p:cNvPr id="21" name="Straight Arrow Connector 20"/>
          <p:cNvCxnSpPr/>
          <p:nvPr/>
        </p:nvCxnSpPr>
        <p:spPr>
          <a:xfrm rot="-5400000">
            <a:off x="-8107722" y="21423017"/>
            <a:ext cx="19751040" cy="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2136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</TotalTime>
  <Words>56</Words>
  <Application>Microsoft Office PowerPoint</Application>
  <PresentationFormat>Custom</PresentationFormat>
  <Paragraphs>31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 Engerer</dc:creator>
  <cp:lastModifiedBy>Pat</cp:lastModifiedBy>
  <cp:revision>6</cp:revision>
  <dcterms:created xsi:type="dcterms:W3CDTF">2015-10-21T18:09:09Z</dcterms:created>
  <dcterms:modified xsi:type="dcterms:W3CDTF">2016-09-05T01:22:10Z</dcterms:modified>
</cp:coreProperties>
</file>