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3" d="100"/>
          <a:sy n="13" d="100"/>
        </p:scale>
        <p:origin x="-1392" y="-14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43897637796"/>
          <c:y val="1.3009276798735869E-2"/>
          <c:w val="0.85704829214056577"/>
          <c:h val="0.89224392690766696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Sheet1!$B$1:$B$4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Sheet1!$A$1:$A$4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646016"/>
        <c:axId val="72661632"/>
      </c:scatterChart>
      <c:valAx>
        <c:axId val="72646016"/>
        <c:scaling>
          <c:orientation val="minMax"/>
          <c:max val="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5400" dirty="0" smtClean="0"/>
                  <a:t>Angle of Light (degrees)</a:t>
                </a:r>
                <a:endParaRPr lang="en-US" sz="5400" dirty="0"/>
              </a:p>
            </c:rich>
          </c:tx>
          <c:layout>
            <c:manualLayout>
              <c:xMode val="edge"/>
              <c:yMode val="edge"/>
              <c:x val="0.42576699249611744"/>
              <c:y val="0.959210236744416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61632"/>
        <c:crosses val="autoZero"/>
        <c:crossBetween val="midCat"/>
      </c:valAx>
      <c:valAx>
        <c:axId val="72661632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5400" dirty="0" smtClean="0"/>
                  <a:t>Time Run (minutes)</a:t>
                </a:r>
                <a:endParaRPr lang="en-US" sz="5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646016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1841348946695"/>
          <c:y val="2.6859810284899928E-2"/>
          <c:w val="0.86632381079318987"/>
          <c:h val="0.87839338751174489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Sheet1!$B$1:$B$4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xVal>
          <c:yVal>
            <c:numRef>
              <c:f>Sheet1!$A$1:$A$4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259200"/>
        <c:axId val="86302720"/>
      </c:scatterChart>
      <c:valAx>
        <c:axId val="86259200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5400" dirty="0" smtClean="0"/>
                  <a:t>Number of Cranks</a:t>
                </a:r>
                <a:endParaRPr lang="en-US" sz="5400" dirty="0"/>
              </a:p>
            </c:rich>
          </c:tx>
          <c:layout>
            <c:manualLayout>
              <c:xMode val="edge"/>
              <c:yMode val="edge"/>
              <c:x val="0.42576699249611744"/>
              <c:y val="0.959210236744416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302720"/>
        <c:crosses val="autoZero"/>
        <c:crossBetween val="midCat"/>
      </c:valAx>
      <c:valAx>
        <c:axId val="86302720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5400" dirty="0" smtClean="0"/>
                  <a:t>Time Run (minutes)</a:t>
                </a:r>
                <a:endParaRPr lang="en-US" sz="5400" dirty="0"/>
              </a:p>
            </c:rich>
          </c:tx>
          <c:layout>
            <c:manualLayout>
              <c:xMode val="edge"/>
              <c:yMode val="edge"/>
              <c:x val="1.810280793859325E-2"/>
              <c:y val="0.3751131036692630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259200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2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5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0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1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0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6CE66-B7BE-4138-AE61-93F6D747C24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B48C-9A91-4FA2-97BC-B8BD0AED6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4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564937"/>
              </p:ext>
            </p:extLst>
          </p:nvPr>
        </p:nvGraphicFramePr>
        <p:xfrm>
          <a:off x="0" y="3265714"/>
          <a:ext cx="21945600" cy="29652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02629" y="718457"/>
            <a:ext cx="1234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dependence on angle of light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261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060633"/>
              </p:ext>
            </p:extLst>
          </p:nvPr>
        </p:nvGraphicFramePr>
        <p:xfrm>
          <a:off x="0" y="2939143"/>
          <a:ext cx="21945601" cy="29979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6486" y="1000151"/>
            <a:ext cx="16132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Energy dependence on number of cranks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599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05290" y="31298540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1500000">
            <a:off x="991955" y="27124967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-3000000">
            <a:off x="-2418570" y="23733454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4500000">
            <a:off x="-5789139" y="21759520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0883" y="30467543"/>
            <a:ext cx="1521562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1735" y="21932753"/>
            <a:ext cx="2207494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25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099494" y="14555306"/>
            <a:ext cx="2010989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50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3782" y="10429695"/>
            <a:ext cx="2031136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75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6243" y="9909974"/>
            <a:ext cx="2189427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90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cxnSp>
        <p:nvCxnSpPr>
          <p:cNvPr id="21" name="Straight Arrow Connector 20"/>
          <p:cNvCxnSpPr/>
          <p:nvPr/>
        </p:nvCxnSpPr>
        <p:spPr>
          <a:xfrm rot="-5400000">
            <a:off x="-8107722" y="21423017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2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05290" y="31298540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1500000">
            <a:off x="991955" y="27124967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-3000000">
            <a:off x="-2418570" y="23733454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4500000">
            <a:off x="-5789139" y="21759520"/>
            <a:ext cx="1975104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0883" y="30467543"/>
            <a:ext cx="1521562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1735" y="21932753"/>
            <a:ext cx="2207494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25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099494" y="14555306"/>
            <a:ext cx="2010989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50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3782" y="10429695"/>
            <a:ext cx="2031136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75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6243" y="9909974"/>
            <a:ext cx="2189427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90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cxnSp>
        <p:nvCxnSpPr>
          <p:cNvPr id="21" name="Straight Arrow Connector 20"/>
          <p:cNvCxnSpPr/>
          <p:nvPr/>
        </p:nvCxnSpPr>
        <p:spPr>
          <a:xfrm rot="-5400000">
            <a:off x="-8107722" y="21423017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3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05290" y="31298540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1500000">
            <a:off x="991955" y="27124967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-3000000">
            <a:off x="-2418570" y="23733454"/>
            <a:ext cx="1975104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4500000">
            <a:off x="-5789139" y="21759520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0883" y="30467543"/>
            <a:ext cx="1521562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1735" y="21932753"/>
            <a:ext cx="2207494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25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099494" y="14555306"/>
            <a:ext cx="2010989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50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3782" y="10429695"/>
            <a:ext cx="2031136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75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6243" y="9909974"/>
            <a:ext cx="2189427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90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cxnSp>
        <p:nvCxnSpPr>
          <p:cNvPr id="21" name="Straight Arrow Connector 20"/>
          <p:cNvCxnSpPr/>
          <p:nvPr/>
        </p:nvCxnSpPr>
        <p:spPr>
          <a:xfrm rot="-5400000">
            <a:off x="-8107722" y="21423017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76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05290" y="31298540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1500000">
            <a:off x="991955" y="27124967"/>
            <a:ext cx="1755648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-3000000">
            <a:off x="-2418570" y="23733454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4500000">
            <a:off x="-5789139" y="21759520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0883" y="30467543"/>
            <a:ext cx="1521562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1735" y="21932753"/>
            <a:ext cx="2207494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25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099494" y="14555306"/>
            <a:ext cx="2010989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50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3782" y="10429695"/>
            <a:ext cx="2031136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75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6243" y="9909974"/>
            <a:ext cx="2189427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90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cxnSp>
        <p:nvCxnSpPr>
          <p:cNvPr id="21" name="Straight Arrow Connector 20"/>
          <p:cNvCxnSpPr/>
          <p:nvPr/>
        </p:nvCxnSpPr>
        <p:spPr>
          <a:xfrm rot="-5400000">
            <a:off x="-8107722" y="21423017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9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1705290" y="31298540"/>
            <a:ext cx="1755648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1500000">
            <a:off x="991955" y="27124967"/>
            <a:ext cx="1755648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-3000000">
            <a:off x="-2418570" y="23733454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-4500000">
            <a:off x="-5789139" y="21759520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370883" y="30467543"/>
            <a:ext cx="1521562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17831735" y="21932753"/>
            <a:ext cx="2207494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25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099494" y="14555306"/>
            <a:ext cx="2010989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50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6233782" y="10429695"/>
            <a:ext cx="2031136" cy="2419703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75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86243" y="9909974"/>
            <a:ext cx="2189427" cy="1578447"/>
          </a:xfrm>
          <a:prstGeom prst="rect">
            <a:avLst/>
          </a:prstGeom>
          <a:noFill/>
        </p:spPr>
        <p:txBody>
          <a:bodyPr wrap="square" lIns="313502" tIns="156751" rIns="313502" bIns="156751" rtlCol="0">
            <a:spAutoFit/>
          </a:bodyPr>
          <a:lstStyle/>
          <a:p>
            <a:r>
              <a:rPr lang="en-US" sz="8200" dirty="0"/>
              <a:t>90</a:t>
            </a:r>
            <a:r>
              <a:rPr lang="en-US" sz="8200" baseline="30000" dirty="0"/>
              <a:t>o</a:t>
            </a:r>
            <a:endParaRPr lang="en-US" sz="8200" baseline="30000" dirty="0"/>
          </a:p>
        </p:txBody>
      </p:sp>
      <p:cxnSp>
        <p:nvCxnSpPr>
          <p:cNvPr id="21" name="Straight Arrow Connector 20"/>
          <p:cNvCxnSpPr/>
          <p:nvPr/>
        </p:nvCxnSpPr>
        <p:spPr>
          <a:xfrm rot="-5400000">
            <a:off x="-8107722" y="21423017"/>
            <a:ext cx="19751040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13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56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Engerer</dc:creator>
  <cp:lastModifiedBy>Pat</cp:lastModifiedBy>
  <cp:revision>6</cp:revision>
  <dcterms:created xsi:type="dcterms:W3CDTF">2015-10-21T18:09:09Z</dcterms:created>
  <dcterms:modified xsi:type="dcterms:W3CDTF">2016-09-05T01:22:10Z</dcterms:modified>
</cp:coreProperties>
</file>