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A6D80B-3D9C-4957-86AC-00BEEAD3257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3DC1A0-0B45-4576-B9A6-18F59FA464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Vanderbilt Student Volunteers for Science </a:t>
            </a:r>
          </a:p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819400"/>
            <a:ext cx="8458200" cy="2209800"/>
          </a:xfrm>
        </p:spPr>
        <p:txBody>
          <a:bodyPr/>
          <a:lstStyle/>
          <a:p>
            <a:r>
              <a:rPr lang="en-US" dirty="0" smtClean="0"/>
              <a:t>Evidence </a:t>
            </a:r>
            <a:r>
              <a:rPr lang="en-US" dirty="0" smtClean="0"/>
              <a:t>of </a:t>
            </a:r>
            <a:r>
              <a:rPr lang="en-US" dirty="0" smtClean="0"/>
              <a:t>Chemical Reactions (Elementary)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648200"/>
            <a:ext cx="6512511" cy="1143000"/>
          </a:xfrm>
        </p:spPr>
        <p:txBody>
          <a:bodyPr/>
          <a:lstStyle/>
          <a:p>
            <a:r>
              <a:rPr lang="en-US" dirty="0" smtClean="0"/>
              <a:t>Experiment 4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40632"/>
            <a:ext cx="2407789" cy="4271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50355"/>
            <a:ext cx="2405529" cy="426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16964" y="4768334"/>
            <a:ext cx="365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calcium chloride (CaCl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smtClean="0"/>
              <a:t>to Test Tube 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Ask students if the solution is clear of cloudy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Slowly add drops of sodium carbonate solution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Record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5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&amp;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What happened in the test tubes?</a:t>
            </a:r>
          </a:p>
          <a:p>
            <a:r>
              <a:rPr lang="en-US" dirty="0" smtClean="0"/>
              <a:t>What is the difference between physical and chemical change?</a:t>
            </a:r>
          </a:p>
          <a:p>
            <a:r>
              <a:rPr lang="en-US" dirty="0" smtClean="0"/>
              <a:t>What type of evidence did you observe in the experiments for chemical reactions?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7467600" cy="28194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What is a physical change?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A physical change does not change the properties of a substance. No new substance is formed during a physical change.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-Examples of a physical change include changes in shape, size, or shape of matter.</a:t>
            </a:r>
          </a:p>
        </p:txBody>
      </p:sp>
      <p:pic>
        <p:nvPicPr>
          <p:cNvPr id="1026" name="Picture 2" descr="http://www.learner.org/courses/essential/physicalsci/images/s4.ice_mel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04" y="3505200"/>
            <a:ext cx="2926080" cy="29260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800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49" y="4343400"/>
            <a:ext cx="6512511" cy="1143000"/>
          </a:xfrm>
        </p:spPr>
        <p:txBody>
          <a:bodyPr/>
          <a:lstStyle/>
          <a:p>
            <a:r>
              <a:rPr lang="en-US" dirty="0" smtClean="0"/>
              <a:t>Introduction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i="1" dirty="0"/>
              <a:t>What is a chemical change?</a:t>
            </a:r>
          </a:p>
          <a:p>
            <a:pPr marL="0" indent="0">
              <a:buNone/>
            </a:pPr>
            <a:r>
              <a:rPr lang="en-US" i="1" dirty="0"/>
              <a:t>	- </a:t>
            </a:r>
            <a:r>
              <a:rPr lang="en-US" dirty="0"/>
              <a:t>A chemical change starts with one kind of matter and </a:t>
            </a:r>
            <a:r>
              <a:rPr lang="en-US" dirty="0" smtClean="0"/>
              <a:t>after </a:t>
            </a:r>
            <a:r>
              <a:rPr lang="en-US" dirty="0"/>
              <a:t>the reaction, it </a:t>
            </a:r>
            <a:r>
              <a:rPr lang="en-US" dirty="0" smtClean="0"/>
              <a:t>becomes </a:t>
            </a:r>
            <a:r>
              <a:rPr lang="en-US" dirty="0"/>
              <a:t>a different kind of matter</a:t>
            </a:r>
            <a:r>
              <a:rPr lang="en-US" dirty="0" smtClean="0"/>
              <a:t>.</a:t>
            </a:r>
            <a:endParaRPr lang="en-US" i="1" dirty="0"/>
          </a:p>
          <a:p>
            <a:endParaRPr lang="en-US" dirty="0"/>
          </a:p>
        </p:txBody>
      </p:sp>
      <p:pic>
        <p:nvPicPr>
          <p:cNvPr id="2050" name="Picture 2" descr="http://www.ric.edu/faculty/ptiskus/chemical/index_files/firewor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2787689" cy="236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4757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evidence of chemical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A color change</a:t>
            </a:r>
          </a:p>
          <a:p>
            <a:pPr marL="514350" indent="-514350">
              <a:buAutoNum type="arabicPeriod"/>
            </a:pPr>
            <a:r>
              <a:rPr lang="en-US" dirty="0" smtClean="0"/>
              <a:t>A gas given off (it may smell)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formation of a precipitate (a new solid)</a:t>
            </a:r>
          </a:p>
          <a:p>
            <a:pPr marL="514350" indent="-514350">
              <a:buAutoNum type="arabicPeriod"/>
            </a:pPr>
            <a:r>
              <a:rPr lang="en-US" dirty="0" smtClean="0"/>
              <a:t>An energy (temperature, light)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After reviewing safety rules, split students into groups of two</a:t>
            </a:r>
          </a:p>
          <a:p>
            <a:r>
              <a:rPr lang="en-US" dirty="0" smtClean="0"/>
              <a:t>Pass out the test tube holders, a set of test tubes (A, B, C, D), and plates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4090532" cy="23059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81000"/>
            <a:ext cx="2147794" cy="381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81000" y="40386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1 </a:t>
            </a:r>
            <a:r>
              <a:rPr lang="en-US" dirty="0" err="1" smtClean="0"/>
              <a:t>oz</a:t>
            </a:r>
            <a:r>
              <a:rPr lang="en-US" dirty="0" smtClean="0"/>
              <a:t> water to test tube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Have students record feeling of test tube temp.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three taster-spoons of calcium chloride (CaCl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Cap and shake tube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Feel the tube again and record new observations</a:t>
            </a:r>
          </a:p>
        </p:txBody>
      </p:sp>
    </p:spTree>
    <p:extLst>
      <p:ext uri="{BB962C8B-B14F-4D97-AF65-F5344CB8AC3E}">
        <p14:creationId xmlns:p14="http://schemas.microsoft.com/office/powerpoint/2010/main" val="201811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1B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685800"/>
            <a:ext cx="1957497" cy="34750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04800" y="1143000"/>
            <a:ext cx="495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Pass </a:t>
            </a:r>
            <a:r>
              <a:rPr lang="en-US" dirty="0" err="1" smtClean="0"/>
              <a:t>lightsticks</a:t>
            </a:r>
            <a:r>
              <a:rPr lang="en-US" dirty="0" smtClean="0"/>
              <a:t> out to pairs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Ask the teacher if it is fine to turn out the lights; if it is not, continue with lights 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Bend the tube to break the inner vial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Shake the </a:t>
            </a:r>
            <a:r>
              <a:rPr lang="en-US" dirty="0" err="1" smtClean="0"/>
              <a:t>lightstick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Explain to students what is happening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28600"/>
            <a:ext cx="2209800" cy="39199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267200"/>
            <a:ext cx="3460804" cy="19509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33400" y="7620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ONE mini-spoonful of baking soda to Test Tube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the 1 </a:t>
            </a:r>
            <a:r>
              <a:rPr lang="en-US" dirty="0" err="1" smtClean="0"/>
              <a:t>oz</a:t>
            </a:r>
            <a:r>
              <a:rPr lang="en-US" dirty="0" smtClean="0"/>
              <a:t> of vinegar from the 1 </a:t>
            </a:r>
            <a:r>
              <a:rPr lang="en-US" dirty="0" err="1" smtClean="0"/>
              <a:t>oz</a:t>
            </a:r>
            <a:r>
              <a:rPr lang="en-US" dirty="0" smtClean="0"/>
              <a:t> cup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Record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 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2188143" cy="38815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04800"/>
            <a:ext cx="2190750" cy="3886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04800"/>
            <a:ext cx="2176507" cy="38609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57200" y="47244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starch to Test Tube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Add a squirt of iodine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Cap the tube and invert it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Record any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282</TotalTime>
  <Words>297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Evidence of Chemical Reactions (Elementary)</vt:lpstr>
      <vt:lpstr>Introduction</vt:lpstr>
      <vt:lpstr>Introduction (cont.)</vt:lpstr>
      <vt:lpstr>Other evidence of chemical changes</vt:lpstr>
      <vt:lpstr>Experiments</vt:lpstr>
      <vt:lpstr>Experiment 1A</vt:lpstr>
      <vt:lpstr>Experiment 1B</vt:lpstr>
      <vt:lpstr>Experiment 2</vt:lpstr>
      <vt:lpstr>Experiment  3</vt:lpstr>
      <vt:lpstr>Experiment 4</vt:lpstr>
      <vt:lpstr>Results &amp;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of a Chemical Reaction  Elementary School</dc:title>
  <dc:creator>Mel</dc:creator>
  <cp:lastModifiedBy>Pat</cp:lastModifiedBy>
  <cp:revision>14</cp:revision>
  <dcterms:created xsi:type="dcterms:W3CDTF">2012-09-21T18:43:48Z</dcterms:created>
  <dcterms:modified xsi:type="dcterms:W3CDTF">2012-09-27T19:45:42Z</dcterms:modified>
</cp:coreProperties>
</file>