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1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2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2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2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8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5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2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5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8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8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34A1A-3212-4FC4-A4A6-DD23672E58B6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1F804-908B-42B6-BB55-7A16FA888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3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741" y="231241"/>
            <a:ext cx="7772400" cy="1470025"/>
          </a:xfrm>
        </p:spPr>
        <p:txBody>
          <a:bodyPr/>
          <a:lstStyle/>
          <a:p>
            <a:r>
              <a:rPr lang="en-US" dirty="0" smtClean="0"/>
              <a:t>Packing Peanuts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45041" y="137408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Elementary School</a:t>
            </a:r>
          </a:p>
          <a:p>
            <a:pPr algn="ctr"/>
            <a:r>
              <a:rPr lang="en-US" dirty="0" smtClean="0"/>
              <a:t>Fall 2012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1041" y="579119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Vanderbilt Student Volunteers for Science</a:t>
            </a:r>
          </a:p>
          <a:p>
            <a:pPr algn="ctr"/>
            <a:r>
              <a:rPr lang="en-US" dirty="0" smtClean="0"/>
              <a:t>Training Presentation</a:t>
            </a:r>
            <a:endParaRPr lang="en-US" dirty="0"/>
          </a:p>
        </p:txBody>
      </p:sp>
      <p:pic>
        <p:nvPicPr>
          <p:cNvPr id="1026" name="Picture 2" descr="http://www.bgpride.org/images/Recycling-packing-peanu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691" y="2038350"/>
            <a:ext cx="4762500" cy="357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160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Experiment 2 (Cornstarch)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Show students </a:t>
            </a:r>
            <a:r>
              <a:rPr lang="en-US" dirty="0" smtClean="0"/>
              <a:t>the box of cornstarch and tell them that this is what the starch peanut is made from.</a:t>
            </a:r>
          </a:p>
          <a:p>
            <a:r>
              <a:rPr lang="en-US" u="sng" dirty="0" smtClean="0"/>
              <a:t>Tell students </a:t>
            </a:r>
            <a:r>
              <a:rPr lang="en-US" dirty="0" smtClean="0"/>
              <a:t>that another good thing about starch peanuts is that it made from </a:t>
            </a:r>
            <a:r>
              <a:rPr lang="en-US" b="1" dirty="0" smtClean="0"/>
              <a:t>corn</a:t>
            </a:r>
            <a:r>
              <a:rPr lang="en-US" dirty="0" smtClean="0"/>
              <a:t>, which is a </a:t>
            </a:r>
            <a:r>
              <a:rPr lang="en-US" b="1" dirty="0" smtClean="0"/>
              <a:t>renewable</a:t>
            </a:r>
            <a:r>
              <a:rPr lang="en-US" dirty="0" smtClean="0"/>
              <a:t> material.</a:t>
            </a:r>
          </a:p>
          <a:p>
            <a:r>
              <a:rPr lang="en-US" u="sng" dirty="0" smtClean="0"/>
              <a:t>Tell students </a:t>
            </a:r>
            <a:r>
              <a:rPr lang="en-US" dirty="0" smtClean="0"/>
              <a:t>that we can do a simple chemical test for starch. </a:t>
            </a:r>
            <a:r>
              <a:rPr lang="en-US" b="1" dirty="0" smtClean="0"/>
              <a:t>Make sure students have goggles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26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Experiment </a:t>
            </a:r>
            <a:r>
              <a:rPr lang="en-US" dirty="0" smtClean="0"/>
              <a:t>2 </a:t>
            </a:r>
            <a:r>
              <a:rPr lang="en-US" dirty="0"/>
              <a:t>(Cornstarch)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 each pair a 1 </a:t>
            </a:r>
            <a:r>
              <a:rPr lang="en-US" dirty="0" err="1" smtClean="0"/>
              <a:t>oz</a:t>
            </a:r>
            <a:r>
              <a:rPr lang="en-US" dirty="0" smtClean="0"/>
              <a:t> cup containing a small plastic scoop of cornstarch on the plate.</a:t>
            </a:r>
          </a:p>
          <a:p>
            <a:r>
              <a:rPr lang="en-US" dirty="0" smtClean="0"/>
              <a:t>Team members should take one of the iodine bottles and add two drops of iodine solution to the 10 </a:t>
            </a:r>
            <a:r>
              <a:rPr lang="en-US" dirty="0" err="1" smtClean="0"/>
              <a:t>oz</a:t>
            </a:r>
            <a:r>
              <a:rPr lang="en-US" dirty="0" smtClean="0"/>
              <a:t> cup of cornstarch.</a:t>
            </a:r>
          </a:p>
          <a:p>
            <a:r>
              <a:rPr lang="en-US" u="sng" dirty="0" smtClean="0"/>
              <a:t>Ask students </a:t>
            </a:r>
            <a:r>
              <a:rPr lang="en-US" dirty="0" smtClean="0"/>
              <a:t>to observe what happens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07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Experiment </a:t>
            </a:r>
            <a:r>
              <a:rPr lang="en-US" dirty="0" smtClean="0"/>
              <a:t>2 (packing peanut)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 each pair one #1 packing peanut and one #2 packing peanut</a:t>
            </a:r>
          </a:p>
          <a:p>
            <a:r>
              <a:rPr lang="en-US" dirty="0"/>
              <a:t>Team members should take one of the iodine bottles and add two drops of iodine solution to the </a:t>
            </a:r>
            <a:r>
              <a:rPr lang="en-US" dirty="0" smtClean="0"/>
              <a:t>surface of each packing peanut</a:t>
            </a:r>
          </a:p>
          <a:p>
            <a:r>
              <a:rPr lang="en-US" u="sng" dirty="0" smtClean="0"/>
              <a:t>Ask students </a:t>
            </a:r>
            <a:r>
              <a:rPr lang="en-US" dirty="0" smtClean="0"/>
              <a:t>to observe what happens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7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Clean-up and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Empty the cups and water bottles down the drain.</a:t>
            </a:r>
          </a:p>
          <a:p>
            <a:r>
              <a:rPr lang="en-US" dirty="0" smtClean="0"/>
              <a:t>Put used plastic cups, cornstarch containers, spoons, and used polystyrene peanuts in the trash bag.</a:t>
            </a:r>
          </a:p>
          <a:p>
            <a:r>
              <a:rPr lang="en-US" dirty="0" smtClean="0"/>
              <a:t>Return aluminum pans, iodine bottles, and water bottles to the box.</a:t>
            </a:r>
          </a:p>
          <a:p>
            <a:r>
              <a:rPr lang="en-US" dirty="0" smtClean="0"/>
              <a:t>Place trash bag in the box and bring back to VSVS lab as soon as possible.</a:t>
            </a:r>
          </a:p>
          <a:p>
            <a:r>
              <a:rPr lang="en-US" dirty="0"/>
              <a:t>Review what students learned today. See if they remember </a:t>
            </a:r>
            <a:r>
              <a:rPr lang="en-US" dirty="0" smtClean="0"/>
              <a:t>packing </a:t>
            </a:r>
            <a:r>
              <a:rPr lang="en-US" smtClean="0"/>
              <a:t>peanut properties.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0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to Know Beforehand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polystyrene and starch packing peanuts are mostly gas by volume.</a:t>
            </a:r>
          </a:p>
          <a:p>
            <a:r>
              <a:rPr lang="en-US" dirty="0" smtClean="0"/>
              <a:t>Polystyrene and starch packing peanuts are created by melting polystyrene/starch and blowing carbon dioxide gas through the liquid form. The resulting “foam” solidifies into a solid that is only 5% solid and 95% carbon dioxide.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9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Ask students </a:t>
            </a:r>
            <a:r>
              <a:rPr lang="en-US" dirty="0" smtClean="0"/>
              <a:t>how much trash they think is produced by one person each day. (Answer is actually about 4.5 pounds)</a:t>
            </a:r>
          </a:p>
          <a:p>
            <a:r>
              <a:rPr lang="en-US" u="sng" dirty="0" smtClean="0"/>
              <a:t>Show Students </a:t>
            </a:r>
            <a:r>
              <a:rPr lang="en-US" dirty="0" smtClean="0"/>
              <a:t>the black garbage bag and explain how the average person throws away that much every two weeks. </a:t>
            </a:r>
          </a:p>
          <a:p>
            <a:r>
              <a:rPr lang="en-US" dirty="0" smtClean="0"/>
              <a:t>Cities are running out of space to dump the trash.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Ask </a:t>
            </a:r>
            <a:r>
              <a:rPr lang="en-US" u="sng" dirty="0" smtClean="0"/>
              <a:t>students</a:t>
            </a:r>
            <a:r>
              <a:rPr lang="en-US" dirty="0" smtClean="0"/>
              <a:t> if they can tell what is used to protect items transported in boxes and packages.</a:t>
            </a:r>
          </a:p>
          <a:p>
            <a:r>
              <a:rPr lang="en-US" u="sng" dirty="0" smtClean="0"/>
              <a:t>Tell students </a:t>
            </a:r>
            <a:r>
              <a:rPr lang="en-US" dirty="0" smtClean="0"/>
              <a:t>that Americans use about </a:t>
            </a:r>
            <a:r>
              <a:rPr lang="en-US" b="1" dirty="0" smtClean="0"/>
              <a:t>200 million cubic feet per year of polystyrene “loose fill”</a:t>
            </a:r>
            <a:r>
              <a:rPr lang="en-US" dirty="0" smtClean="0"/>
              <a:t> (packaging material.</a:t>
            </a:r>
          </a:p>
          <a:p>
            <a:r>
              <a:rPr lang="en-US" u="sng" dirty="0" smtClean="0"/>
              <a:t>Ask students </a:t>
            </a:r>
            <a:r>
              <a:rPr lang="en-US" dirty="0" smtClean="0"/>
              <a:t>what would be good properties for packing materials.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35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Ideal Packing Materials for Landfills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Tell students </a:t>
            </a:r>
            <a:r>
              <a:rPr lang="en-US" dirty="0" smtClean="0"/>
              <a:t>that the city you live in is going to make a landfill just for packing materials 2 blocks from where you live.</a:t>
            </a:r>
          </a:p>
          <a:p>
            <a:r>
              <a:rPr lang="en-US" u="sng" dirty="0" smtClean="0"/>
              <a:t>Ask students </a:t>
            </a:r>
            <a:r>
              <a:rPr lang="en-US" dirty="0" smtClean="0"/>
              <a:t>what would be some properties of packing material that you would allow to be put into your landfill. What would be disallowed.</a:t>
            </a:r>
          </a:p>
          <a:p>
            <a:r>
              <a:rPr lang="en-US" dirty="0" smtClean="0"/>
              <a:t>Write some suggestions on the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66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II. Ideal Packing Materials for Landfills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Tell students </a:t>
            </a:r>
            <a:r>
              <a:rPr lang="en-US" dirty="0" smtClean="0"/>
              <a:t>that they will test two different types of packing peanuts to determine which is more environmentally friendly.</a:t>
            </a:r>
          </a:p>
          <a:p>
            <a:r>
              <a:rPr lang="en-US" u="sng" dirty="0" smtClean="0"/>
              <a:t>Define</a:t>
            </a:r>
            <a:r>
              <a:rPr lang="en-US" dirty="0" smtClean="0"/>
              <a:t> </a:t>
            </a:r>
            <a:r>
              <a:rPr lang="en-US" b="1" dirty="0" smtClean="0"/>
              <a:t>biodegradable</a:t>
            </a:r>
            <a:r>
              <a:rPr lang="en-US" dirty="0" smtClean="0"/>
              <a:t> for the students.</a:t>
            </a:r>
          </a:p>
          <a:p>
            <a:r>
              <a:rPr lang="en-US" u="sng" dirty="0" smtClean="0"/>
              <a:t>Explain</a:t>
            </a:r>
            <a:r>
              <a:rPr lang="en-US" dirty="0" smtClean="0"/>
              <a:t> to the students that one of the packing peanuts is biodegradable and one isn’t.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6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IIIa</a:t>
            </a:r>
            <a:r>
              <a:rPr lang="en-US" dirty="0" smtClean="0"/>
              <a:t>. Experiment(Observations)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each pair of students an observation sheet and the #1 and #2 cups each containing 1 peanut of each kind. (</a:t>
            </a:r>
            <a:r>
              <a:rPr lang="en-US" b="1" dirty="0" smtClean="0"/>
              <a:t>Don’t tell them the difference</a:t>
            </a:r>
            <a:r>
              <a:rPr lang="en-US" dirty="0" smtClean="0"/>
              <a:t>)</a:t>
            </a:r>
          </a:p>
          <a:p>
            <a:r>
              <a:rPr lang="en-US" u="sng" dirty="0" smtClean="0"/>
              <a:t>Tell students </a:t>
            </a:r>
            <a:r>
              <a:rPr lang="en-US" dirty="0" smtClean="0"/>
              <a:t>to use their senses (except taste) and make observations about the peanuts. A VSVS will record the observations on the 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4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IIIb</a:t>
            </a:r>
            <a:r>
              <a:rPr lang="en-US" dirty="0" smtClean="0"/>
              <a:t>. Experiment(Biodegradable)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Tell students </a:t>
            </a:r>
            <a:r>
              <a:rPr lang="en-US" dirty="0" smtClean="0"/>
              <a:t>they are going to test whether their peanuts dissolve in water.</a:t>
            </a:r>
          </a:p>
          <a:p>
            <a:r>
              <a:rPr lang="en-US" dirty="0" smtClean="0"/>
              <a:t>Give each pair a plate and 2 plastic spoons and pour water into their cups so that they are half full.</a:t>
            </a:r>
          </a:p>
          <a:p>
            <a:r>
              <a:rPr lang="en-US" dirty="0" smtClean="0"/>
              <a:t>Ask students what do they observe about the packing peanuts</a:t>
            </a:r>
          </a:p>
        </p:txBody>
      </p:sp>
    </p:spTree>
    <p:extLst>
      <p:ext uri="{BB962C8B-B14F-4D97-AF65-F5344CB8AC3E}">
        <p14:creationId xmlns:p14="http://schemas.microsoft.com/office/powerpoint/2010/main" val="9404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IIIb</a:t>
            </a:r>
            <a:r>
              <a:rPr lang="en-US" dirty="0"/>
              <a:t>. Experiment(Biodegradable)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/>
              <a:t>Tell students </a:t>
            </a:r>
            <a:r>
              <a:rPr lang="en-US" dirty="0"/>
              <a:t>to take the spoon and try to push down each packing peanut under the water while stirring the water and observe if anything else happens.</a:t>
            </a:r>
          </a:p>
          <a:p>
            <a:r>
              <a:rPr lang="en-US" u="sng" dirty="0" smtClean="0"/>
              <a:t>Ask students</a:t>
            </a:r>
            <a:r>
              <a:rPr lang="en-US" dirty="0" smtClean="0"/>
              <a:t> which peanut would be better for the landfill.</a:t>
            </a:r>
          </a:p>
          <a:p>
            <a:r>
              <a:rPr lang="en-US" u="sng" dirty="0" smtClean="0"/>
              <a:t>Tell students</a:t>
            </a:r>
            <a:r>
              <a:rPr lang="en-US" dirty="0" smtClean="0"/>
              <a:t> that the starch peanut is </a:t>
            </a:r>
            <a:r>
              <a:rPr lang="en-US" b="1" u="sng" dirty="0" smtClean="0"/>
              <a:t>biodegradable</a:t>
            </a:r>
            <a:r>
              <a:rPr lang="en-US" dirty="0" smtClean="0"/>
              <a:t>, the polystyrene one is not. Tell them that the resulting solution is safe and will not harm the environment</a:t>
            </a:r>
          </a:p>
          <a:p>
            <a:r>
              <a:rPr lang="en-US" u="sng" dirty="0" smtClean="0"/>
              <a:t>Ask students</a:t>
            </a:r>
            <a:r>
              <a:rPr lang="en-US" dirty="0" smtClean="0"/>
              <a:t> if they know of other things made of polystyrene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11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741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Packing Peanuts</vt:lpstr>
      <vt:lpstr>Information to Know Beforehand</vt:lpstr>
      <vt:lpstr>I. Introduction</vt:lpstr>
      <vt:lpstr>I. Introduction</vt:lpstr>
      <vt:lpstr>II. Ideal Packing Materials for Landfills</vt:lpstr>
      <vt:lpstr>II. Ideal Packing Materials for Landfills</vt:lpstr>
      <vt:lpstr>IIIa. Experiment(Observations)</vt:lpstr>
      <vt:lpstr>IIIb. Experiment(Biodegradable)</vt:lpstr>
      <vt:lpstr>IIIb. Experiment(Biodegradable)</vt:lpstr>
      <vt:lpstr>IV. Experiment 2 (Cornstarch)</vt:lpstr>
      <vt:lpstr>IV. Experiment 2 (Cornstarch)</vt:lpstr>
      <vt:lpstr>IV. Experiment 2 (packing peanut)</vt:lpstr>
      <vt:lpstr>Clean-up and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Packing Peanuts</dc:title>
  <dc:creator>Pat</dc:creator>
  <cp:lastModifiedBy>Pat</cp:lastModifiedBy>
  <cp:revision>6</cp:revision>
  <dcterms:created xsi:type="dcterms:W3CDTF">2012-10-01T18:45:59Z</dcterms:created>
  <dcterms:modified xsi:type="dcterms:W3CDTF">2012-10-01T19:25:22Z</dcterms:modified>
</cp:coreProperties>
</file>