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2" y="-12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68510-5F43-4747-B0AC-32D1851CEFF6}" type="datetimeFigureOut">
              <a:rPr lang="en-US" smtClean="0"/>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0D109-3849-4713-8271-15E0F305696B}" type="slidenum">
              <a:rPr lang="en-US" smtClean="0"/>
              <a:t>‹#›</a:t>
            </a:fld>
            <a:endParaRPr lang="en-US"/>
          </a:p>
        </p:txBody>
      </p:sp>
    </p:spTree>
    <p:extLst>
      <p:ext uri="{BB962C8B-B14F-4D97-AF65-F5344CB8AC3E}">
        <p14:creationId xmlns:p14="http://schemas.microsoft.com/office/powerpoint/2010/main" val="269067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0D109-3849-4713-8271-15E0F305696B}" type="slidenum">
              <a:rPr lang="en-US" smtClean="0"/>
              <a:t>2</a:t>
            </a:fld>
            <a:endParaRPr lang="en-US"/>
          </a:p>
        </p:txBody>
      </p:sp>
    </p:spTree>
    <p:extLst>
      <p:ext uri="{BB962C8B-B14F-4D97-AF65-F5344CB8AC3E}">
        <p14:creationId xmlns:p14="http://schemas.microsoft.com/office/powerpoint/2010/main" val="184961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8F4ED-74D3-4BAF-B043-E2A46A0AE630}"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587D0-21B6-4084-AFD7-3871A64CC98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F4ED-74D3-4BAF-B043-E2A46A0AE630}"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F4ED-74D3-4BAF-B043-E2A46A0AE630}"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F4ED-74D3-4BAF-B043-E2A46A0AE630}"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8F4ED-74D3-4BAF-B043-E2A46A0AE630}"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587D0-21B6-4084-AFD7-3871A64CC98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8F4ED-74D3-4BAF-B043-E2A46A0AE630}"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8F4ED-74D3-4BAF-B043-E2A46A0AE630}" type="datetimeFigureOut">
              <a:rPr lang="en-US" smtClean="0"/>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587D0-21B6-4084-AFD7-3871A64CC98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8F4ED-74D3-4BAF-B043-E2A46A0AE630}" type="datetimeFigureOut">
              <a:rPr lang="en-US" smtClean="0"/>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8F4ED-74D3-4BAF-B043-E2A46A0AE630}" type="datetimeFigureOut">
              <a:rPr lang="en-US" smtClean="0"/>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F4ED-74D3-4BAF-B043-E2A46A0AE630}"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587D0-21B6-4084-AFD7-3871A64CC98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F4ED-74D3-4BAF-B043-E2A46A0AE630}"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587D0-21B6-4084-AFD7-3871A64CC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588F4ED-74D3-4BAF-B043-E2A46A0AE630}" type="datetimeFigureOut">
              <a:rPr lang="en-US" smtClean="0"/>
              <a:t>2/1/2013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FA587D0-21B6-4084-AFD7-3871A64CC98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MAGNETISM</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cienceathawthorn.pbworks.com/f/1245184188/bar%20magne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0200"/>
            <a:ext cx="4191000" cy="223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4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29600" cy="1600200"/>
          </a:xfrm>
        </p:spPr>
        <p:txBody>
          <a:bodyPr>
            <a:normAutofit fontScale="90000"/>
          </a:bodyPr>
          <a:lstStyle/>
          <a:p>
            <a:r>
              <a:rPr lang="en-US" dirty="0" smtClean="0"/>
              <a:t>WHAT IS STRONGER—MAGNETIC  ATTRACTION OR GRAVITY?</a:t>
            </a:r>
            <a:endParaRPr lang="en-US" dirty="0"/>
          </a:p>
        </p:txBody>
      </p:sp>
      <p:sp>
        <p:nvSpPr>
          <p:cNvPr id="3" name="Content Placeholder 2"/>
          <p:cNvSpPr>
            <a:spLocks noGrp="1"/>
          </p:cNvSpPr>
          <p:nvPr>
            <p:ph sz="half" idx="1"/>
          </p:nvPr>
        </p:nvSpPr>
        <p:spPr>
          <a:xfrm>
            <a:off x="762000" y="609600"/>
            <a:ext cx="3657600" cy="4038599"/>
          </a:xfrm>
        </p:spPr>
        <p:txBody>
          <a:bodyPr>
            <a:normAutofit fontScale="85000" lnSpcReduction="20000"/>
          </a:bodyPr>
          <a:lstStyle/>
          <a:p>
            <a:pPr lvl="0"/>
            <a:r>
              <a:rPr lang="en-US" dirty="0"/>
              <a:t>Tape free end of thread and paper clip to table.</a:t>
            </a:r>
          </a:p>
          <a:p>
            <a:pPr lvl="0"/>
            <a:r>
              <a:rPr lang="en-US" dirty="0"/>
              <a:t>Hold paper clip up in air and bring magnet to within ½ inch above it.</a:t>
            </a:r>
          </a:p>
          <a:p>
            <a:pPr lvl="0"/>
            <a:r>
              <a:rPr lang="en-US" dirty="0"/>
              <a:t>Let go clip.</a:t>
            </a:r>
          </a:p>
          <a:p>
            <a:pPr lvl="0"/>
            <a:r>
              <a:rPr lang="en-US" dirty="0"/>
              <a:t>What happens?</a:t>
            </a:r>
          </a:p>
          <a:p>
            <a:pPr lvl="0"/>
            <a:r>
              <a:rPr lang="en-US" dirty="0"/>
              <a:t>Move magnet back and forth and up.  </a:t>
            </a:r>
          </a:p>
          <a:p>
            <a:pPr lvl="0"/>
            <a:r>
              <a:rPr lang="en-US" dirty="0"/>
              <a:t>How far can the magnet be moved before the paper clip falls</a:t>
            </a:r>
            <a:r>
              <a:rPr lang="en-US" dirty="0" smtClean="0"/>
              <a:t>?</a:t>
            </a:r>
            <a:endParaRPr lang="en-US"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609600"/>
            <a:ext cx="3657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539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010400" cy="1600200"/>
          </a:xfrm>
        </p:spPr>
        <p:txBody>
          <a:bodyPr>
            <a:normAutofit fontScale="90000"/>
          </a:bodyPr>
          <a:lstStyle/>
          <a:p>
            <a:r>
              <a:rPr lang="en-US" dirty="0" smtClean="0"/>
              <a:t>SEEING THE MAGNETIC FIELD</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a:p>
        </p:txBody>
      </p:sp>
      <p:sp>
        <p:nvSpPr>
          <p:cNvPr id="4" name="Content Placeholder 3"/>
          <p:cNvSpPr>
            <a:spLocks noGrp="1"/>
          </p:cNvSpPr>
          <p:nvPr>
            <p:ph sz="half" idx="2"/>
          </p:nvPr>
        </p:nvSpPr>
        <p:spPr>
          <a:xfrm>
            <a:off x="4648200" y="609600"/>
            <a:ext cx="3657600" cy="4800600"/>
          </a:xfrm>
        </p:spPr>
        <p:txBody>
          <a:bodyPr>
            <a:normAutofit fontScale="77500" lnSpcReduction="20000"/>
          </a:bodyPr>
          <a:lstStyle/>
          <a:p>
            <a:pPr lvl="0"/>
            <a:r>
              <a:rPr lang="en-US" dirty="0"/>
              <a:t>Place a bar magnet on table.  </a:t>
            </a:r>
          </a:p>
          <a:p>
            <a:pPr lvl="0"/>
            <a:r>
              <a:rPr lang="en-US" dirty="0"/>
              <a:t>Place the petri dish on top of the magnet so that the magnet is in the center.  </a:t>
            </a:r>
          </a:p>
          <a:p>
            <a:pPr lvl="0"/>
            <a:r>
              <a:rPr lang="en-US" dirty="0"/>
              <a:t>Slowly shake the iron filings over the paper until you can see a pattern. </a:t>
            </a:r>
          </a:p>
          <a:p>
            <a:pPr lvl="0"/>
            <a:r>
              <a:rPr lang="en-US" dirty="0"/>
              <a:t>Look at the shape of the pattern the filings form around the bar magnet.</a:t>
            </a:r>
          </a:p>
          <a:p>
            <a:pPr lvl="0"/>
            <a:r>
              <a:rPr lang="en-US" dirty="0"/>
              <a:t>Repeat for the different shaped magnets.</a:t>
            </a:r>
          </a:p>
          <a:p>
            <a:pPr lvl="0"/>
            <a:r>
              <a:rPr lang="en-US" dirty="0"/>
              <a:t>Return ALL materials to VSVS member</a:t>
            </a:r>
            <a:r>
              <a:rPr lang="en-US" dirty="0" smtClean="0"/>
              <a:t>.</a:t>
            </a:r>
            <a:endParaRPr lang="en-US" dirty="0"/>
          </a:p>
        </p:txBody>
      </p:sp>
      <p:pic>
        <p:nvPicPr>
          <p:cNvPr id="6146" name="Picture 2" descr="C:\Users\Pat\Pictures\2013-01-30 001\IMG_2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4495800" cy="475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9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934200" cy="1600200"/>
          </a:xfrm>
        </p:spPr>
        <p:txBody>
          <a:bodyPr>
            <a:normAutofit fontScale="90000"/>
          </a:bodyPr>
          <a:lstStyle/>
          <a:p>
            <a:r>
              <a:rPr lang="en-US" dirty="0" smtClean="0"/>
              <a:t>SEEING THE MAGNETIC FIELD</a:t>
            </a:r>
            <a:endParaRPr lang="en-US" dirty="0"/>
          </a:p>
        </p:txBody>
      </p:sp>
      <p:sp>
        <p:nvSpPr>
          <p:cNvPr id="3" name="Content Placeholder 2"/>
          <p:cNvSpPr>
            <a:spLocks noGrp="1"/>
          </p:cNvSpPr>
          <p:nvPr>
            <p:ph sz="half" idx="1"/>
          </p:nvPr>
        </p:nvSpPr>
        <p:spPr>
          <a:xfrm>
            <a:off x="762000" y="609600"/>
            <a:ext cx="3657600" cy="4343400"/>
          </a:xfrm>
        </p:spPr>
        <p:txBody>
          <a:bodyPr>
            <a:normAutofit fontScale="92500"/>
          </a:bodyPr>
          <a:lstStyle/>
          <a:p>
            <a:r>
              <a:rPr lang="en-US" dirty="0"/>
              <a:t>A magnetic field is the area around magnet where the magnetic force acts.</a:t>
            </a:r>
          </a:p>
          <a:p>
            <a:r>
              <a:rPr lang="en-US" dirty="0"/>
              <a:t>What does the magnetic field look like for the different shapes?  </a:t>
            </a:r>
          </a:p>
          <a:p>
            <a:r>
              <a:rPr lang="en-US" dirty="0"/>
              <a:t>Where is the magnetic force the strongest?  Weakest?</a:t>
            </a:r>
          </a:p>
        </p:txBody>
      </p:sp>
      <p:sp>
        <p:nvSpPr>
          <p:cNvPr id="4" name="Content Placeholder 3"/>
          <p:cNvSpPr>
            <a:spLocks noGrp="1"/>
          </p:cNvSpPr>
          <p:nvPr>
            <p:ph sz="half" idx="2"/>
          </p:nvPr>
        </p:nvSpPr>
        <p:spPr/>
        <p:txBody>
          <a:bodyPr>
            <a:normAutofit fontScale="92500"/>
          </a:bodyPr>
          <a:lstStyle/>
          <a:p>
            <a:endParaRPr lang="en-US" dirty="0"/>
          </a:p>
        </p:txBody>
      </p:sp>
      <p:pic>
        <p:nvPicPr>
          <p:cNvPr id="7170" name="Picture 2" descr="C:\Users\Pat\Pictures\2013-01-30 001\IMG_2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685800"/>
            <a:ext cx="4191000" cy="440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5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BACKGROUND</a:t>
            </a:r>
            <a:endParaRPr lang="en-US" dirty="0"/>
          </a:p>
        </p:txBody>
      </p:sp>
      <p:sp>
        <p:nvSpPr>
          <p:cNvPr id="3" name="Content Placeholder 2"/>
          <p:cNvSpPr>
            <a:spLocks noGrp="1"/>
          </p:cNvSpPr>
          <p:nvPr>
            <p:ph idx="1"/>
          </p:nvPr>
        </p:nvSpPr>
        <p:spPr>
          <a:xfrm>
            <a:off x="762000" y="457200"/>
            <a:ext cx="5562600" cy="5181600"/>
          </a:xfrm>
        </p:spPr>
        <p:txBody>
          <a:bodyPr>
            <a:normAutofit fontScale="70000" lnSpcReduction="20000"/>
          </a:bodyPr>
          <a:lstStyle/>
          <a:p>
            <a:pPr lvl="0"/>
            <a:r>
              <a:rPr lang="en-US" dirty="0"/>
              <a:t>Man has been fascinated by magnetic properties since 600 B.C.  (One story tells of a Greek shepherd boy called </a:t>
            </a:r>
            <a:r>
              <a:rPr lang="en-US" dirty="0" err="1"/>
              <a:t>Magnes</a:t>
            </a:r>
            <a:r>
              <a:rPr lang="en-US" dirty="0"/>
              <a:t> who discovered that the iron tip on his staff was mysteriously attracted to a rock.)  This rock was a naturally occurring magnetic rock called lodestone.  </a:t>
            </a:r>
          </a:p>
          <a:p>
            <a:r>
              <a:rPr lang="en-US" b="1" dirty="0"/>
              <a:t>Show students a piece of magnetite, and show them that a small magnet is attracted to it</a:t>
            </a:r>
            <a:r>
              <a:rPr lang="en-US" b="1" dirty="0" smtClean="0"/>
              <a:t>.</a:t>
            </a:r>
            <a:endParaRPr lang="en-US" b="1" dirty="0"/>
          </a:p>
          <a:p>
            <a:pPr lvl="0"/>
            <a:r>
              <a:rPr lang="en-US" dirty="0"/>
              <a:t>The mariners compass was the first important magnetic device.  It is thought to have come from the Chinese, who had discovered that a free-hanging magnet always pointed in the same N/S direction.</a:t>
            </a:r>
          </a:p>
          <a:p>
            <a:pPr lvl="0"/>
            <a:r>
              <a:rPr lang="en-US" dirty="0"/>
              <a:t>There are 4 types of magnets. The most common ones are made from an alloy called alnico (Al, Ni, Co).   Others are Ceramic (strontium ferrite), Samarium Cobalt, and Neodymium.</a:t>
            </a:r>
          </a:p>
          <a:p>
            <a:pPr lvl="0"/>
            <a:r>
              <a:rPr lang="en-US" dirty="0"/>
              <a:t>Uses for magnets: Ask students some everyday uses for magnets.  </a:t>
            </a:r>
          </a:p>
          <a:p>
            <a:r>
              <a:rPr lang="en-US" dirty="0"/>
              <a:t>Magnets are everywhere – they help seal refrigerator doors tight, compasses, used in the production of electricity, Car </a:t>
            </a:r>
            <a:r>
              <a:rPr lang="en-US" dirty="0" smtClean="0"/>
              <a:t>ignition, etc.</a:t>
            </a:r>
            <a:endParaRPr lang="en-US" dirty="0"/>
          </a:p>
        </p:txBody>
      </p:sp>
      <p:pic>
        <p:nvPicPr>
          <p:cNvPr id="2050" name="Picture 2" descr="http://core.ecu.edu/geology/harper/mineral/7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438400" cy="206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0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MAGNETS STICK TO THE REFRIGERATOR?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Magnets </a:t>
            </a:r>
            <a:r>
              <a:rPr lang="en-US" dirty="0"/>
              <a:t>attract other magnetic materials.  The most common magnetic metal is iron. You don't see too many products made of pure iron but you do see a lot of products made of steel. Since steel has a lot of iron in it, steel is attracted to a magnet.</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85800"/>
            <a:ext cx="373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39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fontScale="90000"/>
          </a:bodyPr>
          <a:lstStyle/>
          <a:p>
            <a:r>
              <a:rPr lang="en-US" dirty="0" smtClean="0"/>
              <a:t>HOW ARE MAGNETS MADE?</a:t>
            </a:r>
            <a:endParaRPr lang="en-US" dirty="0"/>
          </a:p>
        </p:txBody>
      </p:sp>
      <p:sp>
        <p:nvSpPr>
          <p:cNvPr id="3" name="Content Placeholder 2"/>
          <p:cNvSpPr>
            <a:spLocks noGrp="1"/>
          </p:cNvSpPr>
          <p:nvPr>
            <p:ph sz="half" idx="1"/>
          </p:nvPr>
        </p:nvSpPr>
        <p:spPr>
          <a:xfrm>
            <a:off x="762000" y="609600"/>
            <a:ext cx="3657600" cy="4648199"/>
          </a:xfrm>
        </p:spPr>
        <p:txBody>
          <a:bodyPr>
            <a:normAutofit fontScale="77500" lnSpcReduction="20000"/>
          </a:bodyPr>
          <a:lstStyle/>
          <a:p>
            <a:pPr marL="0" indent="0">
              <a:buNone/>
            </a:pPr>
            <a:r>
              <a:rPr lang="en-US" dirty="0" smtClean="0"/>
              <a:t>The </a:t>
            </a:r>
            <a:r>
              <a:rPr lang="en-US" dirty="0"/>
              <a:t>most common magnetic materials are the metals iron, cobalt, and nickel or combinations of these with other materials. To make any of these substances into magnets, the material to be magnetized is placed into a device called a magnetizer. The magnetizer has a powerful electric current traveling through coils of wire.  The electricity of the magnetizer creates a strong magnetic field, which magnetizes the material.</a:t>
            </a:r>
          </a:p>
          <a:p>
            <a:endParaRPr lang="en-US" dirty="0"/>
          </a:p>
        </p:txBody>
      </p:sp>
      <p:sp>
        <p:nvSpPr>
          <p:cNvPr id="4" name="Content Placeholder 3"/>
          <p:cNvSpPr>
            <a:spLocks noGrp="1"/>
          </p:cNvSpPr>
          <p:nvPr>
            <p:ph sz="half" idx="2"/>
          </p:nvPr>
        </p:nvSpPr>
        <p:spPr>
          <a:xfrm>
            <a:off x="4648200" y="609600"/>
            <a:ext cx="3657600" cy="4495799"/>
          </a:xfrm>
        </p:spPr>
        <p:txBody>
          <a:bodyPr>
            <a:normAutofit fontScale="77500" lnSpcReduction="20000"/>
          </a:bodyPr>
          <a:lstStyle/>
          <a:p>
            <a:pPr marL="0" indent="0" algn="ctr">
              <a:buNone/>
            </a:pPr>
            <a:r>
              <a:rPr lang="en-US" b="1" dirty="0" smtClean="0"/>
              <a:t>What </a:t>
            </a:r>
            <a:r>
              <a:rPr lang="en-US" b="1" dirty="0"/>
              <a:t>do you know about magnets and magnetism</a:t>
            </a:r>
            <a:r>
              <a:rPr lang="en-US" b="1" dirty="0" smtClean="0"/>
              <a:t>?</a:t>
            </a:r>
            <a:endParaRPr lang="en-US" dirty="0"/>
          </a:p>
          <a:p>
            <a:r>
              <a:rPr lang="en-US" dirty="0"/>
              <a:t>Magnets have north and south poles.</a:t>
            </a:r>
          </a:p>
          <a:p>
            <a:r>
              <a:rPr lang="en-US" dirty="0"/>
              <a:t>The south poles on 2 magnets will repel each other.  </a:t>
            </a:r>
          </a:p>
          <a:p>
            <a:r>
              <a:rPr lang="en-US" dirty="0"/>
              <a:t>The north poles on 2 magnets will repel each other.  </a:t>
            </a:r>
          </a:p>
          <a:p>
            <a:r>
              <a:rPr lang="en-US" dirty="0"/>
              <a:t>The north and south pole on 2 magnets will attract each other.  This attraction and repulsion is called </a:t>
            </a:r>
            <a:r>
              <a:rPr lang="en-US" b="1" dirty="0"/>
              <a:t>magnetism</a:t>
            </a:r>
            <a:r>
              <a:rPr lang="en-US" dirty="0"/>
              <a:t>.</a:t>
            </a:r>
          </a:p>
          <a:p>
            <a:endParaRPr lang="en-US" dirty="0"/>
          </a:p>
        </p:txBody>
      </p:sp>
    </p:spTree>
    <p:extLst>
      <p:ext uri="{BB962C8B-B14F-4D97-AF65-F5344CB8AC3E}">
        <p14:creationId xmlns:p14="http://schemas.microsoft.com/office/powerpoint/2010/main" val="19707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MATERIALS WILL MAGNETS ATTRACT?</a:t>
            </a:r>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21569"/>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121569"/>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17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8001000" cy="1371600"/>
          </a:xfrm>
        </p:spPr>
        <p:txBody>
          <a:bodyPr>
            <a:normAutofit fontScale="90000"/>
          </a:bodyPr>
          <a:lstStyle/>
          <a:p>
            <a:r>
              <a:rPr lang="en-US" dirty="0" smtClean="0"/>
              <a:t>WHAT MATERIALS WILL MAGNETS ATTRACT?</a:t>
            </a:r>
            <a:endParaRPr lang="en-US" dirty="0"/>
          </a:p>
        </p:txBody>
      </p:sp>
      <p:sp>
        <p:nvSpPr>
          <p:cNvPr id="3" name="Content Placeholder 2"/>
          <p:cNvSpPr>
            <a:spLocks noGrp="1"/>
          </p:cNvSpPr>
          <p:nvPr>
            <p:ph sz="half" idx="1"/>
          </p:nvPr>
        </p:nvSpPr>
        <p:spPr>
          <a:xfrm>
            <a:off x="762000" y="152400"/>
            <a:ext cx="4114800" cy="5105400"/>
          </a:xfrm>
        </p:spPr>
        <p:txBody>
          <a:bodyPr>
            <a:normAutofit fontScale="62500" lnSpcReduction="20000"/>
          </a:bodyPr>
          <a:lstStyle/>
          <a:p>
            <a:pPr lvl="0"/>
            <a:r>
              <a:rPr lang="en-US" dirty="0"/>
              <a:t>Pour the materials from the jars onto the plate and test each item to determine if it is magnetic.  It is magnetic if it is attracted to, and sticks to the magnetic wand.</a:t>
            </a:r>
          </a:p>
          <a:p>
            <a:pPr lvl="0"/>
            <a:r>
              <a:rPr lang="en-US" dirty="0"/>
              <a:t>Separate the magnetic items from the non-magnetic ones into 2 groups (on either side of the plate).</a:t>
            </a:r>
          </a:p>
          <a:p>
            <a:pPr lvl="0"/>
            <a:r>
              <a:rPr lang="en-US" dirty="0"/>
              <a:t>Record the results by placing a check beside the name of each item if it is magnetic.  Young students may need help identifying the items and their names.  OR, VSVS members will record the results on the board. </a:t>
            </a:r>
          </a:p>
          <a:p>
            <a:pPr lvl="0"/>
            <a:r>
              <a:rPr lang="en-US" dirty="0"/>
              <a:t>Ask them if they can identify anything the magnetic items have in common?</a:t>
            </a:r>
          </a:p>
          <a:p>
            <a:pPr lvl="0"/>
            <a:r>
              <a:rPr lang="en-US" dirty="0"/>
              <a:t>All the items are metallic and contain iron.</a:t>
            </a:r>
          </a:p>
          <a:p>
            <a:pPr marL="0" indent="0">
              <a:buNone/>
            </a:pP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33400"/>
            <a:ext cx="3657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12459"/>
            <a:ext cx="3657600" cy="215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60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POLES OF A MAGNET</a:t>
            </a:r>
            <a:endParaRPr lang="en-US" dirty="0"/>
          </a:p>
        </p:txBody>
      </p:sp>
      <p:sp>
        <p:nvSpPr>
          <p:cNvPr id="3" name="Content Placeholder 2"/>
          <p:cNvSpPr>
            <a:spLocks noGrp="1"/>
          </p:cNvSpPr>
          <p:nvPr>
            <p:ph sz="half" idx="1"/>
          </p:nvPr>
        </p:nvSpPr>
        <p:spPr>
          <a:xfrm>
            <a:off x="609600" y="381000"/>
            <a:ext cx="3886200" cy="4572000"/>
          </a:xfrm>
        </p:spPr>
        <p:txBody>
          <a:bodyPr>
            <a:normAutofit fontScale="55000" lnSpcReduction="20000"/>
          </a:bodyPr>
          <a:lstStyle/>
          <a:p>
            <a:r>
              <a:rPr lang="en-US" dirty="0"/>
              <a:t>Tell students to:</a:t>
            </a:r>
          </a:p>
          <a:p>
            <a:pPr lvl="0"/>
            <a:r>
              <a:rPr lang="en-US" dirty="0"/>
              <a:t> Look at the magnets and find the labeled north (N) and south (S) poles.  </a:t>
            </a:r>
          </a:p>
          <a:p>
            <a:pPr lvl="0"/>
            <a:r>
              <a:rPr lang="en-US" dirty="0"/>
              <a:t>Hold the magnets so that the “N”’s are facing each other</a:t>
            </a:r>
            <a:r>
              <a:rPr lang="en-US" dirty="0" smtClean="0"/>
              <a:t>.</a:t>
            </a:r>
            <a:r>
              <a:rPr lang="en-US" dirty="0"/>
              <a:t> </a:t>
            </a:r>
          </a:p>
          <a:p>
            <a:pPr lvl="0"/>
            <a:r>
              <a:rPr lang="en-US" dirty="0"/>
              <a:t>Tell the pair to move the magnets towards each other.  What happens? </a:t>
            </a:r>
          </a:p>
          <a:p>
            <a:pPr lvl="0"/>
            <a:r>
              <a:rPr lang="en-US" dirty="0"/>
              <a:t>Have 1 partner turn the second bar magnet around (180 degrees) so that an “N” and “S” face each other, and move the 2 magnets towards each other.  What happens?</a:t>
            </a:r>
          </a:p>
          <a:p>
            <a:r>
              <a:rPr lang="en-US" dirty="0"/>
              <a:t>Magnets have north and south poles.  </a:t>
            </a:r>
          </a:p>
          <a:p>
            <a:r>
              <a:rPr lang="en-US" dirty="0"/>
              <a:t>The south poles on 2 magnets will repel each other.  </a:t>
            </a:r>
          </a:p>
          <a:p>
            <a:r>
              <a:rPr lang="en-US" dirty="0"/>
              <a:t>The north poles on 2 magnets will repel each other.  </a:t>
            </a:r>
          </a:p>
          <a:p>
            <a:r>
              <a:rPr lang="en-US" dirty="0"/>
              <a:t>The north and south pole on 2 magnets will attract each other.  </a:t>
            </a:r>
          </a:p>
          <a:p>
            <a:r>
              <a:rPr lang="en-US" dirty="0"/>
              <a:t>Opposites attract, like repels.  You can now find the poles on any unmarked magnet.</a:t>
            </a:r>
          </a:p>
          <a:p>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7200"/>
            <a:ext cx="3505200" cy="207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45817"/>
            <a:ext cx="3505200" cy="199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277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534400" cy="1600200"/>
          </a:xfrm>
        </p:spPr>
        <p:txBody>
          <a:bodyPr>
            <a:normAutofit fontScale="90000"/>
          </a:bodyPr>
          <a:lstStyle/>
          <a:p>
            <a:r>
              <a:rPr lang="en-US" dirty="0" smtClean="0"/>
              <a:t>HOW STRONG IS THE ATTRACTION OR REPULSION IN A MAGNET?</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Test how many paper clips a magnet will hold. </a:t>
            </a:r>
          </a:p>
          <a:p>
            <a:pPr lvl="0"/>
            <a:r>
              <a:rPr lang="en-US" dirty="0"/>
              <a:t>Place the first paper clip on one end of the magnet.  This paper clip is now magnetic (by induction)</a:t>
            </a:r>
          </a:p>
          <a:p>
            <a:pPr lvl="0"/>
            <a:r>
              <a:rPr lang="en-US" dirty="0"/>
              <a:t>Add a second paper clip to the bottom of the 1</a:t>
            </a:r>
            <a:r>
              <a:rPr lang="en-US" baseline="30000" dirty="0"/>
              <a:t>st</a:t>
            </a:r>
            <a:r>
              <a:rPr lang="en-US" dirty="0"/>
              <a:t> clip.</a:t>
            </a:r>
          </a:p>
          <a:p>
            <a:pPr lvl="0"/>
            <a:r>
              <a:rPr lang="en-US" dirty="0"/>
              <a:t>Try adding a 3</a:t>
            </a:r>
            <a:r>
              <a:rPr lang="en-US" baseline="30000" dirty="0"/>
              <a:t>rd</a:t>
            </a:r>
            <a:r>
              <a:rPr lang="en-US" dirty="0"/>
              <a:t> and 4</a:t>
            </a:r>
            <a:r>
              <a:rPr lang="en-US" baseline="30000" dirty="0"/>
              <a:t>th</a:t>
            </a:r>
            <a:r>
              <a:rPr lang="en-US" dirty="0"/>
              <a:t>.</a:t>
            </a:r>
          </a:p>
          <a:p>
            <a:pPr lvl="0"/>
            <a:r>
              <a:rPr lang="en-US" dirty="0"/>
              <a:t>Does gravity always win after same number paper clips?  </a:t>
            </a:r>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914400"/>
            <a:ext cx="3657600"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38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239000" cy="1600200"/>
          </a:xfrm>
        </p:spPr>
        <p:txBody>
          <a:bodyPr>
            <a:normAutofit fontScale="90000"/>
          </a:bodyPr>
          <a:lstStyle/>
          <a:p>
            <a:r>
              <a:rPr lang="en-US" dirty="0" smtClean="0"/>
              <a:t>HOW STRONG IS REPULSION?</a:t>
            </a:r>
            <a:endParaRPr lang="en-US" dirty="0"/>
          </a:p>
        </p:txBody>
      </p:sp>
      <p:sp>
        <p:nvSpPr>
          <p:cNvPr id="3" name="Content Placeholder 2"/>
          <p:cNvSpPr>
            <a:spLocks noGrp="1"/>
          </p:cNvSpPr>
          <p:nvPr>
            <p:ph idx="1"/>
          </p:nvPr>
        </p:nvSpPr>
        <p:spPr/>
        <p:txBody>
          <a:bodyPr/>
          <a:lstStyle/>
          <a:p>
            <a:r>
              <a:rPr lang="en-US" dirty="0"/>
              <a:t>Look at ring magnets on rod.   </a:t>
            </a:r>
          </a:p>
          <a:p>
            <a:pPr lvl="0"/>
            <a:r>
              <a:rPr lang="en-US" dirty="0"/>
              <a:t>Place 2 magnets on rod so that they repel each other</a:t>
            </a:r>
          </a:p>
          <a:p>
            <a:pPr lvl="0"/>
            <a:r>
              <a:rPr lang="en-US" dirty="0"/>
              <a:t>Measure distance between magnets</a:t>
            </a:r>
          </a:p>
          <a:p>
            <a:pPr lvl="0"/>
            <a:r>
              <a:rPr lang="en-US" dirty="0"/>
              <a:t>Put washers on top of magnet (slide onto rod) until magnets touch.  Record the # of washers.</a:t>
            </a:r>
          </a:p>
          <a:p>
            <a:pPr marL="0" indent="0">
              <a:buNone/>
            </a:pPr>
            <a:endParaRPr lang="en-US" dirty="0"/>
          </a:p>
          <a:p>
            <a:endParaRPr lang="en-US" dirty="0"/>
          </a:p>
        </p:txBody>
      </p:sp>
    </p:spTree>
    <p:extLst>
      <p:ext uri="{BB962C8B-B14F-4D97-AF65-F5344CB8AC3E}">
        <p14:creationId xmlns:p14="http://schemas.microsoft.com/office/powerpoint/2010/main" val="3834218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1344</TotalTime>
  <Words>853</Words>
  <Application>Microsoft Office PowerPoint</Application>
  <PresentationFormat>On-screen Show (4:3)</PresentationFormat>
  <Paragraphs>65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MAGNETISM</vt:lpstr>
      <vt:lpstr>BACKGROUND</vt:lpstr>
      <vt:lpstr>WHY DO MAGNETS STICK TO THE REFRIGERATOR?</vt:lpstr>
      <vt:lpstr>HOW ARE MAGNETS MADE?</vt:lpstr>
      <vt:lpstr>WHAT MATERIALS WILL MAGNETS ATTRACT?</vt:lpstr>
      <vt:lpstr>WHAT MATERIALS WILL MAGNETS ATTRACT?</vt:lpstr>
      <vt:lpstr>FINDING THE POLES OF A MAGNET</vt:lpstr>
      <vt:lpstr>HOW STRONG IS THE ATTRACTION OR REPULSION IN A MAGNET?</vt:lpstr>
      <vt:lpstr>HOW STRONG IS REPULSION?</vt:lpstr>
      <vt:lpstr>WHAT IS STRONGER—MAGNETIC  ATTRACTION OR GRAVITY?</vt:lpstr>
      <vt:lpstr>SEEING THE MAGNETIC FIELD</vt:lpstr>
      <vt:lpstr>SEEING THE MAGNETIC FIELD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dc:title>
  <dc:creator>Mel</dc:creator>
  <cp:lastModifiedBy>Pat</cp:lastModifiedBy>
  <cp:revision>7</cp:revision>
  <dcterms:created xsi:type="dcterms:W3CDTF">2013-01-31T17:55:13Z</dcterms:created>
  <dcterms:modified xsi:type="dcterms:W3CDTF">2013-02-01T16:22:24Z</dcterms:modified>
</cp:coreProperties>
</file>