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33CC33"/>
    <a:srgbClr val="66FFFF"/>
    <a:srgbClr val="00FFFF"/>
    <a:srgbClr val="66FF66"/>
    <a:srgbClr val="0000FF"/>
    <a:srgbClr val="FFFF66"/>
    <a:srgbClr val="FF9933"/>
    <a:srgbClr val="F2440E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8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6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6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0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6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0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8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8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3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6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738AC-E89B-413E-9611-BE35E9124720}" type="datetimeFigureOut">
              <a:rPr lang="en-US" smtClean="0"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27152-9682-449D-A9D0-1B5325A3E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6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5847" y="1586564"/>
            <a:ext cx="6019800" cy="4343400"/>
          </a:xfrm>
          <a:prstGeom prst="ellipse">
            <a:avLst/>
          </a:prstGeom>
          <a:solidFill>
            <a:srgbClr val="66FFFF"/>
          </a:solidFill>
          <a:ln w="76200">
            <a:solidFill>
              <a:srgbClr val="9966FF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48564" y="2547486"/>
            <a:ext cx="1905000" cy="1905000"/>
          </a:xfrm>
          <a:prstGeom prst="ellipse">
            <a:avLst/>
          </a:prstGeom>
          <a:solidFill>
            <a:srgbClr val="66FF66"/>
          </a:solidFill>
          <a:ln w="38100"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88367" y="2916686"/>
            <a:ext cx="685800" cy="6858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16788393">
            <a:off x="6104855" y="3557992"/>
            <a:ext cx="1109575" cy="594386"/>
          </a:xfrm>
          <a:prstGeom prst="ellipse">
            <a:avLst/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rot="6225629">
            <a:off x="6261754" y="3604433"/>
            <a:ext cx="854821" cy="400083"/>
          </a:xfrm>
          <a:custGeom>
            <a:avLst/>
            <a:gdLst>
              <a:gd name="connsiteX0" fmla="*/ 323927 w 1406029"/>
              <a:gd name="connsiteY0" fmla="*/ 279132 h 895149"/>
              <a:gd name="connsiteX1" fmla="*/ 131422 w 1406029"/>
              <a:gd name="connsiteY1" fmla="*/ 269507 h 895149"/>
              <a:gd name="connsiteX2" fmla="*/ 102546 w 1406029"/>
              <a:gd name="connsiteY2" fmla="*/ 279132 h 895149"/>
              <a:gd name="connsiteX3" fmla="*/ 64045 w 1406029"/>
              <a:gd name="connsiteY3" fmla="*/ 308008 h 895149"/>
              <a:gd name="connsiteX4" fmla="*/ 44794 w 1406029"/>
              <a:gd name="connsiteY4" fmla="*/ 336884 h 895149"/>
              <a:gd name="connsiteX5" fmla="*/ 35169 w 1406029"/>
              <a:gd name="connsiteY5" fmla="*/ 837398 h 895149"/>
              <a:gd name="connsiteX6" fmla="*/ 83295 w 1406029"/>
              <a:gd name="connsiteY6" fmla="*/ 847023 h 895149"/>
              <a:gd name="connsiteX7" fmla="*/ 189173 w 1406029"/>
              <a:gd name="connsiteY7" fmla="*/ 875899 h 895149"/>
              <a:gd name="connsiteX8" fmla="*/ 208424 w 1406029"/>
              <a:gd name="connsiteY8" fmla="*/ 837398 h 895149"/>
              <a:gd name="connsiteX9" fmla="*/ 246925 w 1406029"/>
              <a:gd name="connsiteY9" fmla="*/ 818147 h 895149"/>
              <a:gd name="connsiteX10" fmla="*/ 256550 w 1406029"/>
              <a:gd name="connsiteY10" fmla="*/ 750770 h 895149"/>
              <a:gd name="connsiteX11" fmla="*/ 275801 w 1406029"/>
              <a:gd name="connsiteY11" fmla="*/ 625642 h 895149"/>
              <a:gd name="connsiteX12" fmla="*/ 343177 w 1406029"/>
              <a:gd name="connsiteY12" fmla="*/ 558265 h 895149"/>
              <a:gd name="connsiteX13" fmla="*/ 362428 w 1406029"/>
              <a:gd name="connsiteY13" fmla="*/ 587141 h 895149"/>
              <a:gd name="connsiteX14" fmla="*/ 372053 w 1406029"/>
              <a:gd name="connsiteY14" fmla="*/ 654518 h 895149"/>
              <a:gd name="connsiteX15" fmla="*/ 381678 w 1406029"/>
              <a:gd name="connsiteY15" fmla="*/ 683394 h 895149"/>
              <a:gd name="connsiteX16" fmla="*/ 439430 w 1406029"/>
              <a:gd name="connsiteY16" fmla="*/ 847023 h 895149"/>
              <a:gd name="connsiteX17" fmla="*/ 468306 w 1406029"/>
              <a:gd name="connsiteY17" fmla="*/ 866274 h 895149"/>
              <a:gd name="connsiteX18" fmla="*/ 564558 w 1406029"/>
              <a:gd name="connsiteY18" fmla="*/ 827772 h 895149"/>
              <a:gd name="connsiteX19" fmla="*/ 574184 w 1406029"/>
              <a:gd name="connsiteY19" fmla="*/ 798897 h 895149"/>
              <a:gd name="connsiteX20" fmla="*/ 583809 w 1406029"/>
              <a:gd name="connsiteY20" fmla="*/ 616017 h 895149"/>
              <a:gd name="connsiteX21" fmla="*/ 593434 w 1406029"/>
              <a:gd name="connsiteY21" fmla="*/ 548640 h 895149"/>
              <a:gd name="connsiteX22" fmla="*/ 680062 w 1406029"/>
              <a:gd name="connsiteY22" fmla="*/ 558265 h 895149"/>
              <a:gd name="connsiteX23" fmla="*/ 689687 w 1406029"/>
              <a:gd name="connsiteY23" fmla="*/ 587141 h 895149"/>
              <a:gd name="connsiteX24" fmla="*/ 718563 w 1406029"/>
              <a:gd name="connsiteY24" fmla="*/ 808522 h 895149"/>
              <a:gd name="connsiteX25" fmla="*/ 747438 w 1406029"/>
              <a:gd name="connsiteY25" fmla="*/ 847023 h 895149"/>
              <a:gd name="connsiteX26" fmla="*/ 766689 w 1406029"/>
              <a:gd name="connsiteY26" fmla="*/ 875899 h 895149"/>
              <a:gd name="connsiteX27" fmla="*/ 824441 w 1406029"/>
              <a:gd name="connsiteY27" fmla="*/ 895149 h 895149"/>
              <a:gd name="connsiteX28" fmla="*/ 872567 w 1406029"/>
              <a:gd name="connsiteY28" fmla="*/ 856648 h 895149"/>
              <a:gd name="connsiteX29" fmla="*/ 901443 w 1406029"/>
              <a:gd name="connsiteY29" fmla="*/ 837398 h 895149"/>
              <a:gd name="connsiteX30" fmla="*/ 930318 w 1406029"/>
              <a:gd name="connsiteY30" fmla="*/ 798897 h 895149"/>
              <a:gd name="connsiteX31" fmla="*/ 939944 w 1406029"/>
              <a:gd name="connsiteY31" fmla="*/ 750770 h 895149"/>
              <a:gd name="connsiteX32" fmla="*/ 959194 w 1406029"/>
              <a:gd name="connsiteY32" fmla="*/ 587141 h 895149"/>
              <a:gd name="connsiteX33" fmla="*/ 968819 w 1406029"/>
              <a:gd name="connsiteY33" fmla="*/ 510139 h 895149"/>
              <a:gd name="connsiteX34" fmla="*/ 1103573 w 1406029"/>
              <a:gd name="connsiteY34" fmla="*/ 539015 h 895149"/>
              <a:gd name="connsiteX35" fmla="*/ 1113198 w 1406029"/>
              <a:gd name="connsiteY35" fmla="*/ 596766 h 895149"/>
              <a:gd name="connsiteX36" fmla="*/ 1093948 w 1406029"/>
              <a:gd name="connsiteY36" fmla="*/ 644892 h 895149"/>
              <a:gd name="connsiteX37" fmla="*/ 1132449 w 1406029"/>
              <a:gd name="connsiteY37" fmla="*/ 827772 h 895149"/>
              <a:gd name="connsiteX38" fmla="*/ 1142074 w 1406029"/>
              <a:gd name="connsiteY38" fmla="*/ 856648 h 895149"/>
              <a:gd name="connsiteX39" fmla="*/ 1315329 w 1406029"/>
              <a:gd name="connsiteY39" fmla="*/ 875899 h 895149"/>
              <a:gd name="connsiteX40" fmla="*/ 1344205 w 1406029"/>
              <a:gd name="connsiteY40" fmla="*/ 856648 h 895149"/>
              <a:gd name="connsiteX41" fmla="*/ 1392331 w 1406029"/>
              <a:gd name="connsiteY41" fmla="*/ 770021 h 895149"/>
              <a:gd name="connsiteX42" fmla="*/ 1401956 w 1406029"/>
              <a:gd name="connsiteY42" fmla="*/ 712269 h 895149"/>
              <a:gd name="connsiteX43" fmla="*/ 1344205 w 1406029"/>
              <a:gd name="connsiteY43" fmla="*/ 231006 h 895149"/>
              <a:gd name="connsiteX44" fmla="*/ 1286453 w 1406029"/>
              <a:gd name="connsiteY44" fmla="*/ 192505 h 895149"/>
              <a:gd name="connsiteX45" fmla="*/ 1247952 w 1406029"/>
              <a:gd name="connsiteY45" fmla="*/ 105878 h 895149"/>
              <a:gd name="connsiteX46" fmla="*/ 1228702 w 1406029"/>
              <a:gd name="connsiteY46" fmla="*/ 67377 h 895149"/>
              <a:gd name="connsiteX47" fmla="*/ 1170950 w 1406029"/>
              <a:gd name="connsiteY47" fmla="*/ 0 h 895149"/>
              <a:gd name="connsiteX48" fmla="*/ 1084323 w 1406029"/>
              <a:gd name="connsiteY48" fmla="*/ 9625 h 895149"/>
              <a:gd name="connsiteX49" fmla="*/ 1026571 w 1406029"/>
              <a:gd name="connsiteY49" fmla="*/ 115503 h 895149"/>
              <a:gd name="connsiteX50" fmla="*/ 959194 w 1406029"/>
              <a:gd name="connsiteY50" fmla="*/ 375385 h 895149"/>
              <a:gd name="connsiteX51" fmla="*/ 911068 w 1406029"/>
              <a:gd name="connsiteY51" fmla="*/ 356135 h 895149"/>
              <a:gd name="connsiteX52" fmla="*/ 891817 w 1406029"/>
              <a:gd name="connsiteY52" fmla="*/ 308008 h 895149"/>
              <a:gd name="connsiteX53" fmla="*/ 853316 w 1406029"/>
              <a:gd name="connsiteY53" fmla="*/ 250257 h 895149"/>
              <a:gd name="connsiteX54" fmla="*/ 824441 w 1406029"/>
              <a:gd name="connsiteY54" fmla="*/ 38501 h 895149"/>
              <a:gd name="connsiteX55" fmla="*/ 795565 w 1406029"/>
              <a:gd name="connsiteY55" fmla="*/ 28876 h 895149"/>
              <a:gd name="connsiteX56" fmla="*/ 747438 w 1406029"/>
              <a:gd name="connsiteY56" fmla="*/ 67377 h 895149"/>
              <a:gd name="connsiteX57" fmla="*/ 728188 w 1406029"/>
              <a:gd name="connsiteY57" fmla="*/ 115503 h 895149"/>
              <a:gd name="connsiteX58" fmla="*/ 708937 w 1406029"/>
              <a:gd name="connsiteY58" fmla="*/ 144379 h 895149"/>
              <a:gd name="connsiteX59" fmla="*/ 651186 w 1406029"/>
              <a:gd name="connsiteY59" fmla="*/ 279132 h 895149"/>
              <a:gd name="connsiteX60" fmla="*/ 631935 w 1406029"/>
              <a:gd name="connsiteY60" fmla="*/ 308008 h 895149"/>
              <a:gd name="connsiteX61" fmla="*/ 612685 w 1406029"/>
              <a:gd name="connsiteY61" fmla="*/ 413886 h 895149"/>
              <a:gd name="connsiteX62" fmla="*/ 574184 w 1406029"/>
              <a:gd name="connsiteY62" fmla="*/ 423511 h 895149"/>
              <a:gd name="connsiteX63" fmla="*/ 487556 w 1406029"/>
              <a:gd name="connsiteY63" fmla="*/ 385010 h 895149"/>
              <a:gd name="connsiteX64" fmla="*/ 468306 w 1406029"/>
              <a:gd name="connsiteY64" fmla="*/ 356135 h 895149"/>
              <a:gd name="connsiteX65" fmla="*/ 439430 w 1406029"/>
              <a:gd name="connsiteY65" fmla="*/ 19250 h 895149"/>
              <a:gd name="connsiteX66" fmla="*/ 333552 w 1406029"/>
              <a:gd name="connsiteY66" fmla="*/ 48126 h 895149"/>
              <a:gd name="connsiteX67" fmla="*/ 314302 w 1406029"/>
              <a:gd name="connsiteY67" fmla="*/ 105878 h 895149"/>
              <a:gd name="connsiteX68" fmla="*/ 295051 w 1406029"/>
              <a:gd name="connsiteY68" fmla="*/ 192505 h 895149"/>
              <a:gd name="connsiteX69" fmla="*/ 323927 w 1406029"/>
              <a:gd name="connsiteY69" fmla="*/ 279132 h 89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406029" h="895149">
                <a:moveTo>
                  <a:pt x="323927" y="279132"/>
                </a:moveTo>
                <a:cubicBezTo>
                  <a:pt x="296655" y="291966"/>
                  <a:pt x="195670" y="269507"/>
                  <a:pt x="131422" y="269507"/>
                </a:cubicBezTo>
                <a:cubicBezTo>
                  <a:pt x="121276" y="269507"/>
                  <a:pt x="111355" y="274098"/>
                  <a:pt x="102546" y="279132"/>
                </a:cubicBezTo>
                <a:cubicBezTo>
                  <a:pt x="88618" y="287091"/>
                  <a:pt x="75389" y="296664"/>
                  <a:pt x="64045" y="308008"/>
                </a:cubicBezTo>
                <a:cubicBezTo>
                  <a:pt x="55865" y="316188"/>
                  <a:pt x="51211" y="327259"/>
                  <a:pt x="44794" y="336884"/>
                </a:cubicBezTo>
                <a:cubicBezTo>
                  <a:pt x="-16262" y="520058"/>
                  <a:pt x="-10361" y="480744"/>
                  <a:pt x="35169" y="837398"/>
                </a:cubicBezTo>
                <a:cubicBezTo>
                  <a:pt x="37241" y="853626"/>
                  <a:pt x="67354" y="843344"/>
                  <a:pt x="83295" y="847023"/>
                </a:cubicBezTo>
                <a:cubicBezTo>
                  <a:pt x="153851" y="863305"/>
                  <a:pt x="141444" y="859990"/>
                  <a:pt x="189173" y="875899"/>
                </a:cubicBezTo>
                <a:cubicBezTo>
                  <a:pt x="195590" y="863065"/>
                  <a:pt x="198278" y="847544"/>
                  <a:pt x="208424" y="837398"/>
                </a:cubicBezTo>
                <a:cubicBezTo>
                  <a:pt x="218570" y="827252"/>
                  <a:pt x="239957" y="830690"/>
                  <a:pt x="246925" y="818147"/>
                </a:cubicBezTo>
                <a:cubicBezTo>
                  <a:pt x="257943" y="798315"/>
                  <a:pt x="253552" y="773258"/>
                  <a:pt x="256550" y="750770"/>
                </a:cubicBezTo>
                <a:cubicBezTo>
                  <a:pt x="257142" y="746330"/>
                  <a:pt x="268098" y="642974"/>
                  <a:pt x="275801" y="625642"/>
                </a:cubicBezTo>
                <a:cubicBezTo>
                  <a:pt x="290774" y="591953"/>
                  <a:pt x="315370" y="579121"/>
                  <a:pt x="343177" y="558265"/>
                </a:cubicBezTo>
                <a:cubicBezTo>
                  <a:pt x="349594" y="567890"/>
                  <a:pt x="359104" y="576061"/>
                  <a:pt x="362428" y="587141"/>
                </a:cubicBezTo>
                <a:cubicBezTo>
                  <a:pt x="368947" y="608871"/>
                  <a:pt x="367604" y="632272"/>
                  <a:pt x="372053" y="654518"/>
                </a:cubicBezTo>
                <a:cubicBezTo>
                  <a:pt x="374043" y="664467"/>
                  <a:pt x="378470" y="673769"/>
                  <a:pt x="381678" y="683394"/>
                </a:cubicBezTo>
                <a:cubicBezTo>
                  <a:pt x="405683" y="863429"/>
                  <a:pt x="356658" y="799724"/>
                  <a:pt x="439430" y="847023"/>
                </a:cubicBezTo>
                <a:cubicBezTo>
                  <a:pt x="449474" y="852763"/>
                  <a:pt x="458681" y="859857"/>
                  <a:pt x="468306" y="866274"/>
                </a:cubicBezTo>
                <a:cubicBezTo>
                  <a:pt x="487800" y="860704"/>
                  <a:pt x="545471" y="851631"/>
                  <a:pt x="564558" y="827772"/>
                </a:cubicBezTo>
                <a:cubicBezTo>
                  <a:pt x="570896" y="819850"/>
                  <a:pt x="570975" y="808522"/>
                  <a:pt x="574184" y="798897"/>
                </a:cubicBezTo>
                <a:cubicBezTo>
                  <a:pt x="577392" y="737937"/>
                  <a:pt x="579127" y="676882"/>
                  <a:pt x="583809" y="616017"/>
                </a:cubicBezTo>
                <a:cubicBezTo>
                  <a:pt x="585549" y="593397"/>
                  <a:pt x="573980" y="560312"/>
                  <a:pt x="593434" y="548640"/>
                </a:cubicBezTo>
                <a:cubicBezTo>
                  <a:pt x="618347" y="533692"/>
                  <a:pt x="651186" y="555057"/>
                  <a:pt x="680062" y="558265"/>
                </a:cubicBezTo>
                <a:cubicBezTo>
                  <a:pt x="683270" y="567890"/>
                  <a:pt x="688502" y="577065"/>
                  <a:pt x="689687" y="587141"/>
                </a:cubicBezTo>
                <a:cubicBezTo>
                  <a:pt x="698130" y="658913"/>
                  <a:pt x="691703" y="738686"/>
                  <a:pt x="718563" y="808522"/>
                </a:cubicBezTo>
                <a:cubicBezTo>
                  <a:pt x="724322" y="823495"/>
                  <a:pt x="738114" y="833969"/>
                  <a:pt x="747438" y="847023"/>
                </a:cubicBezTo>
                <a:cubicBezTo>
                  <a:pt x="754162" y="856437"/>
                  <a:pt x="756879" y="869768"/>
                  <a:pt x="766689" y="875899"/>
                </a:cubicBezTo>
                <a:cubicBezTo>
                  <a:pt x="783897" y="886654"/>
                  <a:pt x="824441" y="895149"/>
                  <a:pt x="824441" y="895149"/>
                </a:cubicBezTo>
                <a:cubicBezTo>
                  <a:pt x="840483" y="882315"/>
                  <a:pt x="856132" y="868974"/>
                  <a:pt x="872567" y="856648"/>
                </a:cubicBezTo>
                <a:cubicBezTo>
                  <a:pt x="881821" y="849707"/>
                  <a:pt x="893263" y="845578"/>
                  <a:pt x="901443" y="837398"/>
                </a:cubicBezTo>
                <a:cubicBezTo>
                  <a:pt x="912786" y="826055"/>
                  <a:pt x="920693" y="811731"/>
                  <a:pt x="930318" y="798897"/>
                </a:cubicBezTo>
                <a:cubicBezTo>
                  <a:pt x="933527" y="782855"/>
                  <a:pt x="937254" y="766907"/>
                  <a:pt x="939944" y="750770"/>
                </a:cubicBezTo>
                <a:cubicBezTo>
                  <a:pt x="952187" y="677316"/>
                  <a:pt x="950072" y="669238"/>
                  <a:pt x="959194" y="587141"/>
                </a:cubicBezTo>
                <a:cubicBezTo>
                  <a:pt x="962050" y="561432"/>
                  <a:pt x="965611" y="535806"/>
                  <a:pt x="968819" y="510139"/>
                </a:cubicBezTo>
                <a:cubicBezTo>
                  <a:pt x="976183" y="510957"/>
                  <a:pt x="1085821" y="515345"/>
                  <a:pt x="1103573" y="539015"/>
                </a:cubicBezTo>
                <a:cubicBezTo>
                  <a:pt x="1115282" y="554628"/>
                  <a:pt x="1109990" y="577516"/>
                  <a:pt x="1113198" y="596766"/>
                </a:cubicBezTo>
                <a:cubicBezTo>
                  <a:pt x="1106781" y="612808"/>
                  <a:pt x="1092513" y="627674"/>
                  <a:pt x="1093948" y="644892"/>
                </a:cubicBezTo>
                <a:cubicBezTo>
                  <a:pt x="1099122" y="706973"/>
                  <a:pt x="1118643" y="767025"/>
                  <a:pt x="1132449" y="827772"/>
                </a:cubicBezTo>
                <a:cubicBezTo>
                  <a:pt x="1134698" y="837666"/>
                  <a:pt x="1132262" y="854066"/>
                  <a:pt x="1142074" y="856648"/>
                </a:cubicBezTo>
                <a:cubicBezTo>
                  <a:pt x="1198268" y="871436"/>
                  <a:pt x="1257577" y="869482"/>
                  <a:pt x="1315329" y="875899"/>
                </a:cubicBezTo>
                <a:cubicBezTo>
                  <a:pt x="1324954" y="869482"/>
                  <a:pt x="1336587" y="865354"/>
                  <a:pt x="1344205" y="856648"/>
                </a:cubicBezTo>
                <a:cubicBezTo>
                  <a:pt x="1366379" y="831306"/>
                  <a:pt x="1385018" y="802931"/>
                  <a:pt x="1392331" y="770021"/>
                </a:cubicBezTo>
                <a:cubicBezTo>
                  <a:pt x="1396565" y="750970"/>
                  <a:pt x="1398748" y="731520"/>
                  <a:pt x="1401956" y="712269"/>
                </a:cubicBezTo>
                <a:cubicBezTo>
                  <a:pt x="1400136" y="674968"/>
                  <a:pt x="1431643" y="344676"/>
                  <a:pt x="1344205" y="231006"/>
                </a:cubicBezTo>
                <a:cubicBezTo>
                  <a:pt x="1330099" y="212668"/>
                  <a:pt x="1305704" y="205339"/>
                  <a:pt x="1286453" y="192505"/>
                </a:cubicBezTo>
                <a:cubicBezTo>
                  <a:pt x="1273619" y="163629"/>
                  <a:pt x="1261194" y="134569"/>
                  <a:pt x="1247952" y="105878"/>
                </a:cubicBezTo>
                <a:cubicBezTo>
                  <a:pt x="1241939" y="92850"/>
                  <a:pt x="1237141" y="78981"/>
                  <a:pt x="1228702" y="67377"/>
                </a:cubicBezTo>
                <a:cubicBezTo>
                  <a:pt x="1211304" y="43454"/>
                  <a:pt x="1190201" y="22459"/>
                  <a:pt x="1170950" y="0"/>
                </a:cubicBezTo>
                <a:cubicBezTo>
                  <a:pt x="1142074" y="3208"/>
                  <a:pt x="1111440" y="-805"/>
                  <a:pt x="1084323" y="9625"/>
                </a:cubicBezTo>
                <a:cubicBezTo>
                  <a:pt x="1040174" y="26606"/>
                  <a:pt x="1036822" y="79627"/>
                  <a:pt x="1026571" y="115503"/>
                </a:cubicBezTo>
                <a:cubicBezTo>
                  <a:pt x="1021310" y="183899"/>
                  <a:pt x="1086381" y="388103"/>
                  <a:pt x="959194" y="375385"/>
                </a:cubicBezTo>
                <a:cubicBezTo>
                  <a:pt x="942002" y="373666"/>
                  <a:pt x="927110" y="362552"/>
                  <a:pt x="911068" y="356135"/>
                </a:cubicBezTo>
                <a:cubicBezTo>
                  <a:pt x="904651" y="340093"/>
                  <a:pt x="900091" y="323176"/>
                  <a:pt x="891817" y="308008"/>
                </a:cubicBezTo>
                <a:cubicBezTo>
                  <a:pt x="880738" y="287697"/>
                  <a:pt x="853316" y="250257"/>
                  <a:pt x="853316" y="250257"/>
                </a:cubicBezTo>
                <a:cubicBezTo>
                  <a:pt x="843691" y="179672"/>
                  <a:pt x="842423" y="107433"/>
                  <a:pt x="824441" y="38501"/>
                </a:cubicBezTo>
                <a:cubicBezTo>
                  <a:pt x="821880" y="28684"/>
                  <a:pt x="805065" y="25314"/>
                  <a:pt x="795565" y="28876"/>
                </a:cubicBezTo>
                <a:cubicBezTo>
                  <a:pt x="776329" y="36089"/>
                  <a:pt x="763480" y="54543"/>
                  <a:pt x="747438" y="67377"/>
                </a:cubicBezTo>
                <a:cubicBezTo>
                  <a:pt x="741021" y="83419"/>
                  <a:pt x="735915" y="100049"/>
                  <a:pt x="728188" y="115503"/>
                </a:cubicBezTo>
                <a:cubicBezTo>
                  <a:pt x="723015" y="125850"/>
                  <a:pt x="713785" y="133875"/>
                  <a:pt x="708937" y="144379"/>
                </a:cubicBezTo>
                <a:cubicBezTo>
                  <a:pt x="680198" y="206645"/>
                  <a:pt x="679623" y="229367"/>
                  <a:pt x="651186" y="279132"/>
                </a:cubicBezTo>
                <a:cubicBezTo>
                  <a:pt x="645447" y="289176"/>
                  <a:pt x="638352" y="298383"/>
                  <a:pt x="631935" y="308008"/>
                </a:cubicBezTo>
                <a:cubicBezTo>
                  <a:pt x="625518" y="343301"/>
                  <a:pt x="628727" y="381802"/>
                  <a:pt x="612685" y="413886"/>
                </a:cubicBezTo>
                <a:cubicBezTo>
                  <a:pt x="606769" y="425718"/>
                  <a:pt x="587074" y="426486"/>
                  <a:pt x="574184" y="423511"/>
                </a:cubicBezTo>
                <a:cubicBezTo>
                  <a:pt x="543394" y="416406"/>
                  <a:pt x="516432" y="397844"/>
                  <a:pt x="487556" y="385010"/>
                </a:cubicBezTo>
                <a:cubicBezTo>
                  <a:pt x="481139" y="375385"/>
                  <a:pt x="469658" y="367624"/>
                  <a:pt x="468306" y="356135"/>
                </a:cubicBezTo>
                <a:cubicBezTo>
                  <a:pt x="416933" y="-80533"/>
                  <a:pt x="477378" y="171045"/>
                  <a:pt x="439430" y="19250"/>
                </a:cubicBezTo>
                <a:cubicBezTo>
                  <a:pt x="404137" y="28875"/>
                  <a:pt x="363629" y="27303"/>
                  <a:pt x="333552" y="48126"/>
                </a:cubicBezTo>
                <a:cubicBezTo>
                  <a:pt x="316868" y="59676"/>
                  <a:pt x="319530" y="86271"/>
                  <a:pt x="314302" y="105878"/>
                </a:cubicBezTo>
                <a:cubicBezTo>
                  <a:pt x="306680" y="134459"/>
                  <a:pt x="301826" y="163711"/>
                  <a:pt x="295051" y="192505"/>
                </a:cubicBezTo>
                <a:cubicBezTo>
                  <a:pt x="275023" y="277624"/>
                  <a:pt x="351199" y="266298"/>
                  <a:pt x="323927" y="279132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10538783">
            <a:off x="3920959" y="4782551"/>
            <a:ext cx="1109575" cy="594386"/>
          </a:xfrm>
          <a:prstGeom prst="ellipse">
            <a:avLst/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0800000">
            <a:off x="4048337" y="4879702"/>
            <a:ext cx="854821" cy="400083"/>
          </a:xfrm>
          <a:custGeom>
            <a:avLst/>
            <a:gdLst>
              <a:gd name="connsiteX0" fmla="*/ 323927 w 1406029"/>
              <a:gd name="connsiteY0" fmla="*/ 279132 h 895149"/>
              <a:gd name="connsiteX1" fmla="*/ 131422 w 1406029"/>
              <a:gd name="connsiteY1" fmla="*/ 269507 h 895149"/>
              <a:gd name="connsiteX2" fmla="*/ 102546 w 1406029"/>
              <a:gd name="connsiteY2" fmla="*/ 279132 h 895149"/>
              <a:gd name="connsiteX3" fmla="*/ 64045 w 1406029"/>
              <a:gd name="connsiteY3" fmla="*/ 308008 h 895149"/>
              <a:gd name="connsiteX4" fmla="*/ 44794 w 1406029"/>
              <a:gd name="connsiteY4" fmla="*/ 336884 h 895149"/>
              <a:gd name="connsiteX5" fmla="*/ 35169 w 1406029"/>
              <a:gd name="connsiteY5" fmla="*/ 837398 h 895149"/>
              <a:gd name="connsiteX6" fmla="*/ 83295 w 1406029"/>
              <a:gd name="connsiteY6" fmla="*/ 847023 h 895149"/>
              <a:gd name="connsiteX7" fmla="*/ 189173 w 1406029"/>
              <a:gd name="connsiteY7" fmla="*/ 875899 h 895149"/>
              <a:gd name="connsiteX8" fmla="*/ 208424 w 1406029"/>
              <a:gd name="connsiteY8" fmla="*/ 837398 h 895149"/>
              <a:gd name="connsiteX9" fmla="*/ 246925 w 1406029"/>
              <a:gd name="connsiteY9" fmla="*/ 818147 h 895149"/>
              <a:gd name="connsiteX10" fmla="*/ 256550 w 1406029"/>
              <a:gd name="connsiteY10" fmla="*/ 750770 h 895149"/>
              <a:gd name="connsiteX11" fmla="*/ 275801 w 1406029"/>
              <a:gd name="connsiteY11" fmla="*/ 625642 h 895149"/>
              <a:gd name="connsiteX12" fmla="*/ 343177 w 1406029"/>
              <a:gd name="connsiteY12" fmla="*/ 558265 h 895149"/>
              <a:gd name="connsiteX13" fmla="*/ 362428 w 1406029"/>
              <a:gd name="connsiteY13" fmla="*/ 587141 h 895149"/>
              <a:gd name="connsiteX14" fmla="*/ 372053 w 1406029"/>
              <a:gd name="connsiteY14" fmla="*/ 654518 h 895149"/>
              <a:gd name="connsiteX15" fmla="*/ 381678 w 1406029"/>
              <a:gd name="connsiteY15" fmla="*/ 683394 h 895149"/>
              <a:gd name="connsiteX16" fmla="*/ 439430 w 1406029"/>
              <a:gd name="connsiteY16" fmla="*/ 847023 h 895149"/>
              <a:gd name="connsiteX17" fmla="*/ 468306 w 1406029"/>
              <a:gd name="connsiteY17" fmla="*/ 866274 h 895149"/>
              <a:gd name="connsiteX18" fmla="*/ 564558 w 1406029"/>
              <a:gd name="connsiteY18" fmla="*/ 827772 h 895149"/>
              <a:gd name="connsiteX19" fmla="*/ 574184 w 1406029"/>
              <a:gd name="connsiteY19" fmla="*/ 798897 h 895149"/>
              <a:gd name="connsiteX20" fmla="*/ 583809 w 1406029"/>
              <a:gd name="connsiteY20" fmla="*/ 616017 h 895149"/>
              <a:gd name="connsiteX21" fmla="*/ 593434 w 1406029"/>
              <a:gd name="connsiteY21" fmla="*/ 548640 h 895149"/>
              <a:gd name="connsiteX22" fmla="*/ 680062 w 1406029"/>
              <a:gd name="connsiteY22" fmla="*/ 558265 h 895149"/>
              <a:gd name="connsiteX23" fmla="*/ 689687 w 1406029"/>
              <a:gd name="connsiteY23" fmla="*/ 587141 h 895149"/>
              <a:gd name="connsiteX24" fmla="*/ 718563 w 1406029"/>
              <a:gd name="connsiteY24" fmla="*/ 808522 h 895149"/>
              <a:gd name="connsiteX25" fmla="*/ 747438 w 1406029"/>
              <a:gd name="connsiteY25" fmla="*/ 847023 h 895149"/>
              <a:gd name="connsiteX26" fmla="*/ 766689 w 1406029"/>
              <a:gd name="connsiteY26" fmla="*/ 875899 h 895149"/>
              <a:gd name="connsiteX27" fmla="*/ 824441 w 1406029"/>
              <a:gd name="connsiteY27" fmla="*/ 895149 h 895149"/>
              <a:gd name="connsiteX28" fmla="*/ 872567 w 1406029"/>
              <a:gd name="connsiteY28" fmla="*/ 856648 h 895149"/>
              <a:gd name="connsiteX29" fmla="*/ 901443 w 1406029"/>
              <a:gd name="connsiteY29" fmla="*/ 837398 h 895149"/>
              <a:gd name="connsiteX30" fmla="*/ 930318 w 1406029"/>
              <a:gd name="connsiteY30" fmla="*/ 798897 h 895149"/>
              <a:gd name="connsiteX31" fmla="*/ 939944 w 1406029"/>
              <a:gd name="connsiteY31" fmla="*/ 750770 h 895149"/>
              <a:gd name="connsiteX32" fmla="*/ 959194 w 1406029"/>
              <a:gd name="connsiteY32" fmla="*/ 587141 h 895149"/>
              <a:gd name="connsiteX33" fmla="*/ 968819 w 1406029"/>
              <a:gd name="connsiteY33" fmla="*/ 510139 h 895149"/>
              <a:gd name="connsiteX34" fmla="*/ 1103573 w 1406029"/>
              <a:gd name="connsiteY34" fmla="*/ 539015 h 895149"/>
              <a:gd name="connsiteX35" fmla="*/ 1113198 w 1406029"/>
              <a:gd name="connsiteY35" fmla="*/ 596766 h 895149"/>
              <a:gd name="connsiteX36" fmla="*/ 1093948 w 1406029"/>
              <a:gd name="connsiteY36" fmla="*/ 644892 h 895149"/>
              <a:gd name="connsiteX37" fmla="*/ 1132449 w 1406029"/>
              <a:gd name="connsiteY37" fmla="*/ 827772 h 895149"/>
              <a:gd name="connsiteX38" fmla="*/ 1142074 w 1406029"/>
              <a:gd name="connsiteY38" fmla="*/ 856648 h 895149"/>
              <a:gd name="connsiteX39" fmla="*/ 1315329 w 1406029"/>
              <a:gd name="connsiteY39" fmla="*/ 875899 h 895149"/>
              <a:gd name="connsiteX40" fmla="*/ 1344205 w 1406029"/>
              <a:gd name="connsiteY40" fmla="*/ 856648 h 895149"/>
              <a:gd name="connsiteX41" fmla="*/ 1392331 w 1406029"/>
              <a:gd name="connsiteY41" fmla="*/ 770021 h 895149"/>
              <a:gd name="connsiteX42" fmla="*/ 1401956 w 1406029"/>
              <a:gd name="connsiteY42" fmla="*/ 712269 h 895149"/>
              <a:gd name="connsiteX43" fmla="*/ 1344205 w 1406029"/>
              <a:gd name="connsiteY43" fmla="*/ 231006 h 895149"/>
              <a:gd name="connsiteX44" fmla="*/ 1286453 w 1406029"/>
              <a:gd name="connsiteY44" fmla="*/ 192505 h 895149"/>
              <a:gd name="connsiteX45" fmla="*/ 1247952 w 1406029"/>
              <a:gd name="connsiteY45" fmla="*/ 105878 h 895149"/>
              <a:gd name="connsiteX46" fmla="*/ 1228702 w 1406029"/>
              <a:gd name="connsiteY46" fmla="*/ 67377 h 895149"/>
              <a:gd name="connsiteX47" fmla="*/ 1170950 w 1406029"/>
              <a:gd name="connsiteY47" fmla="*/ 0 h 895149"/>
              <a:gd name="connsiteX48" fmla="*/ 1084323 w 1406029"/>
              <a:gd name="connsiteY48" fmla="*/ 9625 h 895149"/>
              <a:gd name="connsiteX49" fmla="*/ 1026571 w 1406029"/>
              <a:gd name="connsiteY49" fmla="*/ 115503 h 895149"/>
              <a:gd name="connsiteX50" fmla="*/ 959194 w 1406029"/>
              <a:gd name="connsiteY50" fmla="*/ 375385 h 895149"/>
              <a:gd name="connsiteX51" fmla="*/ 911068 w 1406029"/>
              <a:gd name="connsiteY51" fmla="*/ 356135 h 895149"/>
              <a:gd name="connsiteX52" fmla="*/ 891817 w 1406029"/>
              <a:gd name="connsiteY52" fmla="*/ 308008 h 895149"/>
              <a:gd name="connsiteX53" fmla="*/ 853316 w 1406029"/>
              <a:gd name="connsiteY53" fmla="*/ 250257 h 895149"/>
              <a:gd name="connsiteX54" fmla="*/ 824441 w 1406029"/>
              <a:gd name="connsiteY54" fmla="*/ 38501 h 895149"/>
              <a:gd name="connsiteX55" fmla="*/ 795565 w 1406029"/>
              <a:gd name="connsiteY55" fmla="*/ 28876 h 895149"/>
              <a:gd name="connsiteX56" fmla="*/ 747438 w 1406029"/>
              <a:gd name="connsiteY56" fmla="*/ 67377 h 895149"/>
              <a:gd name="connsiteX57" fmla="*/ 728188 w 1406029"/>
              <a:gd name="connsiteY57" fmla="*/ 115503 h 895149"/>
              <a:gd name="connsiteX58" fmla="*/ 708937 w 1406029"/>
              <a:gd name="connsiteY58" fmla="*/ 144379 h 895149"/>
              <a:gd name="connsiteX59" fmla="*/ 651186 w 1406029"/>
              <a:gd name="connsiteY59" fmla="*/ 279132 h 895149"/>
              <a:gd name="connsiteX60" fmla="*/ 631935 w 1406029"/>
              <a:gd name="connsiteY60" fmla="*/ 308008 h 895149"/>
              <a:gd name="connsiteX61" fmla="*/ 612685 w 1406029"/>
              <a:gd name="connsiteY61" fmla="*/ 413886 h 895149"/>
              <a:gd name="connsiteX62" fmla="*/ 574184 w 1406029"/>
              <a:gd name="connsiteY62" fmla="*/ 423511 h 895149"/>
              <a:gd name="connsiteX63" fmla="*/ 487556 w 1406029"/>
              <a:gd name="connsiteY63" fmla="*/ 385010 h 895149"/>
              <a:gd name="connsiteX64" fmla="*/ 468306 w 1406029"/>
              <a:gd name="connsiteY64" fmla="*/ 356135 h 895149"/>
              <a:gd name="connsiteX65" fmla="*/ 439430 w 1406029"/>
              <a:gd name="connsiteY65" fmla="*/ 19250 h 895149"/>
              <a:gd name="connsiteX66" fmla="*/ 333552 w 1406029"/>
              <a:gd name="connsiteY66" fmla="*/ 48126 h 895149"/>
              <a:gd name="connsiteX67" fmla="*/ 314302 w 1406029"/>
              <a:gd name="connsiteY67" fmla="*/ 105878 h 895149"/>
              <a:gd name="connsiteX68" fmla="*/ 295051 w 1406029"/>
              <a:gd name="connsiteY68" fmla="*/ 192505 h 895149"/>
              <a:gd name="connsiteX69" fmla="*/ 323927 w 1406029"/>
              <a:gd name="connsiteY69" fmla="*/ 279132 h 89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406029" h="895149">
                <a:moveTo>
                  <a:pt x="323927" y="279132"/>
                </a:moveTo>
                <a:cubicBezTo>
                  <a:pt x="296655" y="291966"/>
                  <a:pt x="195670" y="269507"/>
                  <a:pt x="131422" y="269507"/>
                </a:cubicBezTo>
                <a:cubicBezTo>
                  <a:pt x="121276" y="269507"/>
                  <a:pt x="111355" y="274098"/>
                  <a:pt x="102546" y="279132"/>
                </a:cubicBezTo>
                <a:cubicBezTo>
                  <a:pt x="88618" y="287091"/>
                  <a:pt x="75389" y="296664"/>
                  <a:pt x="64045" y="308008"/>
                </a:cubicBezTo>
                <a:cubicBezTo>
                  <a:pt x="55865" y="316188"/>
                  <a:pt x="51211" y="327259"/>
                  <a:pt x="44794" y="336884"/>
                </a:cubicBezTo>
                <a:cubicBezTo>
                  <a:pt x="-16262" y="520058"/>
                  <a:pt x="-10361" y="480744"/>
                  <a:pt x="35169" y="837398"/>
                </a:cubicBezTo>
                <a:cubicBezTo>
                  <a:pt x="37241" y="853626"/>
                  <a:pt x="67354" y="843344"/>
                  <a:pt x="83295" y="847023"/>
                </a:cubicBezTo>
                <a:cubicBezTo>
                  <a:pt x="153851" y="863305"/>
                  <a:pt x="141444" y="859990"/>
                  <a:pt x="189173" y="875899"/>
                </a:cubicBezTo>
                <a:cubicBezTo>
                  <a:pt x="195590" y="863065"/>
                  <a:pt x="198278" y="847544"/>
                  <a:pt x="208424" y="837398"/>
                </a:cubicBezTo>
                <a:cubicBezTo>
                  <a:pt x="218570" y="827252"/>
                  <a:pt x="239957" y="830690"/>
                  <a:pt x="246925" y="818147"/>
                </a:cubicBezTo>
                <a:cubicBezTo>
                  <a:pt x="257943" y="798315"/>
                  <a:pt x="253552" y="773258"/>
                  <a:pt x="256550" y="750770"/>
                </a:cubicBezTo>
                <a:cubicBezTo>
                  <a:pt x="257142" y="746330"/>
                  <a:pt x="268098" y="642974"/>
                  <a:pt x="275801" y="625642"/>
                </a:cubicBezTo>
                <a:cubicBezTo>
                  <a:pt x="290774" y="591953"/>
                  <a:pt x="315370" y="579121"/>
                  <a:pt x="343177" y="558265"/>
                </a:cubicBezTo>
                <a:cubicBezTo>
                  <a:pt x="349594" y="567890"/>
                  <a:pt x="359104" y="576061"/>
                  <a:pt x="362428" y="587141"/>
                </a:cubicBezTo>
                <a:cubicBezTo>
                  <a:pt x="368947" y="608871"/>
                  <a:pt x="367604" y="632272"/>
                  <a:pt x="372053" y="654518"/>
                </a:cubicBezTo>
                <a:cubicBezTo>
                  <a:pt x="374043" y="664467"/>
                  <a:pt x="378470" y="673769"/>
                  <a:pt x="381678" y="683394"/>
                </a:cubicBezTo>
                <a:cubicBezTo>
                  <a:pt x="405683" y="863429"/>
                  <a:pt x="356658" y="799724"/>
                  <a:pt x="439430" y="847023"/>
                </a:cubicBezTo>
                <a:cubicBezTo>
                  <a:pt x="449474" y="852763"/>
                  <a:pt x="458681" y="859857"/>
                  <a:pt x="468306" y="866274"/>
                </a:cubicBezTo>
                <a:cubicBezTo>
                  <a:pt x="487800" y="860704"/>
                  <a:pt x="545471" y="851631"/>
                  <a:pt x="564558" y="827772"/>
                </a:cubicBezTo>
                <a:cubicBezTo>
                  <a:pt x="570896" y="819850"/>
                  <a:pt x="570975" y="808522"/>
                  <a:pt x="574184" y="798897"/>
                </a:cubicBezTo>
                <a:cubicBezTo>
                  <a:pt x="577392" y="737937"/>
                  <a:pt x="579127" y="676882"/>
                  <a:pt x="583809" y="616017"/>
                </a:cubicBezTo>
                <a:cubicBezTo>
                  <a:pt x="585549" y="593397"/>
                  <a:pt x="573980" y="560312"/>
                  <a:pt x="593434" y="548640"/>
                </a:cubicBezTo>
                <a:cubicBezTo>
                  <a:pt x="618347" y="533692"/>
                  <a:pt x="651186" y="555057"/>
                  <a:pt x="680062" y="558265"/>
                </a:cubicBezTo>
                <a:cubicBezTo>
                  <a:pt x="683270" y="567890"/>
                  <a:pt x="688502" y="577065"/>
                  <a:pt x="689687" y="587141"/>
                </a:cubicBezTo>
                <a:cubicBezTo>
                  <a:pt x="698130" y="658913"/>
                  <a:pt x="691703" y="738686"/>
                  <a:pt x="718563" y="808522"/>
                </a:cubicBezTo>
                <a:cubicBezTo>
                  <a:pt x="724322" y="823495"/>
                  <a:pt x="738114" y="833969"/>
                  <a:pt x="747438" y="847023"/>
                </a:cubicBezTo>
                <a:cubicBezTo>
                  <a:pt x="754162" y="856437"/>
                  <a:pt x="756879" y="869768"/>
                  <a:pt x="766689" y="875899"/>
                </a:cubicBezTo>
                <a:cubicBezTo>
                  <a:pt x="783897" y="886654"/>
                  <a:pt x="824441" y="895149"/>
                  <a:pt x="824441" y="895149"/>
                </a:cubicBezTo>
                <a:cubicBezTo>
                  <a:pt x="840483" y="882315"/>
                  <a:pt x="856132" y="868974"/>
                  <a:pt x="872567" y="856648"/>
                </a:cubicBezTo>
                <a:cubicBezTo>
                  <a:pt x="881821" y="849707"/>
                  <a:pt x="893263" y="845578"/>
                  <a:pt x="901443" y="837398"/>
                </a:cubicBezTo>
                <a:cubicBezTo>
                  <a:pt x="912786" y="826055"/>
                  <a:pt x="920693" y="811731"/>
                  <a:pt x="930318" y="798897"/>
                </a:cubicBezTo>
                <a:cubicBezTo>
                  <a:pt x="933527" y="782855"/>
                  <a:pt x="937254" y="766907"/>
                  <a:pt x="939944" y="750770"/>
                </a:cubicBezTo>
                <a:cubicBezTo>
                  <a:pt x="952187" y="677316"/>
                  <a:pt x="950072" y="669238"/>
                  <a:pt x="959194" y="587141"/>
                </a:cubicBezTo>
                <a:cubicBezTo>
                  <a:pt x="962050" y="561432"/>
                  <a:pt x="965611" y="535806"/>
                  <a:pt x="968819" y="510139"/>
                </a:cubicBezTo>
                <a:cubicBezTo>
                  <a:pt x="976183" y="510957"/>
                  <a:pt x="1085821" y="515345"/>
                  <a:pt x="1103573" y="539015"/>
                </a:cubicBezTo>
                <a:cubicBezTo>
                  <a:pt x="1115282" y="554628"/>
                  <a:pt x="1109990" y="577516"/>
                  <a:pt x="1113198" y="596766"/>
                </a:cubicBezTo>
                <a:cubicBezTo>
                  <a:pt x="1106781" y="612808"/>
                  <a:pt x="1092513" y="627674"/>
                  <a:pt x="1093948" y="644892"/>
                </a:cubicBezTo>
                <a:cubicBezTo>
                  <a:pt x="1099122" y="706973"/>
                  <a:pt x="1118643" y="767025"/>
                  <a:pt x="1132449" y="827772"/>
                </a:cubicBezTo>
                <a:cubicBezTo>
                  <a:pt x="1134698" y="837666"/>
                  <a:pt x="1132262" y="854066"/>
                  <a:pt x="1142074" y="856648"/>
                </a:cubicBezTo>
                <a:cubicBezTo>
                  <a:pt x="1198268" y="871436"/>
                  <a:pt x="1257577" y="869482"/>
                  <a:pt x="1315329" y="875899"/>
                </a:cubicBezTo>
                <a:cubicBezTo>
                  <a:pt x="1324954" y="869482"/>
                  <a:pt x="1336587" y="865354"/>
                  <a:pt x="1344205" y="856648"/>
                </a:cubicBezTo>
                <a:cubicBezTo>
                  <a:pt x="1366379" y="831306"/>
                  <a:pt x="1385018" y="802931"/>
                  <a:pt x="1392331" y="770021"/>
                </a:cubicBezTo>
                <a:cubicBezTo>
                  <a:pt x="1396565" y="750970"/>
                  <a:pt x="1398748" y="731520"/>
                  <a:pt x="1401956" y="712269"/>
                </a:cubicBezTo>
                <a:cubicBezTo>
                  <a:pt x="1400136" y="674968"/>
                  <a:pt x="1431643" y="344676"/>
                  <a:pt x="1344205" y="231006"/>
                </a:cubicBezTo>
                <a:cubicBezTo>
                  <a:pt x="1330099" y="212668"/>
                  <a:pt x="1305704" y="205339"/>
                  <a:pt x="1286453" y="192505"/>
                </a:cubicBezTo>
                <a:cubicBezTo>
                  <a:pt x="1273619" y="163629"/>
                  <a:pt x="1261194" y="134569"/>
                  <a:pt x="1247952" y="105878"/>
                </a:cubicBezTo>
                <a:cubicBezTo>
                  <a:pt x="1241939" y="92850"/>
                  <a:pt x="1237141" y="78981"/>
                  <a:pt x="1228702" y="67377"/>
                </a:cubicBezTo>
                <a:cubicBezTo>
                  <a:pt x="1211304" y="43454"/>
                  <a:pt x="1190201" y="22459"/>
                  <a:pt x="1170950" y="0"/>
                </a:cubicBezTo>
                <a:cubicBezTo>
                  <a:pt x="1142074" y="3208"/>
                  <a:pt x="1111440" y="-805"/>
                  <a:pt x="1084323" y="9625"/>
                </a:cubicBezTo>
                <a:cubicBezTo>
                  <a:pt x="1040174" y="26606"/>
                  <a:pt x="1036822" y="79627"/>
                  <a:pt x="1026571" y="115503"/>
                </a:cubicBezTo>
                <a:cubicBezTo>
                  <a:pt x="1021310" y="183899"/>
                  <a:pt x="1086381" y="388103"/>
                  <a:pt x="959194" y="375385"/>
                </a:cubicBezTo>
                <a:cubicBezTo>
                  <a:pt x="942002" y="373666"/>
                  <a:pt x="927110" y="362552"/>
                  <a:pt x="911068" y="356135"/>
                </a:cubicBezTo>
                <a:cubicBezTo>
                  <a:pt x="904651" y="340093"/>
                  <a:pt x="900091" y="323176"/>
                  <a:pt x="891817" y="308008"/>
                </a:cubicBezTo>
                <a:cubicBezTo>
                  <a:pt x="880738" y="287697"/>
                  <a:pt x="853316" y="250257"/>
                  <a:pt x="853316" y="250257"/>
                </a:cubicBezTo>
                <a:cubicBezTo>
                  <a:pt x="843691" y="179672"/>
                  <a:pt x="842423" y="107433"/>
                  <a:pt x="824441" y="38501"/>
                </a:cubicBezTo>
                <a:cubicBezTo>
                  <a:pt x="821880" y="28684"/>
                  <a:pt x="805065" y="25314"/>
                  <a:pt x="795565" y="28876"/>
                </a:cubicBezTo>
                <a:cubicBezTo>
                  <a:pt x="776329" y="36089"/>
                  <a:pt x="763480" y="54543"/>
                  <a:pt x="747438" y="67377"/>
                </a:cubicBezTo>
                <a:cubicBezTo>
                  <a:pt x="741021" y="83419"/>
                  <a:pt x="735915" y="100049"/>
                  <a:pt x="728188" y="115503"/>
                </a:cubicBezTo>
                <a:cubicBezTo>
                  <a:pt x="723015" y="125850"/>
                  <a:pt x="713785" y="133875"/>
                  <a:pt x="708937" y="144379"/>
                </a:cubicBezTo>
                <a:cubicBezTo>
                  <a:pt x="680198" y="206645"/>
                  <a:pt x="679623" y="229367"/>
                  <a:pt x="651186" y="279132"/>
                </a:cubicBezTo>
                <a:cubicBezTo>
                  <a:pt x="645447" y="289176"/>
                  <a:pt x="638352" y="298383"/>
                  <a:pt x="631935" y="308008"/>
                </a:cubicBezTo>
                <a:cubicBezTo>
                  <a:pt x="625518" y="343301"/>
                  <a:pt x="628727" y="381802"/>
                  <a:pt x="612685" y="413886"/>
                </a:cubicBezTo>
                <a:cubicBezTo>
                  <a:pt x="606769" y="425718"/>
                  <a:pt x="587074" y="426486"/>
                  <a:pt x="574184" y="423511"/>
                </a:cubicBezTo>
                <a:cubicBezTo>
                  <a:pt x="543394" y="416406"/>
                  <a:pt x="516432" y="397844"/>
                  <a:pt x="487556" y="385010"/>
                </a:cubicBezTo>
                <a:cubicBezTo>
                  <a:pt x="481139" y="375385"/>
                  <a:pt x="469658" y="367624"/>
                  <a:pt x="468306" y="356135"/>
                </a:cubicBezTo>
                <a:cubicBezTo>
                  <a:pt x="416933" y="-80533"/>
                  <a:pt x="477378" y="171045"/>
                  <a:pt x="439430" y="19250"/>
                </a:cubicBezTo>
                <a:cubicBezTo>
                  <a:pt x="404137" y="28875"/>
                  <a:pt x="363629" y="27303"/>
                  <a:pt x="333552" y="48126"/>
                </a:cubicBezTo>
                <a:cubicBezTo>
                  <a:pt x="316868" y="59676"/>
                  <a:pt x="319530" y="86271"/>
                  <a:pt x="314302" y="105878"/>
                </a:cubicBezTo>
                <a:cubicBezTo>
                  <a:pt x="306680" y="134459"/>
                  <a:pt x="301826" y="163711"/>
                  <a:pt x="295051" y="192505"/>
                </a:cubicBezTo>
                <a:cubicBezTo>
                  <a:pt x="275023" y="277624"/>
                  <a:pt x="351199" y="266298"/>
                  <a:pt x="323927" y="279132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11654722">
            <a:off x="4884049" y="2250293"/>
            <a:ext cx="1109575" cy="594386"/>
          </a:xfrm>
          <a:prstGeom prst="ellipse">
            <a:avLst/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11999963">
            <a:off x="5020248" y="2347444"/>
            <a:ext cx="854821" cy="400083"/>
          </a:xfrm>
          <a:custGeom>
            <a:avLst/>
            <a:gdLst>
              <a:gd name="connsiteX0" fmla="*/ 323927 w 1406029"/>
              <a:gd name="connsiteY0" fmla="*/ 279132 h 895149"/>
              <a:gd name="connsiteX1" fmla="*/ 131422 w 1406029"/>
              <a:gd name="connsiteY1" fmla="*/ 269507 h 895149"/>
              <a:gd name="connsiteX2" fmla="*/ 102546 w 1406029"/>
              <a:gd name="connsiteY2" fmla="*/ 279132 h 895149"/>
              <a:gd name="connsiteX3" fmla="*/ 64045 w 1406029"/>
              <a:gd name="connsiteY3" fmla="*/ 308008 h 895149"/>
              <a:gd name="connsiteX4" fmla="*/ 44794 w 1406029"/>
              <a:gd name="connsiteY4" fmla="*/ 336884 h 895149"/>
              <a:gd name="connsiteX5" fmla="*/ 35169 w 1406029"/>
              <a:gd name="connsiteY5" fmla="*/ 837398 h 895149"/>
              <a:gd name="connsiteX6" fmla="*/ 83295 w 1406029"/>
              <a:gd name="connsiteY6" fmla="*/ 847023 h 895149"/>
              <a:gd name="connsiteX7" fmla="*/ 189173 w 1406029"/>
              <a:gd name="connsiteY7" fmla="*/ 875899 h 895149"/>
              <a:gd name="connsiteX8" fmla="*/ 208424 w 1406029"/>
              <a:gd name="connsiteY8" fmla="*/ 837398 h 895149"/>
              <a:gd name="connsiteX9" fmla="*/ 246925 w 1406029"/>
              <a:gd name="connsiteY9" fmla="*/ 818147 h 895149"/>
              <a:gd name="connsiteX10" fmla="*/ 256550 w 1406029"/>
              <a:gd name="connsiteY10" fmla="*/ 750770 h 895149"/>
              <a:gd name="connsiteX11" fmla="*/ 275801 w 1406029"/>
              <a:gd name="connsiteY11" fmla="*/ 625642 h 895149"/>
              <a:gd name="connsiteX12" fmla="*/ 343177 w 1406029"/>
              <a:gd name="connsiteY12" fmla="*/ 558265 h 895149"/>
              <a:gd name="connsiteX13" fmla="*/ 362428 w 1406029"/>
              <a:gd name="connsiteY13" fmla="*/ 587141 h 895149"/>
              <a:gd name="connsiteX14" fmla="*/ 372053 w 1406029"/>
              <a:gd name="connsiteY14" fmla="*/ 654518 h 895149"/>
              <a:gd name="connsiteX15" fmla="*/ 381678 w 1406029"/>
              <a:gd name="connsiteY15" fmla="*/ 683394 h 895149"/>
              <a:gd name="connsiteX16" fmla="*/ 439430 w 1406029"/>
              <a:gd name="connsiteY16" fmla="*/ 847023 h 895149"/>
              <a:gd name="connsiteX17" fmla="*/ 468306 w 1406029"/>
              <a:gd name="connsiteY17" fmla="*/ 866274 h 895149"/>
              <a:gd name="connsiteX18" fmla="*/ 564558 w 1406029"/>
              <a:gd name="connsiteY18" fmla="*/ 827772 h 895149"/>
              <a:gd name="connsiteX19" fmla="*/ 574184 w 1406029"/>
              <a:gd name="connsiteY19" fmla="*/ 798897 h 895149"/>
              <a:gd name="connsiteX20" fmla="*/ 583809 w 1406029"/>
              <a:gd name="connsiteY20" fmla="*/ 616017 h 895149"/>
              <a:gd name="connsiteX21" fmla="*/ 593434 w 1406029"/>
              <a:gd name="connsiteY21" fmla="*/ 548640 h 895149"/>
              <a:gd name="connsiteX22" fmla="*/ 680062 w 1406029"/>
              <a:gd name="connsiteY22" fmla="*/ 558265 h 895149"/>
              <a:gd name="connsiteX23" fmla="*/ 689687 w 1406029"/>
              <a:gd name="connsiteY23" fmla="*/ 587141 h 895149"/>
              <a:gd name="connsiteX24" fmla="*/ 718563 w 1406029"/>
              <a:gd name="connsiteY24" fmla="*/ 808522 h 895149"/>
              <a:gd name="connsiteX25" fmla="*/ 747438 w 1406029"/>
              <a:gd name="connsiteY25" fmla="*/ 847023 h 895149"/>
              <a:gd name="connsiteX26" fmla="*/ 766689 w 1406029"/>
              <a:gd name="connsiteY26" fmla="*/ 875899 h 895149"/>
              <a:gd name="connsiteX27" fmla="*/ 824441 w 1406029"/>
              <a:gd name="connsiteY27" fmla="*/ 895149 h 895149"/>
              <a:gd name="connsiteX28" fmla="*/ 872567 w 1406029"/>
              <a:gd name="connsiteY28" fmla="*/ 856648 h 895149"/>
              <a:gd name="connsiteX29" fmla="*/ 901443 w 1406029"/>
              <a:gd name="connsiteY29" fmla="*/ 837398 h 895149"/>
              <a:gd name="connsiteX30" fmla="*/ 930318 w 1406029"/>
              <a:gd name="connsiteY30" fmla="*/ 798897 h 895149"/>
              <a:gd name="connsiteX31" fmla="*/ 939944 w 1406029"/>
              <a:gd name="connsiteY31" fmla="*/ 750770 h 895149"/>
              <a:gd name="connsiteX32" fmla="*/ 959194 w 1406029"/>
              <a:gd name="connsiteY32" fmla="*/ 587141 h 895149"/>
              <a:gd name="connsiteX33" fmla="*/ 968819 w 1406029"/>
              <a:gd name="connsiteY33" fmla="*/ 510139 h 895149"/>
              <a:gd name="connsiteX34" fmla="*/ 1103573 w 1406029"/>
              <a:gd name="connsiteY34" fmla="*/ 539015 h 895149"/>
              <a:gd name="connsiteX35" fmla="*/ 1113198 w 1406029"/>
              <a:gd name="connsiteY35" fmla="*/ 596766 h 895149"/>
              <a:gd name="connsiteX36" fmla="*/ 1093948 w 1406029"/>
              <a:gd name="connsiteY36" fmla="*/ 644892 h 895149"/>
              <a:gd name="connsiteX37" fmla="*/ 1132449 w 1406029"/>
              <a:gd name="connsiteY37" fmla="*/ 827772 h 895149"/>
              <a:gd name="connsiteX38" fmla="*/ 1142074 w 1406029"/>
              <a:gd name="connsiteY38" fmla="*/ 856648 h 895149"/>
              <a:gd name="connsiteX39" fmla="*/ 1315329 w 1406029"/>
              <a:gd name="connsiteY39" fmla="*/ 875899 h 895149"/>
              <a:gd name="connsiteX40" fmla="*/ 1344205 w 1406029"/>
              <a:gd name="connsiteY40" fmla="*/ 856648 h 895149"/>
              <a:gd name="connsiteX41" fmla="*/ 1392331 w 1406029"/>
              <a:gd name="connsiteY41" fmla="*/ 770021 h 895149"/>
              <a:gd name="connsiteX42" fmla="*/ 1401956 w 1406029"/>
              <a:gd name="connsiteY42" fmla="*/ 712269 h 895149"/>
              <a:gd name="connsiteX43" fmla="*/ 1344205 w 1406029"/>
              <a:gd name="connsiteY43" fmla="*/ 231006 h 895149"/>
              <a:gd name="connsiteX44" fmla="*/ 1286453 w 1406029"/>
              <a:gd name="connsiteY44" fmla="*/ 192505 h 895149"/>
              <a:gd name="connsiteX45" fmla="*/ 1247952 w 1406029"/>
              <a:gd name="connsiteY45" fmla="*/ 105878 h 895149"/>
              <a:gd name="connsiteX46" fmla="*/ 1228702 w 1406029"/>
              <a:gd name="connsiteY46" fmla="*/ 67377 h 895149"/>
              <a:gd name="connsiteX47" fmla="*/ 1170950 w 1406029"/>
              <a:gd name="connsiteY47" fmla="*/ 0 h 895149"/>
              <a:gd name="connsiteX48" fmla="*/ 1084323 w 1406029"/>
              <a:gd name="connsiteY48" fmla="*/ 9625 h 895149"/>
              <a:gd name="connsiteX49" fmla="*/ 1026571 w 1406029"/>
              <a:gd name="connsiteY49" fmla="*/ 115503 h 895149"/>
              <a:gd name="connsiteX50" fmla="*/ 959194 w 1406029"/>
              <a:gd name="connsiteY50" fmla="*/ 375385 h 895149"/>
              <a:gd name="connsiteX51" fmla="*/ 911068 w 1406029"/>
              <a:gd name="connsiteY51" fmla="*/ 356135 h 895149"/>
              <a:gd name="connsiteX52" fmla="*/ 891817 w 1406029"/>
              <a:gd name="connsiteY52" fmla="*/ 308008 h 895149"/>
              <a:gd name="connsiteX53" fmla="*/ 853316 w 1406029"/>
              <a:gd name="connsiteY53" fmla="*/ 250257 h 895149"/>
              <a:gd name="connsiteX54" fmla="*/ 824441 w 1406029"/>
              <a:gd name="connsiteY54" fmla="*/ 38501 h 895149"/>
              <a:gd name="connsiteX55" fmla="*/ 795565 w 1406029"/>
              <a:gd name="connsiteY55" fmla="*/ 28876 h 895149"/>
              <a:gd name="connsiteX56" fmla="*/ 747438 w 1406029"/>
              <a:gd name="connsiteY56" fmla="*/ 67377 h 895149"/>
              <a:gd name="connsiteX57" fmla="*/ 728188 w 1406029"/>
              <a:gd name="connsiteY57" fmla="*/ 115503 h 895149"/>
              <a:gd name="connsiteX58" fmla="*/ 708937 w 1406029"/>
              <a:gd name="connsiteY58" fmla="*/ 144379 h 895149"/>
              <a:gd name="connsiteX59" fmla="*/ 651186 w 1406029"/>
              <a:gd name="connsiteY59" fmla="*/ 279132 h 895149"/>
              <a:gd name="connsiteX60" fmla="*/ 631935 w 1406029"/>
              <a:gd name="connsiteY60" fmla="*/ 308008 h 895149"/>
              <a:gd name="connsiteX61" fmla="*/ 612685 w 1406029"/>
              <a:gd name="connsiteY61" fmla="*/ 413886 h 895149"/>
              <a:gd name="connsiteX62" fmla="*/ 574184 w 1406029"/>
              <a:gd name="connsiteY62" fmla="*/ 423511 h 895149"/>
              <a:gd name="connsiteX63" fmla="*/ 487556 w 1406029"/>
              <a:gd name="connsiteY63" fmla="*/ 385010 h 895149"/>
              <a:gd name="connsiteX64" fmla="*/ 468306 w 1406029"/>
              <a:gd name="connsiteY64" fmla="*/ 356135 h 895149"/>
              <a:gd name="connsiteX65" fmla="*/ 439430 w 1406029"/>
              <a:gd name="connsiteY65" fmla="*/ 19250 h 895149"/>
              <a:gd name="connsiteX66" fmla="*/ 333552 w 1406029"/>
              <a:gd name="connsiteY66" fmla="*/ 48126 h 895149"/>
              <a:gd name="connsiteX67" fmla="*/ 314302 w 1406029"/>
              <a:gd name="connsiteY67" fmla="*/ 105878 h 895149"/>
              <a:gd name="connsiteX68" fmla="*/ 295051 w 1406029"/>
              <a:gd name="connsiteY68" fmla="*/ 192505 h 895149"/>
              <a:gd name="connsiteX69" fmla="*/ 323927 w 1406029"/>
              <a:gd name="connsiteY69" fmla="*/ 279132 h 89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406029" h="895149">
                <a:moveTo>
                  <a:pt x="323927" y="279132"/>
                </a:moveTo>
                <a:cubicBezTo>
                  <a:pt x="296655" y="291966"/>
                  <a:pt x="195670" y="269507"/>
                  <a:pt x="131422" y="269507"/>
                </a:cubicBezTo>
                <a:cubicBezTo>
                  <a:pt x="121276" y="269507"/>
                  <a:pt x="111355" y="274098"/>
                  <a:pt x="102546" y="279132"/>
                </a:cubicBezTo>
                <a:cubicBezTo>
                  <a:pt x="88618" y="287091"/>
                  <a:pt x="75389" y="296664"/>
                  <a:pt x="64045" y="308008"/>
                </a:cubicBezTo>
                <a:cubicBezTo>
                  <a:pt x="55865" y="316188"/>
                  <a:pt x="51211" y="327259"/>
                  <a:pt x="44794" y="336884"/>
                </a:cubicBezTo>
                <a:cubicBezTo>
                  <a:pt x="-16262" y="520058"/>
                  <a:pt x="-10361" y="480744"/>
                  <a:pt x="35169" y="837398"/>
                </a:cubicBezTo>
                <a:cubicBezTo>
                  <a:pt x="37241" y="853626"/>
                  <a:pt x="67354" y="843344"/>
                  <a:pt x="83295" y="847023"/>
                </a:cubicBezTo>
                <a:cubicBezTo>
                  <a:pt x="153851" y="863305"/>
                  <a:pt x="141444" y="859990"/>
                  <a:pt x="189173" y="875899"/>
                </a:cubicBezTo>
                <a:cubicBezTo>
                  <a:pt x="195590" y="863065"/>
                  <a:pt x="198278" y="847544"/>
                  <a:pt x="208424" y="837398"/>
                </a:cubicBezTo>
                <a:cubicBezTo>
                  <a:pt x="218570" y="827252"/>
                  <a:pt x="239957" y="830690"/>
                  <a:pt x="246925" y="818147"/>
                </a:cubicBezTo>
                <a:cubicBezTo>
                  <a:pt x="257943" y="798315"/>
                  <a:pt x="253552" y="773258"/>
                  <a:pt x="256550" y="750770"/>
                </a:cubicBezTo>
                <a:cubicBezTo>
                  <a:pt x="257142" y="746330"/>
                  <a:pt x="268098" y="642974"/>
                  <a:pt x="275801" y="625642"/>
                </a:cubicBezTo>
                <a:cubicBezTo>
                  <a:pt x="290774" y="591953"/>
                  <a:pt x="315370" y="579121"/>
                  <a:pt x="343177" y="558265"/>
                </a:cubicBezTo>
                <a:cubicBezTo>
                  <a:pt x="349594" y="567890"/>
                  <a:pt x="359104" y="576061"/>
                  <a:pt x="362428" y="587141"/>
                </a:cubicBezTo>
                <a:cubicBezTo>
                  <a:pt x="368947" y="608871"/>
                  <a:pt x="367604" y="632272"/>
                  <a:pt x="372053" y="654518"/>
                </a:cubicBezTo>
                <a:cubicBezTo>
                  <a:pt x="374043" y="664467"/>
                  <a:pt x="378470" y="673769"/>
                  <a:pt x="381678" y="683394"/>
                </a:cubicBezTo>
                <a:cubicBezTo>
                  <a:pt x="405683" y="863429"/>
                  <a:pt x="356658" y="799724"/>
                  <a:pt x="439430" y="847023"/>
                </a:cubicBezTo>
                <a:cubicBezTo>
                  <a:pt x="449474" y="852763"/>
                  <a:pt x="458681" y="859857"/>
                  <a:pt x="468306" y="866274"/>
                </a:cubicBezTo>
                <a:cubicBezTo>
                  <a:pt x="487800" y="860704"/>
                  <a:pt x="545471" y="851631"/>
                  <a:pt x="564558" y="827772"/>
                </a:cubicBezTo>
                <a:cubicBezTo>
                  <a:pt x="570896" y="819850"/>
                  <a:pt x="570975" y="808522"/>
                  <a:pt x="574184" y="798897"/>
                </a:cubicBezTo>
                <a:cubicBezTo>
                  <a:pt x="577392" y="737937"/>
                  <a:pt x="579127" y="676882"/>
                  <a:pt x="583809" y="616017"/>
                </a:cubicBezTo>
                <a:cubicBezTo>
                  <a:pt x="585549" y="593397"/>
                  <a:pt x="573980" y="560312"/>
                  <a:pt x="593434" y="548640"/>
                </a:cubicBezTo>
                <a:cubicBezTo>
                  <a:pt x="618347" y="533692"/>
                  <a:pt x="651186" y="555057"/>
                  <a:pt x="680062" y="558265"/>
                </a:cubicBezTo>
                <a:cubicBezTo>
                  <a:pt x="683270" y="567890"/>
                  <a:pt x="688502" y="577065"/>
                  <a:pt x="689687" y="587141"/>
                </a:cubicBezTo>
                <a:cubicBezTo>
                  <a:pt x="698130" y="658913"/>
                  <a:pt x="691703" y="738686"/>
                  <a:pt x="718563" y="808522"/>
                </a:cubicBezTo>
                <a:cubicBezTo>
                  <a:pt x="724322" y="823495"/>
                  <a:pt x="738114" y="833969"/>
                  <a:pt x="747438" y="847023"/>
                </a:cubicBezTo>
                <a:cubicBezTo>
                  <a:pt x="754162" y="856437"/>
                  <a:pt x="756879" y="869768"/>
                  <a:pt x="766689" y="875899"/>
                </a:cubicBezTo>
                <a:cubicBezTo>
                  <a:pt x="783897" y="886654"/>
                  <a:pt x="824441" y="895149"/>
                  <a:pt x="824441" y="895149"/>
                </a:cubicBezTo>
                <a:cubicBezTo>
                  <a:pt x="840483" y="882315"/>
                  <a:pt x="856132" y="868974"/>
                  <a:pt x="872567" y="856648"/>
                </a:cubicBezTo>
                <a:cubicBezTo>
                  <a:pt x="881821" y="849707"/>
                  <a:pt x="893263" y="845578"/>
                  <a:pt x="901443" y="837398"/>
                </a:cubicBezTo>
                <a:cubicBezTo>
                  <a:pt x="912786" y="826055"/>
                  <a:pt x="920693" y="811731"/>
                  <a:pt x="930318" y="798897"/>
                </a:cubicBezTo>
                <a:cubicBezTo>
                  <a:pt x="933527" y="782855"/>
                  <a:pt x="937254" y="766907"/>
                  <a:pt x="939944" y="750770"/>
                </a:cubicBezTo>
                <a:cubicBezTo>
                  <a:pt x="952187" y="677316"/>
                  <a:pt x="950072" y="669238"/>
                  <a:pt x="959194" y="587141"/>
                </a:cubicBezTo>
                <a:cubicBezTo>
                  <a:pt x="962050" y="561432"/>
                  <a:pt x="965611" y="535806"/>
                  <a:pt x="968819" y="510139"/>
                </a:cubicBezTo>
                <a:cubicBezTo>
                  <a:pt x="976183" y="510957"/>
                  <a:pt x="1085821" y="515345"/>
                  <a:pt x="1103573" y="539015"/>
                </a:cubicBezTo>
                <a:cubicBezTo>
                  <a:pt x="1115282" y="554628"/>
                  <a:pt x="1109990" y="577516"/>
                  <a:pt x="1113198" y="596766"/>
                </a:cubicBezTo>
                <a:cubicBezTo>
                  <a:pt x="1106781" y="612808"/>
                  <a:pt x="1092513" y="627674"/>
                  <a:pt x="1093948" y="644892"/>
                </a:cubicBezTo>
                <a:cubicBezTo>
                  <a:pt x="1099122" y="706973"/>
                  <a:pt x="1118643" y="767025"/>
                  <a:pt x="1132449" y="827772"/>
                </a:cubicBezTo>
                <a:cubicBezTo>
                  <a:pt x="1134698" y="837666"/>
                  <a:pt x="1132262" y="854066"/>
                  <a:pt x="1142074" y="856648"/>
                </a:cubicBezTo>
                <a:cubicBezTo>
                  <a:pt x="1198268" y="871436"/>
                  <a:pt x="1257577" y="869482"/>
                  <a:pt x="1315329" y="875899"/>
                </a:cubicBezTo>
                <a:cubicBezTo>
                  <a:pt x="1324954" y="869482"/>
                  <a:pt x="1336587" y="865354"/>
                  <a:pt x="1344205" y="856648"/>
                </a:cubicBezTo>
                <a:cubicBezTo>
                  <a:pt x="1366379" y="831306"/>
                  <a:pt x="1385018" y="802931"/>
                  <a:pt x="1392331" y="770021"/>
                </a:cubicBezTo>
                <a:cubicBezTo>
                  <a:pt x="1396565" y="750970"/>
                  <a:pt x="1398748" y="731520"/>
                  <a:pt x="1401956" y="712269"/>
                </a:cubicBezTo>
                <a:cubicBezTo>
                  <a:pt x="1400136" y="674968"/>
                  <a:pt x="1431643" y="344676"/>
                  <a:pt x="1344205" y="231006"/>
                </a:cubicBezTo>
                <a:cubicBezTo>
                  <a:pt x="1330099" y="212668"/>
                  <a:pt x="1305704" y="205339"/>
                  <a:pt x="1286453" y="192505"/>
                </a:cubicBezTo>
                <a:cubicBezTo>
                  <a:pt x="1273619" y="163629"/>
                  <a:pt x="1261194" y="134569"/>
                  <a:pt x="1247952" y="105878"/>
                </a:cubicBezTo>
                <a:cubicBezTo>
                  <a:pt x="1241939" y="92850"/>
                  <a:pt x="1237141" y="78981"/>
                  <a:pt x="1228702" y="67377"/>
                </a:cubicBezTo>
                <a:cubicBezTo>
                  <a:pt x="1211304" y="43454"/>
                  <a:pt x="1190201" y="22459"/>
                  <a:pt x="1170950" y="0"/>
                </a:cubicBezTo>
                <a:cubicBezTo>
                  <a:pt x="1142074" y="3208"/>
                  <a:pt x="1111440" y="-805"/>
                  <a:pt x="1084323" y="9625"/>
                </a:cubicBezTo>
                <a:cubicBezTo>
                  <a:pt x="1040174" y="26606"/>
                  <a:pt x="1036822" y="79627"/>
                  <a:pt x="1026571" y="115503"/>
                </a:cubicBezTo>
                <a:cubicBezTo>
                  <a:pt x="1021310" y="183899"/>
                  <a:pt x="1086381" y="388103"/>
                  <a:pt x="959194" y="375385"/>
                </a:cubicBezTo>
                <a:cubicBezTo>
                  <a:pt x="942002" y="373666"/>
                  <a:pt x="927110" y="362552"/>
                  <a:pt x="911068" y="356135"/>
                </a:cubicBezTo>
                <a:cubicBezTo>
                  <a:pt x="904651" y="340093"/>
                  <a:pt x="900091" y="323176"/>
                  <a:pt x="891817" y="308008"/>
                </a:cubicBezTo>
                <a:cubicBezTo>
                  <a:pt x="880738" y="287697"/>
                  <a:pt x="853316" y="250257"/>
                  <a:pt x="853316" y="250257"/>
                </a:cubicBezTo>
                <a:cubicBezTo>
                  <a:pt x="843691" y="179672"/>
                  <a:pt x="842423" y="107433"/>
                  <a:pt x="824441" y="38501"/>
                </a:cubicBezTo>
                <a:cubicBezTo>
                  <a:pt x="821880" y="28684"/>
                  <a:pt x="805065" y="25314"/>
                  <a:pt x="795565" y="28876"/>
                </a:cubicBezTo>
                <a:cubicBezTo>
                  <a:pt x="776329" y="36089"/>
                  <a:pt x="763480" y="54543"/>
                  <a:pt x="747438" y="67377"/>
                </a:cubicBezTo>
                <a:cubicBezTo>
                  <a:pt x="741021" y="83419"/>
                  <a:pt x="735915" y="100049"/>
                  <a:pt x="728188" y="115503"/>
                </a:cubicBezTo>
                <a:cubicBezTo>
                  <a:pt x="723015" y="125850"/>
                  <a:pt x="713785" y="133875"/>
                  <a:pt x="708937" y="144379"/>
                </a:cubicBezTo>
                <a:cubicBezTo>
                  <a:pt x="680198" y="206645"/>
                  <a:pt x="679623" y="229367"/>
                  <a:pt x="651186" y="279132"/>
                </a:cubicBezTo>
                <a:cubicBezTo>
                  <a:pt x="645447" y="289176"/>
                  <a:pt x="638352" y="298383"/>
                  <a:pt x="631935" y="308008"/>
                </a:cubicBezTo>
                <a:cubicBezTo>
                  <a:pt x="625518" y="343301"/>
                  <a:pt x="628727" y="381802"/>
                  <a:pt x="612685" y="413886"/>
                </a:cubicBezTo>
                <a:cubicBezTo>
                  <a:pt x="606769" y="425718"/>
                  <a:pt x="587074" y="426486"/>
                  <a:pt x="574184" y="423511"/>
                </a:cubicBezTo>
                <a:cubicBezTo>
                  <a:pt x="543394" y="416406"/>
                  <a:pt x="516432" y="397844"/>
                  <a:pt x="487556" y="385010"/>
                </a:cubicBezTo>
                <a:cubicBezTo>
                  <a:pt x="481139" y="375385"/>
                  <a:pt x="469658" y="367624"/>
                  <a:pt x="468306" y="356135"/>
                </a:cubicBezTo>
                <a:cubicBezTo>
                  <a:pt x="416933" y="-80533"/>
                  <a:pt x="477378" y="171045"/>
                  <a:pt x="439430" y="19250"/>
                </a:cubicBezTo>
                <a:cubicBezTo>
                  <a:pt x="404137" y="28875"/>
                  <a:pt x="363629" y="27303"/>
                  <a:pt x="333552" y="48126"/>
                </a:cubicBezTo>
                <a:cubicBezTo>
                  <a:pt x="316868" y="59676"/>
                  <a:pt x="319530" y="86271"/>
                  <a:pt x="314302" y="105878"/>
                </a:cubicBezTo>
                <a:cubicBezTo>
                  <a:pt x="306680" y="134459"/>
                  <a:pt x="301826" y="163711"/>
                  <a:pt x="295051" y="192505"/>
                </a:cubicBezTo>
                <a:cubicBezTo>
                  <a:pt x="275023" y="277624"/>
                  <a:pt x="351199" y="266298"/>
                  <a:pt x="323927" y="279132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65847" y="410979"/>
            <a:ext cx="6077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latin typeface="Comic Sans MS" pitchFamily="66" charset="0"/>
              </a:rPr>
              <a:t>Animal Cell</a:t>
            </a:r>
            <a:endParaRPr lang="en-US" sz="4800" b="1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5847" y="1586564"/>
            <a:ext cx="6019800" cy="4343400"/>
          </a:xfrm>
          <a:prstGeom prst="ellipse">
            <a:avLst/>
          </a:prstGeom>
          <a:solidFill>
            <a:srgbClr val="66FFFF"/>
          </a:solidFill>
          <a:ln w="76200">
            <a:solidFill>
              <a:srgbClr val="9966FF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48564" y="2547486"/>
            <a:ext cx="1905000" cy="1905000"/>
          </a:xfrm>
          <a:prstGeom prst="ellipse">
            <a:avLst/>
          </a:prstGeom>
          <a:solidFill>
            <a:srgbClr val="66FF66"/>
          </a:solidFill>
          <a:ln w="38100"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88367" y="2916686"/>
            <a:ext cx="685800" cy="6858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16788393">
            <a:off x="6104855" y="3557992"/>
            <a:ext cx="1109575" cy="594386"/>
          </a:xfrm>
          <a:prstGeom prst="ellipse">
            <a:avLst/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 rot="6225629">
            <a:off x="6261754" y="3604433"/>
            <a:ext cx="854821" cy="400083"/>
          </a:xfrm>
          <a:custGeom>
            <a:avLst/>
            <a:gdLst>
              <a:gd name="connsiteX0" fmla="*/ 323927 w 1406029"/>
              <a:gd name="connsiteY0" fmla="*/ 279132 h 895149"/>
              <a:gd name="connsiteX1" fmla="*/ 131422 w 1406029"/>
              <a:gd name="connsiteY1" fmla="*/ 269507 h 895149"/>
              <a:gd name="connsiteX2" fmla="*/ 102546 w 1406029"/>
              <a:gd name="connsiteY2" fmla="*/ 279132 h 895149"/>
              <a:gd name="connsiteX3" fmla="*/ 64045 w 1406029"/>
              <a:gd name="connsiteY3" fmla="*/ 308008 h 895149"/>
              <a:gd name="connsiteX4" fmla="*/ 44794 w 1406029"/>
              <a:gd name="connsiteY4" fmla="*/ 336884 h 895149"/>
              <a:gd name="connsiteX5" fmla="*/ 35169 w 1406029"/>
              <a:gd name="connsiteY5" fmla="*/ 837398 h 895149"/>
              <a:gd name="connsiteX6" fmla="*/ 83295 w 1406029"/>
              <a:gd name="connsiteY6" fmla="*/ 847023 h 895149"/>
              <a:gd name="connsiteX7" fmla="*/ 189173 w 1406029"/>
              <a:gd name="connsiteY7" fmla="*/ 875899 h 895149"/>
              <a:gd name="connsiteX8" fmla="*/ 208424 w 1406029"/>
              <a:gd name="connsiteY8" fmla="*/ 837398 h 895149"/>
              <a:gd name="connsiteX9" fmla="*/ 246925 w 1406029"/>
              <a:gd name="connsiteY9" fmla="*/ 818147 h 895149"/>
              <a:gd name="connsiteX10" fmla="*/ 256550 w 1406029"/>
              <a:gd name="connsiteY10" fmla="*/ 750770 h 895149"/>
              <a:gd name="connsiteX11" fmla="*/ 275801 w 1406029"/>
              <a:gd name="connsiteY11" fmla="*/ 625642 h 895149"/>
              <a:gd name="connsiteX12" fmla="*/ 343177 w 1406029"/>
              <a:gd name="connsiteY12" fmla="*/ 558265 h 895149"/>
              <a:gd name="connsiteX13" fmla="*/ 362428 w 1406029"/>
              <a:gd name="connsiteY13" fmla="*/ 587141 h 895149"/>
              <a:gd name="connsiteX14" fmla="*/ 372053 w 1406029"/>
              <a:gd name="connsiteY14" fmla="*/ 654518 h 895149"/>
              <a:gd name="connsiteX15" fmla="*/ 381678 w 1406029"/>
              <a:gd name="connsiteY15" fmla="*/ 683394 h 895149"/>
              <a:gd name="connsiteX16" fmla="*/ 439430 w 1406029"/>
              <a:gd name="connsiteY16" fmla="*/ 847023 h 895149"/>
              <a:gd name="connsiteX17" fmla="*/ 468306 w 1406029"/>
              <a:gd name="connsiteY17" fmla="*/ 866274 h 895149"/>
              <a:gd name="connsiteX18" fmla="*/ 564558 w 1406029"/>
              <a:gd name="connsiteY18" fmla="*/ 827772 h 895149"/>
              <a:gd name="connsiteX19" fmla="*/ 574184 w 1406029"/>
              <a:gd name="connsiteY19" fmla="*/ 798897 h 895149"/>
              <a:gd name="connsiteX20" fmla="*/ 583809 w 1406029"/>
              <a:gd name="connsiteY20" fmla="*/ 616017 h 895149"/>
              <a:gd name="connsiteX21" fmla="*/ 593434 w 1406029"/>
              <a:gd name="connsiteY21" fmla="*/ 548640 h 895149"/>
              <a:gd name="connsiteX22" fmla="*/ 680062 w 1406029"/>
              <a:gd name="connsiteY22" fmla="*/ 558265 h 895149"/>
              <a:gd name="connsiteX23" fmla="*/ 689687 w 1406029"/>
              <a:gd name="connsiteY23" fmla="*/ 587141 h 895149"/>
              <a:gd name="connsiteX24" fmla="*/ 718563 w 1406029"/>
              <a:gd name="connsiteY24" fmla="*/ 808522 h 895149"/>
              <a:gd name="connsiteX25" fmla="*/ 747438 w 1406029"/>
              <a:gd name="connsiteY25" fmla="*/ 847023 h 895149"/>
              <a:gd name="connsiteX26" fmla="*/ 766689 w 1406029"/>
              <a:gd name="connsiteY26" fmla="*/ 875899 h 895149"/>
              <a:gd name="connsiteX27" fmla="*/ 824441 w 1406029"/>
              <a:gd name="connsiteY27" fmla="*/ 895149 h 895149"/>
              <a:gd name="connsiteX28" fmla="*/ 872567 w 1406029"/>
              <a:gd name="connsiteY28" fmla="*/ 856648 h 895149"/>
              <a:gd name="connsiteX29" fmla="*/ 901443 w 1406029"/>
              <a:gd name="connsiteY29" fmla="*/ 837398 h 895149"/>
              <a:gd name="connsiteX30" fmla="*/ 930318 w 1406029"/>
              <a:gd name="connsiteY30" fmla="*/ 798897 h 895149"/>
              <a:gd name="connsiteX31" fmla="*/ 939944 w 1406029"/>
              <a:gd name="connsiteY31" fmla="*/ 750770 h 895149"/>
              <a:gd name="connsiteX32" fmla="*/ 959194 w 1406029"/>
              <a:gd name="connsiteY32" fmla="*/ 587141 h 895149"/>
              <a:gd name="connsiteX33" fmla="*/ 968819 w 1406029"/>
              <a:gd name="connsiteY33" fmla="*/ 510139 h 895149"/>
              <a:gd name="connsiteX34" fmla="*/ 1103573 w 1406029"/>
              <a:gd name="connsiteY34" fmla="*/ 539015 h 895149"/>
              <a:gd name="connsiteX35" fmla="*/ 1113198 w 1406029"/>
              <a:gd name="connsiteY35" fmla="*/ 596766 h 895149"/>
              <a:gd name="connsiteX36" fmla="*/ 1093948 w 1406029"/>
              <a:gd name="connsiteY36" fmla="*/ 644892 h 895149"/>
              <a:gd name="connsiteX37" fmla="*/ 1132449 w 1406029"/>
              <a:gd name="connsiteY37" fmla="*/ 827772 h 895149"/>
              <a:gd name="connsiteX38" fmla="*/ 1142074 w 1406029"/>
              <a:gd name="connsiteY38" fmla="*/ 856648 h 895149"/>
              <a:gd name="connsiteX39" fmla="*/ 1315329 w 1406029"/>
              <a:gd name="connsiteY39" fmla="*/ 875899 h 895149"/>
              <a:gd name="connsiteX40" fmla="*/ 1344205 w 1406029"/>
              <a:gd name="connsiteY40" fmla="*/ 856648 h 895149"/>
              <a:gd name="connsiteX41" fmla="*/ 1392331 w 1406029"/>
              <a:gd name="connsiteY41" fmla="*/ 770021 h 895149"/>
              <a:gd name="connsiteX42" fmla="*/ 1401956 w 1406029"/>
              <a:gd name="connsiteY42" fmla="*/ 712269 h 895149"/>
              <a:gd name="connsiteX43" fmla="*/ 1344205 w 1406029"/>
              <a:gd name="connsiteY43" fmla="*/ 231006 h 895149"/>
              <a:gd name="connsiteX44" fmla="*/ 1286453 w 1406029"/>
              <a:gd name="connsiteY44" fmla="*/ 192505 h 895149"/>
              <a:gd name="connsiteX45" fmla="*/ 1247952 w 1406029"/>
              <a:gd name="connsiteY45" fmla="*/ 105878 h 895149"/>
              <a:gd name="connsiteX46" fmla="*/ 1228702 w 1406029"/>
              <a:gd name="connsiteY46" fmla="*/ 67377 h 895149"/>
              <a:gd name="connsiteX47" fmla="*/ 1170950 w 1406029"/>
              <a:gd name="connsiteY47" fmla="*/ 0 h 895149"/>
              <a:gd name="connsiteX48" fmla="*/ 1084323 w 1406029"/>
              <a:gd name="connsiteY48" fmla="*/ 9625 h 895149"/>
              <a:gd name="connsiteX49" fmla="*/ 1026571 w 1406029"/>
              <a:gd name="connsiteY49" fmla="*/ 115503 h 895149"/>
              <a:gd name="connsiteX50" fmla="*/ 959194 w 1406029"/>
              <a:gd name="connsiteY50" fmla="*/ 375385 h 895149"/>
              <a:gd name="connsiteX51" fmla="*/ 911068 w 1406029"/>
              <a:gd name="connsiteY51" fmla="*/ 356135 h 895149"/>
              <a:gd name="connsiteX52" fmla="*/ 891817 w 1406029"/>
              <a:gd name="connsiteY52" fmla="*/ 308008 h 895149"/>
              <a:gd name="connsiteX53" fmla="*/ 853316 w 1406029"/>
              <a:gd name="connsiteY53" fmla="*/ 250257 h 895149"/>
              <a:gd name="connsiteX54" fmla="*/ 824441 w 1406029"/>
              <a:gd name="connsiteY54" fmla="*/ 38501 h 895149"/>
              <a:gd name="connsiteX55" fmla="*/ 795565 w 1406029"/>
              <a:gd name="connsiteY55" fmla="*/ 28876 h 895149"/>
              <a:gd name="connsiteX56" fmla="*/ 747438 w 1406029"/>
              <a:gd name="connsiteY56" fmla="*/ 67377 h 895149"/>
              <a:gd name="connsiteX57" fmla="*/ 728188 w 1406029"/>
              <a:gd name="connsiteY57" fmla="*/ 115503 h 895149"/>
              <a:gd name="connsiteX58" fmla="*/ 708937 w 1406029"/>
              <a:gd name="connsiteY58" fmla="*/ 144379 h 895149"/>
              <a:gd name="connsiteX59" fmla="*/ 651186 w 1406029"/>
              <a:gd name="connsiteY59" fmla="*/ 279132 h 895149"/>
              <a:gd name="connsiteX60" fmla="*/ 631935 w 1406029"/>
              <a:gd name="connsiteY60" fmla="*/ 308008 h 895149"/>
              <a:gd name="connsiteX61" fmla="*/ 612685 w 1406029"/>
              <a:gd name="connsiteY61" fmla="*/ 413886 h 895149"/>
              <a:gd name="connsiteX62" fmla="*/ 574184 w 1406029"/>
              <a:gd name="connsiteY62" fmla="*/ 423511 h 895149"/>
              <a:gd name="connsiteX63" fmla="*/ 487556 w 1406029"/>
              <a:gd name="connsiteY63" fmla="*/ 385010 h 895149"/>
              <a:gd name="connsiteX64" fmla="*/ 468306 w 1406029"/>
              <a:gd name="connsiteY64" fmla="*/ 356135 h 895149"/>
              <a:gd name="connsiteX65" fmla="*/ 439430 w 1406029"/>
              <a:gd name="connsiteY65" fmla="*/ 19250 h 895149"/>
              <a:gd name="connsiteX66" fmla="*/ 333552 w 1406029"/>
              <a:gd name="connsiteY66" fmla="*/ 48126 h 895149"/>
              <a:gd name="connsiteX67" fmla="*/ 314302 w 1406029"/>
              <a:gd name="connsiteY67" fmla="*/ 105878 h 895149"/>
              <a:gd name="connsiteX68" fmla="*/ 295051 w 1406029"/>
              <a:gd name="connsiteY68" fmla="*/ 192505 h 895149"/>
              <a:gd name="connsiteX69" fmla="*/ 323927 w 1406029"/>
              <a:gd name="connsiteY69" fmla="*/ 279132 h 89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406029" h="895149">
                <a:moveTo>
                  <a:pt x="323927" y="279132"/>
                </a:moveTo>
                <a:cubicBezTo>
                  <a:pt x="296655" y="291966"/>
                  <a:pt x="195670" y="269507"/>
                  <a:pt x="131422" y="269507"/>
                </a:cubicBezTo>
                <a:cubicBezTo>
                  <a:pt x="121276" y="269507"/>
                  <a:pt x="111355" y="274098"/>
                  <a:pt x="102546" y="279132"/>
                </a:cubicBezTo>
                <a:cubicBezTo>
                  <a:pt x="88618" y="287091"/>
                  <a:pt x="75389" y="296664"/>
                  <a:pt x="64045" y="308008"/>
                </a:cubicBezTo>
                <a:cubicBezTo>
                  <a:pt x="55865" y="316188"/>
                  <a:pt x="51211" y="327259"/>
                  <a:pt x="44794" y="336884"/>
                </a:cubicBezTo>
                <a:cubicBezTo>
                  <a:pt x="-16262" y="520058"/>
                  <a:pt x="-10361" y="480744"/>
                  <a:pt x="35169" y="837398"/>
                </a:cubicBezTo>
                <a:cubicBezTo>
                  <a:pt x="37241" y="853626"/>
                  <a:pt x="67354" y="843344"/>
                  <a:pt x="83295" y="847023"/>
                </a:cubicBezTo>
                <a:cubicBezTo>
                  <a:pt x="153851" y="863305"/>
                  <a:pt x="141444" y="859990"/>
                  <a:pt x="189173" y="875899"/>
                </a:cubicBezTo>
                <a:cubicBezTo>
                  <a:pt x="195590" y="863065"/>
                  <a:pt x="198278" y="847544"/>
                  <a:pt x="208424" y="837398"/>
                </a:cubicBezTo>
                <a:cubicBezTo>
                  <a:pt x="218570" y="827252"/>
                  <a:pt x="239957" y="830690"/>
                  <a:pt x="246925" y="818147"/>
                </a:cubicBezTo>
                <a:cubicBezTo>
                  <a:pt x="257943" y="798315"/>
                  <a:pt x="253552" y="773258"/>
                  <a:pt x="256550" y="750770"/>
                </a:cubicBezTo>
                <a:cubicBezTo>
                  <a:pt x="257142" y="746330"/>
                  <a:pt x="268098" y="642974"/>
                  <a:pt x="275801" y="625642"/>
                </a:cubicBezTo>
                <a:cubicBezTo>
                  <a:pt x="290774" y="591953"/>
                  <a:pt x="315370" y="579121"/>
                  <a:pt x="343177" y="558265"/>
                </a:cubicBezTo>
                <a:cubicBezTo>
                  <a:pt x="349594" y="567890"/>
                  <a:pt x="359104" y="576061"/>
                  <a:pt x="362428" y="587141"/>
                </a:cubicBezTo>
                <a:cubicBezTo>
                  <a:pt x="368947" y="608871"/>
                  <a:pt x="367604" y="632272"/>
                  <a:pt x="372053" y="654518"/>
                </a:cubicBezTo>
                <a:cubicBezTo>
                  <a:pt x="374043" y="664467"/>
                  <a:pt x="378470" y="673769"/>
                  <a:pt x="381678" y="683394"/>
                </a:cubicBezTo>
                <a:cubicBezTo>
                  <a:pt x="405683" y="863429"/>
                  <a:pt x="356658" y="799724"/>
                  <a:pt x="439430" y="847023"/>
                </a:cubicBezTo>
                <a:cubicBezTo>
                  <a:pt x="449474" y="852763"/>
                  <a:pt x="458681" y="859857"/>
                  <a:pt x="468306" y="866274"/>
                </a:cubicBezTo>
                <a:cubicBezTo>
                  <a:pt x="487800" y="860704"/>
                  <a:pt x="545471" y="851631"/>
                  <a:pt x="564558" y="827772"/>
                </a:cubicBezTo>
                <a:cubicBezTo>
                  <a:pt x="570896" y="819850"/>
                  <a:pt x="570975" y="808522"/>
                  <a:pt x="574184" y="798897"/>
                </a:cubicBezTo>
                <a:cubicBezTo>
                  <a:pt x="577392" y="737937"/>
                  <a:pt x="579127" y="676882"/>
                  <a:pt x="583809" y="616017"/>
                </a:cubicBezTo>
                <a:cubicBezTo>
                  <a:pt x="585549" y="593397"/>
                  <a:pt x="573980" y="560312"/>
                  <a:pt x="593434" y="548640"/>
                </a:cubicBezTo>
                <a:cubicBezTo>
                  <a:pt x="618347" y="533692"/>
                  <a:pt x="651186" y="555057"/>
                  <a:pt x="680062" y="558265"/>
                </a:cubicBezTo>
                <a:cubicBezTo>
                  <a:pt x="683270" y="567890"/>
                  <a:pt x="688502" y="577065"/>
                  <a:pt x="689687" y="587141"/>
                </a:cubicBezTo>
                <a:cubicBezTo>
                  <a:pt x="698130" y="658913"/>
                  <a:pt x="691703" y="738686"/>
                  <a:pt x="718563" y="808522"/>
                </a:cubicBezTo>
                <a:cubicBezTo>
                  <a:pt x="724322" y="823495"/>
                  <a:pt x="738114" y="833969"/>
                  <a:pt x="747438" y="847023"/>
                </a:cubicBezTo>
                <a:cubicBezTo>
                  <a:pt x="754162" y="856437"/>
                  <a:pt x="756879" y="869768"/>
                  <a:pt x="766689" y="875899"/>
                </a:cubicBezTo>
                <a:cubicBezTo>
                  <a:pt x="783897" y="886654"/>
                  <a:pt x="824441" y="895149"/>
                  <a:pt x="824441" y="895149"/>
                </a:cubicBezTo>
                <a:cubicBezTo>
                  <a:pt x="840483" y="882315"/>
                  <a:pt x="856132" y="868974"/>
                  <a:pt x="872567" y="856648"/>
                </a:cubicBezTo>
                <a:cubicBezTo>
                  <a:pt x="881821" y="849707"/>
                  <a:pt x="893263" y="845578"/>
                  <a:pt x="901443" y="837398"/>
                </a:cubicBezTo>
                <a:cubicBezTo>
                  <a:pt x="912786" y="826055"/>
                  <a:pt x="920693" y="811731"/>
                  <a:pt x="930318" y="798897"/>
                </a:cubicBezTo>
                <a:cubicBezTo>
                  <a:pt x="933527" y="782855"/>
                  <a:pt x="937254" y="766907"/>
                  <a:pt x="939944" y="750770"/>
                </a:cubicBezTo>
                <a:cubicBezTo>
                  <a:pt x="952187" y="677316"/>
                  <a:pt x="950072" y="669238"/>
                  <a:pt x="959194" y="587141"/>
                </a:cubicBezTo>
                <a:cubicBezTo>
                  <a:pt x="962050" y="561432"/>
                  <a:pt x="965611" y="535806"/>
                  <a:pt x="968819" y="510139"/>
                </a:cubicBezTo>
                <a:cubicBezTo>
                  <a:pt x="976183" y="510957"/>
                  <a:pt x="1085821" y="515345"/>
                  <a:pt x="1103573" y="539015"/>
                </a:cubicBezTo>
                <a:cubicBezTo>
                  <a:pt x="1115282" y="554628"/>
                  <a:pt x="1109990" y="577516"/>
                  <a:pt x="1113198" y="596766"/>
                </a:cubicBezTo>
                <a:cubicBezTo>
                  <a:pt x="1106781" y="612808"/>
                  <a:pt x="1092513" y="627674"/>
                  <a:pt x="1093948" y="644892"/>
                </a:cubicBezTo>
                <a:cubicBezTo>
                  <a:pt x="1099122" y="706973"/>
                  <a:pt x="1118643" y="767025"/>
                  <a:pt x="1132449" y="827772"/>
                </a:cubicBezTo>
                <a:cubicBezTo>
                  <a:pt x="1134698" y="837666"/>
                  <a:pt x="1132262" y="854066"/>
                  <a:pt x="1142074" y="856648"/>
                </a:cubicBezTo>
                <a:cubicBezTo>
                  <a:pt x="1198268" y="871436"/>
                  <a:pt x="1257577" y="869482"/>
                  <a:pt x="1315329" y="875899"/>
                </a:cubicBezTo>
                <a:cubicBezTo>
                  <a:pt x="1324954" y="869482"/>
                  <a:pt x="1336587" y="865354"/>
                  <a:pt x="1344205" y="856648"/>
                </a:cubicBezTo>
                <a:cubicBezTo>
                  <a:pt x="1366379" y="831306"/>
                  <a:pt x="1385018" y="802931"/>
                  <a:pt x="1392331" y="770021"/>
                </a:cubicBezTo>
                <a:cubicBezTo>
                  <a:pt x="1396565" y="750970"/>
                  <a:pt x="1398748" y="731520"/>
                  <a:pt x="1401956" y="712269"/>
                </a:cubicBezTo>
                <a:cubicBezTo>
                  <a:pt x="1400136" y="674968"/>
                  <a:pt x="1431643" y="344676"/>
                  <a:pt x="1344205" y="231006"/>
                </a:cubicBezTo>
                <a:cubicBezTo>
                  <a:pt x="1330099" y="212668"/>
                  <a:pt x="1305704" y="205339"/>
                  <a:pt x="1286453" y="192505"/>
                </a:cubicBezTo>
                <a:cubicBezTo>
                  <a:pt x="1273619" y="163629"/>
                  <a:pt x="1261194" y="134569"/>
                  <a:pt x="1247952" y="105878"/>
                </a:cubicBezTo>
                <a:cubicBezTo>
                  <a:pt x="1241939" y="92850"/>
                  <a:pt x="1237141" y="78981"/>
                  <a:pt x="1228702" y="67377"/>
                </a:cubicBezTo>
                <a:cubicBezTo>
                  <a:pt x="1211304" y="43454"/>
                  <a:pt x="1190201" y="22459"/>
                  <a:pt x="1170950" y="0"/>
                </a:cubicBezTo>
                <a:cubicBezTo>
                  <a:pt x="1142074" y="3208"/>
                  <a:pt x="1111440" y="-805"/>
                  <a:pt x="1084323" y="9625"/>
                </a:cubicBezTo>
                <a:cubicBezTo>
                  <a:pt x="1040174" y="26606"/>
                  <a:pt x="1036822" y="79627"/>
                  <a:pt x="1026571" y="115503"/>
                </a:cubicBezTo>
                <a:cubicBezTo>
                  <a:pt x="1021310" y="183899"/>
                  <a:pt x="1086381" y="388103"/>
                  <a:pt x="959194" y="375385"/>
                </a:cubicBezTo>
                <a:cubicBezTo>
                  <a:pt x="942002" y="373666"/>
                  <a:pt x="927110" y="362552"/>
                  <a:pt x="911068" y="356135"/>
                </a:cubicBezTo>
                <a:cubicBezTo>
                  <a:pt x="904651" y="340093"/>
                  <a:pt x="900091" y="323176"/>
                  <a:pt x="891817" y="308008"/>
                </a:cubicBezTo>
                <a:cubicBezTo>
                  <a:pt x="880738" y="287697"/>
                  <a:pt x="853316" y="250257"/>
                  <a:pt x="853316" y="250257"/>
                </a:cubicBezTo>
                <a:cubicBezTo>
                  <a:pt x="843691" y="179672"/>
                  <a:pt x="842423" y="107433"/>
                  <a:pt x="824441" y="38501"/>
                </a:cubicBezTo>
                <a:cubicBezTo>
                  <a:pt x="821880" y="28684"/>
                  <a:pt x="805065" y="25314"/>
                  <a:pt x="795565" y="28876"/>
                </a:cubicBezTo>
                <a:cubicBezTo>
                  <a:pt x="776329" y="36089"/>
                  <a:pt x="763480" y="54543"/>
                  <a:pt x="747438" y="67377"/>
                </a:cubicBezTo>
                <a:cubicBezTo>
                  <a:pt x="741021" y="83419"/>
                  <a:pt x="735915" y="100049"/>
                  <a:pt x="728188" y="115503"/>
                </a:cubicBezTo>
                <a:cubicBezTo>
                  <a:pt x="723015" y="125850"/>
                  <a:pt x="713785" y="133875"/>
                  <a:pt x="708937" y="144379"/>
                </a:cubicBezTo>
                <a:cubicBezTo>
                  <a:pt x="680198" y="206645"/>
                  <a:pt x="679623" y="229367"/>
                  <a:pt x="651186" y="279132"/>
                </a:cubicBezTo>
                <a:cubicBezTo>
                  <a:pt x="645447" y="289176"/>
                  <a:pt x="638352" y="298383"/>
                  <a:pt x="631935" y="308008"/>
                </a:cubicBezTo>
                <a:cubicBezTo>
                  <a:pt x="625518" y="343301"/>
                  <a:pt x="628727" y="381802"/>
                  <a:pt x="612685" y="413886"/>
                </a:cubicBezTo>
                <a:cubicBezTo>
                  <a:pt x="606769" y="425718"/>
                  <a:pt x="587074" y="426486"/>
                  <a:pt x="574184" y="423511"/>
                </a:cubicBezTo>
                <a:cubicBezTo>
                  <a:pt x="543394" y="416406"/>
                  <a:pt x="516432" y="397844"/>
                  <a:pt x="487556" y="385010"/>
                </a:cubicBezTo>
                <a:cubicBezTo>
                  <a:pt x="481139" y="375385"/>
                  <a:pt x="469658" y="367624"/>
                  <a:pt x="468306" y="356135"/>
                </a:cubicBezTo>
                <a:cubicBezTo>
                  <a:pt x="416933" y="-80533"/>
                  <a:pt x="477378" y="171045"/>
                  <a:pt x="439430" y="19250"/>
                </a:cubicBezTo>
                <a:cubicBezTo>
                  <a:pt x="404137" y="28875"/>
                  <a:pt x="363629" y="27303"/>
                  <a:pt x="333552" y="48126"/>
                </a:cubicBezTo>
                <a:cubicBezTo>
                  <a:pt x="316868" y="59676"/>
                  <a:pt x="319530" y="86271"/>
                  <a:pt x="314302" y="105878"/>
                </a:cubicBezTo>
                <a:cubicBezTo>
                  <a:pt x="306680" y="134459"/>
                  <a:pt x="301826" y="163711"/>
                  <a:pt x="295051" y="192505"/>
                </a:cubicBezTo>
                <a:cubicBezTo>
                  <a:pt x="275023" y="277624"/>
                  <a:pt x="351199" y="266298"/>
                  <a:pt x="323927" y="279132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10538783">
            <a:off x="3920959" y="4782551"/>
            <a:ext cx="1109575" cy="594386"/>
          </a:xfrm>
          <a:prstGeom prst="ellipse">
            <a:avLst/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10800000">
            <a:off x="4048337" y="4879702"/>
            <a:ext cx="854821" cy="400083"/>
          </a:xfrm>
          <a:custGeom>
            <a:avLst/>
            <a:gdLst>
              <a:gd name="connsiteX0" fmla="*/ 323927 w 1406029"/>
              <a:gd name="connsiteY0" fmla="*/ 279132 h 895149"/>
              <a:gd name="connsiteX1" fmla="*/ 131422 w 1406029"/>
              <a:gd name="connsiteY1" fmla="*/ 269507 h 895149"/>
              <a:gd name="connsiteX2" fmla="*/ 102546 w 1406029"/>
              <a:gd name="connsiteY2" fmla="*/ 279132 h 895149"/>
              <a:gd name="connsiteX3" fmla="*/ 64045 w 1406029"/>
              <a:gd name="connsiteY3" fmla="*/ 308008 h 895149"/>
              <a:gd name="connsiteX4" fmla="*/ 44794 w 1406029"/>
              <a:gd name="connsiteY4" fmla="*/ 336884 h 895149"/>
              <a:gd name="connsiteX5" fmla="*/ 35169 w 1406029"/>
              <a:gd name="connsiteY5" fmla="*/ 837398 h 895149"/>
              <a:gd name="connsiteX6" fmla="*/ 83295 w 1406029"/>
              <a:gd name="connsiteY6" fmla="*/ 847023 h 895149"/>
              <a:gd name="connsiteX7" fmla="*/ 189173 w 1406029"/>
              <a:gd name="connsiteY7" fmla="*/ 875899 h 895149"/>
              <a:gd name="connsiteX8" fmla="*/ 208424 w 1406029"/>
              <a:gd name="connsiteY8" fmla="*/ 837398 h 895149"/>
              <a:gd name="connsiteX9" fmla="*/ 246925 w 1406029"/>
              <a:gd name="connsiteY9" fmla="*/ 818147 h 895149"/>
              <a:gd name="connsiteX10" fmla="*/ 256550 w 1406029"/>
              <a:gd name="connsiteY10" fmla="*/ 750770 h 895149"/>
              <a:gd name="connsiteX11" fmla="*/ 275801 w 1406029"/>
              <a:gd name="connsiteY11" fmla="*/ 625642 h 895149"/>
              <a:gd name="connsiteX12" fmla="*/ 343177 w 1406029"/>
              <a:gd name="connsiteY12" fmla="*/ 558265 h 895149"/>
              <a:gd name="connsiteX13" fmla="*/ 362428 w 1406029"/>
              <a:gd name="connsiteY13" fmla="*/ 587141 h 895149"/>
              <a:gd name="connsiteX14" fmla="*/ 372053 w 1406029"/>
              <a:gd name="connsiteY14" fmla="*/ 654518 h 895149"/>
              <a:gd name="connsiteX15" fmla="*/ 381678 w 1406029"/>
              <a:gd name="connsiteY15" fmla="*/ 683394 h 895149"/>
              <a:gd name="connsiteX16" fmla="*/ 439430 w 1406029"/>
              <a:gd name="connsiteY16" fmla="*/ 847023 h 895149"/>
              <a:gd name="connsiteX17" fmla="*/ 468306 w 1406029"/>
              <a:gd name="connsiteY17" fmla="*/ 866274 h 895149"/>
              <a:gd name="connsiteX18" fmla="*/ 564558 w 1406029"/>
              <a:gd name="connsiteY18" fmla="*/ 827772 h 895149"/>
              <a:gd name="connsiteX19" fmla="*/ 574184 w 1406029"/>
              <a:gd name="connsiteY19" fmla="*/ 798897 h 895149"/>
              <a:gd name="connsiteX20" fmla="*/ 583809 w 1406029"/>
              <a:gd name="connsiteY20" fmla="*/ 616017 h 895149"/>
              <a:gd name="connsiteX21" fmla="*/ 593434 w 1406029"/>
              <a:gd name="connsiteY21" fmla="*/ 548640 h 895149"/>
              <a:gd name="connsiteX22" fmla="*/ 680062 w 1406029"/>
              <a:gd name="connsiteY22" fmla="*/ 558265 h 895149"/>
              <a:gd name="connsiteX23" fmla="*/ 689687 w 1406029"/>
              <a:gd name="connsiteY23" fmla="*/ 587141 h 895149"/>
              <a:gd name="connsiteX24" fmla="*/ 718563 w 1406029"/>
              <a:gd name="connsiteY24" fmla="*/ 808522 h 895149"/>
              <a:gd name="connsiteX25" fmla="*/ 747438 w 1406029"/>
              <a:gd name="connsiteY25" fmla="*/ 847023 h 895149"/>
              <a:gd name="connsiteX26" fmla="*/ 766689 w 1406029"/>
              <a:gd name="connsiteY26" fmla="*/ 875899 h 895149"/>
              <a:gd name="connsiteX27" fmla="*/ 824441 w 1406029"/>
              <a:gd name="connsiteY27" fmla="*/ 895149 h 895149"/>
              <a:gd name="connsiteX28" fmla="*/ 872567 w 1406029"/>
              <a:gd name="connsiteY28" fmla="*/ 856648 h 895149"/>
              <a:gd name="connsiteX29" fmla="*/ 901443 w 1406029"/>
              <a:gd name="connsiteY29" fmla="*/ 837398 h 895149"/>
              <a:gd name="connsiteX30" fmla="*/ 930318 w 1406029"/>
              <a:gd name="connsiteY30" fmla="*/ 798897 h 895149"/>
              <a:gd name="connsiteX31" fmla="*/ 939944 w 1406029"/>
              <a:gd name="connsiteY31" fmla="*/ 750770 h 895149"/>
              <a:gd name="connsiteX32" fmla="*/ 959194 w 1406029"/>
              <a:gd name="connsiteY32" fmla="*/ 587141 h 895149"/>
              <a:gd name="connsiteX33" fmla="*/ 968819 w 1406029"/>
              <a:gd name="connsiteY33" fmla="*/ 510139 h 895149"/>
              <a:gd name="connsiteX34" fmla="*/ 1103573 w 1406029"/>
              <a:gd name="connsiteY34" fmla="*/ 539015 h 895149"/>
              <a:gd name="connsiteX35" fmla="*/ 1113198 w 1406029"/>
              <a:gd name="connsiteY35" fmla="*/ 596766 h 895149"/>
              <a:gd name="connsiteX36" fmla="*/ 1093948 w 1406029"/>
              <a:gd name="connsiteY36" fmla="*/ 644892 h 895149"/>
              <a:gd name="connsiteX37" fmla="*/ 1132449 w 1406029"/>
              <a:gd name="connsiteY37" fmla="*/ 827772 h 895149"/>
              <a:gd name="connsiteX38" fmla="*/ 1142074 w 1406029"/>
              <a:gd name="connsiteY38" fmla="*/ 856648 h 895149"/>
              <a:gd name="connsiteX39" fmla="*/ 1315329 w 1406029"/>
              <a:gd name="connsiteY39" fmla="*/ 875899 h 895149"/>
              <a:gd name="connsiteX40" fmla="*/ 1344205 w 1406029"/>
              <a:gd name="connsiteY40" fmla="*/ 856648 h 895149"/>
              <a:gd name="connsiteX41" fmla="*/ 1392331 w 1406029"/>
              <a:gd name="connsiteY41" fmla="*/ 770021 h 895149"/>
              <a:gd name="connsiteX42" fmla="*/ 1401956 w 1406029"/>
              <a:gd name="connsiteY42" fmla="*/ 712269 h 895149"/>
              <a:gd name="connsiteX43" fmla="*/ 1344205 w 1406029"/>
              <a:gd name="connsiteY43" fmla="*/ 231006 h 895149"/>
              <a:gd name="connsiteX44" fmla="*/ 1286453 w 1406029"/>
              <a:gd name="connsiteY44" fmla="*/ 192505 h 895149"/>
              <a:gd name="connsiteX45" fmla="*/ 1247952 w 1406029"/>
              <a:gd name="connsiteY45" fmla="*/ 105878 h 895149"/>
              <a:gd name="connsiteX46" fmla="*/ 1228702 w 1406029"/>
              <a:gd name="connsiteY46" fmla="*/ 67377 h 895149"/>
              <a:gd name="connsiteX47" fmla="*/ 1170950 w 1406029"/>
              <a:gd name="connsiteY47" fmla="*/ 0 h 895149"/>
              <a:gd name="connsiteX48" fmla="*/ 1084323 w 1406029"/>
              <a:gd name="connsiteY48" fmla="*/ 9625 h 895149"/>
              <a:gd name="connsiteX49" fmla="*/ 1026571 w 1406029"/>
              <a:gd name="connsiteY49" fmla="*/ 115503 h 895149"/>
              <a:gd name="connsiteX50" fmla="*/ 959194 w 1406029"/>
              <a:gd name="connsiteY50" fmla="*/ 375385 h 895149"/>
              <a:gd name="connsiteX51" fmla="*/ 911068 w 1406029"/>
              <a:gd name="connsiteY51" fmla="*/ 356135 h 895149"/>
              <a:gd name="connsiteX52" fmla="*/ 891817 w 1406029"/>
              <a:gd name="connsiteY52" fmla="*/ 308008 h 895149"/>
              <a:gd name="connsiteX53" fmla="*/ 853316 w 1406029"/>
              <a:gd name="connsiteY53" fmla="*/ 250257 h 895149"/>
              <a:gd name="connsiteX54" fmla="*/ 824441 w 1406029"/>
              <a:gd name="connsiteY54" fmla="*/ 38501 h 895149"/>
              <a:gd name="connsiteX55" fmla="*/ 795565 w 1406029"/>
              <a:gd name="connsiteY55" fmla="*/ 28876 h 895149"/>
              <a:gd name="connsiteX56" fmla="*/ 747438 w 1406029"/>
              <a:gd name="connsiteY56" fmla="*/ 67377 h 895149"/>
              <a:gd name="connsiteX57" fmla="*/ 728188 w 1406029"/>
              <a:gd name="connsiteY57" fmla="*/ 115503 h 895149"/>
              <a:gd name="connsiteX58" fmla="*/ 708937 w 1406029"/>
              <a:gd name="connsiteY58" fmla="*/ 144379 h 895149"/>
              <a:gd name="connsiteX59" fmla="*/ 651186 w 1406029"/>
              <a:gd name="connsiteY59" fmla="*/ 279132 h 895149"/>
              <a:gd name="connsiteX60" fmla="*/ 631935 w 1406029"/>
              <a:gd name="connsiteY60" fmla="*/ 308008 h 895149"/>
              <a:gd name="connsiteX61" fmla="*/ 612685 w 1406029"/>
              <a:gd name="connsiteY61" fmla="*/ 413886 h 895149"/>
              <a:gd name="connsiteX62" fmla="*/ 574184 w 1406029"/>
              <a:gd name="connsiteY62" fmla="*/ 423511 h 895149"/>
              <a:gd name="connsiteX63" fmla="*/ 487556 w 1406029"/>
              <a:gd name="connsiteY63" fmla="*/ 385010 h 895149"/>
              <a:gd name="connsiteX64" fmla="*/ 468306 w 1406029"/>
              <a:gd name="connsiteY64" fmla="*/ 356135 h 895149"/>
              <a:gd name="connsiteX65" fmla="*/ 439430 w 1406029"/>
              <a:gd name="connsiteY65" fmla="*/ 19250 h 895149"/>
              <a:gd name="connsiteX66" fmla="*/ 333552 w 1406029"/>
              <a:gd name="connsiteY66" fmla="*/ 48126 h 895149"/>
              <a:gd name="connsiteX67" fmla="*/ 314302 w 1406029"/>
              <a:gd name="connsiteY67" fmla="*/ 105878 h 895149"/>
              <a:gd name="connsiteX68" fmla="*/ 295051 w 1406029"/>
              <a:gd name="connsiteY68" fmla="*/ 192505 h 895149"/>
              <a:gd name="connsiteX69" fmla="*/ 323927 w 1406029"/>
              <a:gd name="connsiteY69" fmla="*/ 279132 h 89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406029" h="895149">
                <a:moveTo>
                  <a:pt x="323927" y="279132"/>
                </a:moveTo>
                <a:cubicBezTo>
                  <a:pt x="296655" y="291966"/>
                  <a:pt x="195670" y="269507"/>
                  <a:pt x="131422" y="269507"/>
                </a:cubicBezTo>
                <a:cubicBezTo>
                  <a:pt x="121276" y="269507"/>
                  <a:pt x="111355" y="274098"/>
                  <a:pt x="102546" y="279132"/>
                </a:cubicBezTo>
                <a:cubicBezTo>
                  <a:pt x="88618" y="287091"/>
                  <a:pt x="75389" y="296664"/>
                  <a:pt x="64045" y="308008"/>
                </a:cubicBezTo>
                <a:cubicBezTo>
                  <a:pt x="55865" y="316188"/>
                  <a:pt x="51211" y="327259"/>
                  <a:pt x="44794" y="336884"/>
                </a:cubicBezTo>
                <a:cubicBezTo>
                  <a:pt x="-16262" y="520058"/>
                  <a:pt x="-10361" y="480744"/>
                  <a:pt x="35169" y="837398"/>
                </a:cubicBezTo>
                <a:cubicBezTo>
                  <a:pt x="37241" y="853626"/>
                  <a:pt x="67354" y="843344"/>
                  <a:pt x="83295" y="847023"/>
                </a:cubicBezTo>
                <a:cubicBezTo>
                  <a:pt x="153851" y="863305"/>
                  <a:pt x="141444" y="859990"/>
                  <a:pt x="189173" y="875899"/>
                </a:cubicBezTo>
                <a:cubicBezTo>
                  <a:pt x="195590" y="863065"/>
                  <a:pt x="198278" y="847544"/>
                  <a:pt x="208424" y="837398"/>
                </a:cubicBezTo>
                <a:cubicBezTo>
                  <a:pt x="218570" y="827252"/>
                  <a:pt x="239957" y="830690"/>
                  <a:pt x="246925" y="818147"/>
                </a:cubicBezTo>
                <a:cubicBezTo>
                  <a:pt x="257943" y="798315"/>
                  <a:pt x="253552" y="773258"/>
                  <a:pt x="256550" y="750770"/>
                </a:cubicBezTo>
                <a:cubicBezTo>
                  <a:pt x="257142" y="746330"/>
                  <a:pt x="268098" y="642974"/>
                  <a:pt x="275801" y="625642"/>
                </a:cubicBezTo>
                <a:cubicBezTo>
                  <a:pt x="290774" y="591953"/>
                  <a:pt x="315370" y="579121"/>
                  <a:pt x="343177" y="558265"/>
                </a:cubicBezTo>
                <a:cubicBezTo>
                  <a:pt x="349594" y="567890"/>
                  <a:pt x="359104" y="576061"/>
                  <a:pt x="362428" y="587141"/>
                </a:cubicBezTo>
                <a:cubicBezTo>
                  <a:pt x="368947" y="608871"/>
                  <a:pt x="367604" y="632272"/>
                  <a:pt x="372053" y="654518"/>
                </a:cubicBezTo>
                <a:cubicBezTo>
                  <a:pt x="374043" y="664467"/>
                  <a:pt x="378470" y="673769"/>
                  <a:pt x="381678" y="683394"/>
                </a:cubicBezTo>
                <a:cubicBezTo>
                  <a:pt x="405683" y="863429"/>
                  <a:pt x="356658" y="799724"/>
                  <a:pt x="439430" y="847023"/>
                </a:cubicBezTo>
                <a:cubicBezTo>
                  <a:pt x="449474" y="852763"/>
                  <a:pt x="458681" y="859857"/>
                  <a:pt x="468306" y="866274"/>
                </a:cubicBezTo>
                <a:cubicBezTo>
                  <a:pt x="487800" y="860704"/>
                  <a:pt x="545471" y="851631"/>
                  <a:pt x="564558" y="827772"/>
                </a:cubicBezTo>
                <a:cubicBezTo>
                  <a:pt x="570896" y="819850"/>
                  <a:pt x="570975" y="808522"/>
                  <a:pt x="574184" y="798897"/>
                </a:cubicBezTo>
                <a:cubicBezTo>
                  <a:pt x="577392" y="737937"/>
                  <a:pt x="579127" y="676882"/>
                  <a:pt x="583809" y="616017"/>
                </a:cubicBezTo>
                <a:cubicBezTo>
                  <a:pt x="585549" y="593397"/>
                  <a:pt x="573980" y="560312"/>
                  <a:pt x="593434" y="548640"/>
                </a:cubicBezTo>
                <a:cubicBezTo>
                  <a:pt x="618347" y="533692"/>
                  <a:pt x="651186" y="555057"/>
                  <a:pt x="680062" y="558265"/>
                </a:cubicBezTo>
                <a:cubicBezTo>
                  <a:pt x="683270" y="567890"/>
                  <a:pt x="688502" y="577065"/>
                  <a:pt x="689687" y="587141"/>
                </a:cubicBezTo>
                <a:cubicBezTo>
                  <a:pt x="698130" y="658913"/>
                  <a:pt x="691703" y="738686"/>
                  <a:pt x="718563" y="808522"/>
                </a:cubicBezTo>
                <a:cubicBezTo>
                  <a:pt x="724322" y="823495"/>
                  <a:pt x="738114" y="833969"/>
                  <a:pt x="747438" y="847023"/>
                </a:cubicBezTo>
                <a:cubicBezTo>
                  <a:pt x="754162" y="856437"/>
                  <a:pt x="756879" y="869768"/>
                  <a:pt x="766689" y="875899"/>
                </a:cubicBezTo>
                <a:cubicBezTo>
                  <a:pt x="783897" y="886654"/>
                  <a:pt x="824441" y="895149"/>
                  <a:pt x="824441" y="895149"/>
                </a:cubicBezTo>
                <a:cubicBezTo>
                  <a:pt x="840483" y="882315"/>
                  <a:pt x="856132" y="868974"/>
                  <a:pt x="872567" y="856648"/>
                </a:cubicBezTo>
                <a:cubicBezTo>
                  <a:pt x="881821" y="849707"/>
                  <a:pt x="893263" y="845578"/>
                  <a:pt x="901443" y="837398"/>
                </a:cubicBezTo>
                <a:cubicBezTo>
                  <a:pt x="912786" y="826055"/>
                  <a:pt x="920693" y="811731"/>
                  <a:pt x="930318" y="798897"/>
                </a:cubicBezTo>
                <a:cubicBezTo>
                  <a:pt x="933527" y="782855"/>
                  <a:pt x="937254" y="766907"/>
                  <a:pt x="939944" y="750770"/>
                </a:cubicBezTo>
                <a:cubicBezTo>
                  <a:pt x="952187" y="677316"/>
                  <a:pt x="950072" y="669238"/>
                  <a:pt x="959194" y="587141"/>
                </a:cubicBezTo>
                <a:cubicBezTo>
                  <a:pt x="962050" y="561432"/>
                  <a:pt x="965611" y="535806"/>
                  <a:pt x="968819" y="510139"/>
                </a:cubicBezTo>
                <a:cubicBezTo>
                  <a:pt x="976183" y="510957"/>
                  <a:pt x="1085821" y="515345"/>
                  <a:pt x="1103573" y="539015"/>
                </a:cubicBezTo>
                <a:cubicBezTo>
                  <a:pt x="1115282" y="554628"/>
                  <a:pt x="1109990" y="577516"/>
                  <a:pt x="1113198" y="596766"/>
                </a:cubicBezTo>
                <a:cubicBezTo>
                  <a:pt x="1106781" y="612808"/>
                  <a:pt x="1092513" y="627674"/>
                  <a:pt x="1093948" y="644892"/>
                </a:cubicBezTo>
                <a:cubicBezTo>
                  <a:pt x="1099122" y="706973"/>
                  <a:pt x="1118643" y="767025"/>
                  <a:pt x="1132449" y="827772"/>
                </a:cubicBezTo>
                <a:cubicBezTo>
                  <a:pt x="1134698" y="837666"/>
                  <a:pt x="1132262" y="854066"/>
                  <a:pt x="1142074" y="856648"/>
                </a:cubicBezTo>
                <a:cubicBezTo>
                  <a:pt x="1198268" y="871436"/>
                  <a:pt x="1257577" y="869482"/>
                  <a:pt x="1315329" y="875899"/>
                </a:cubicBezTo>
                <a:cubicBezTo>
                  <a:pt x="1324954" y="869482"/>
                  <a:pt x="1336587" y="865354"/>
                  <a:pt x="1344205" y="856648"/>
                </a:cubicBezTo>
                <a:cubicBezTo>
                  <a:pt x="1366379" y="831306"/>
                  <a:pt x="1385018" y="802931"/>
                  <a:pt x="1392331" y="770021"/>
                </a:cubicBezTo>
                <a:cubicBezTo>
                  <a:pt x="1396565" y="750970"/>
                  <a:pt x="1398748" y="731520"/>
                  <a:pt x="1401956" y="712269"/>
                </a:cubicBezTo>
                <a:cubicBezTo>
                  <a:pt x="1400136" y="674968"/>
                  <a:pt x="1431643" y="344676"/>
                  <a:pt x="1344205" y="231006"/>
                </a:cubicBezTo>
                <a:cubicBezTo>
                  <a:pt x="1330099" y="212668"/>
                  <a:pt x="1305704" y="205339"/>
                  <a:pt x="1286453" y="192505"/>
                </a:cubicBezTo>
                <a:cubicBezTo>
                  <a:pt x="1273619" y="163629"/>
                  <a:pt x="1261194" y="134569"/>
                  <a:pt x="1247952" y="105878"/>
                </a:cubicBezTo>
                <a:cubicBezTo>
                  <a:pt x="1241939" y="92850"/>
                  <a:pt x="1237141" y="78981"/>
                  <a:pt x="1228702" y="67377"/>
                </a:cubicBezTo>
                <a:cubicBezTo>
                  <a:pt x="1211304" y="43454"/>
                  <a:pt x="1190201" y="22459"/>
                  <a:pt x="1170950" y="0"/>
                </a:cubicBezTo>
                <a:cubicBezTo>
                  <a:pt x="1142074" y="3208"/>
                  <a:pt x="1111440" y="-805"/>
                  <a:pt x="1084323" y="9625"/>
                </a:cubicBezTo>
                <a:cubicBezTo>
                  <a:pt x="1040174" y="26606"/>
                  <a:pt x="1036822" y="79627"/>
                  <a:pt x="1026571" y="115503"/>
                </a:cubicBezTo>
                <a:cubicBezTo>
                  <a:pt x="1021310" y="183899"/>
                  <a:pt x="1086381" y="388103"/>
                  <a:pt x="959194" y="375385"/>
                </a:cubicBezTo>
                <a:cubicBezTo>
                  <a:pt x="942002" y="373666"/>
                  <a:pt x="927110" y="362552"/>
                  <a:pt x="911068" y="356135"/>
                </a:cubicBezTo>
                <a:cubicBezTo>
                  <a:pt x="904651" y="340093"/>
                  <a:pt x="900091" y="323176"/>
                  <a:pt x="891817" y="308008"/>
                </a:cubicBezTo>
                <a:cubicBezTo>
                  <a:pt x="880738" y="287697"/>
                  <a:pt x="853316" y="250257"/>
                  <a:pt x="853316" y="250257"/>
                </a:cubicBezTo>
                <a:cubicBezTo>
                  <a:pt x="843691" y="179672"/>
                  <a:pt x="842423" y="107433"/>
                  <a:pt x="824441" y="38501"/>
                </a:cubicBezTo>
                <a:cubicBezTo>
                  <a:pt x="821880" y="28684"/>
                  <a:pt x="805065" y="25314"/>
                  <a:pt x="795565" y="28876"/>
                </a:cubicBezTo>
                <a:cubicBezTo>
                  <a:pt x="776329" y="36089"/>
                  <a:pt x="763480" y="54543"/>
                  <a:pt x="747438" y="67377"/>
                </a:cubicBezTo>
                <a:cubicBezTo>
                  <a:pt x="741021" y="83419"/>
                  <a:pt x="735915" y="100049"/>
                  <a:pt x="728188" y="115503"/>
                </a:cubicBezTo>
                <a:cubicBezTo>
                  <a:pt x="723015" y="125850"/>
                  <a:pt x="713785" y="133875"/>
                  <a:pt x="708937" y="144379"/>
                </a:cubicBezTo>
                <a:cubicBezTo>
                  <a:pt x="680198" y="206645"/>
                  <a:pt x="679623" y="229367"/>
                  <a:pt x="651186" y="279132"/>
                </a:cubicBezTo>
                <a:cubicBezTo>
                  <a:pt x="645447" y="289176"/>
                  <a:pt x="638352" y="298383"/>
                  <a:pt x="631935" y="308008"/>
                </a:cubicBezTo>
                <a:cubicBezTo>
                  <a:pt x="625518" y="343301"/>
                  <a:pt x="628727" y="381802"/>
                  <a:pt x="612685" y="413886"/>
                </a:cubicBezTo>
                <a:cubicBezTo>
                  <a:pt x="606769" y="425718"/>
                  <a:pt x="587074" y="426486"/>
                  <a:pt x="574184" y="423511"/>
                </a:cubicBezTo>
                <a:cubicBezTo>
                  <a:pt x="543394" y="416406"/>
                  <a:pt x="516432" y="397844"/>
                  <a:pt x="487556" y="385010"/>
                </a:cubicBezTo>
                <a:cubicBezTo>
                  <a:pt x="481139" y="375385"/>
                  <a:pt x="469658" y="367624"/>
                  <a:pt x="468306" y="356135"/>
                </a:cubicBezTo>
                <a:cubicBezTo>
                  <a:pt x="416933" y="-80533"/>
                  <a:pt x="477378" y="171045"/>
                  <a:pt x="439430" y="19250"/>
                </a:cubicBezTo>
                <a:cubicBezTo>
                  <a:pt x="404137" y="28875"/>
                  <a:pt x="363629" y="27303"/>
                  <a:pt x="333552" y="48126"/>
                </a:cubicBezTo>
                <a:cubicBezTo>
                  <a:pt x="316868" y="59676"/>
                  <a:pt x="319530" y="86271"/>
                  <a:pt x="314302" y="105878"/>
                </a:cubicBezTo>
                <a:cubicBezTo>
                  <a:pt x="306680" y="134459"/>
                  <a:pt x="301826" y="163711"/>
                  <a:pt x="295051" y="192505"/>
                </a:cubicBezTo>
                <a:cubicBezTo>
                  <a:pt x="275023" y="277624"/>
                  <a:pt x="351199" y="266298"/>
                  <a:pt x="323927" y="279132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rot="11654722">
            <a:off x="4884049" y="2250293"/>
            <a:ext cx="1109575" cy="594386"/>
          </a:xfrm>
          <a:prstGeom prst="ellipse">
            <a:avLst/>
          </a:prstGeom>
          <a:solidFill>
            <a:srgbClr val="FFFF66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11999963">
            <a:off x="5020248" y="2347444"/>
            <a:ext cx="854821" cy="400083"/>
          </a:xfrm>
          <a:custGeom>
            <a:avLst/>
            <a:gdLst>
              <a:gd name="connsiteX0" fmla="*/ 323927 w 1406029"/>
              <a:gd name="connsiteY0" fmla="*/ 279132 h 895149"/>
              <a:gd name="connsiteX1" fmla="*/ 131422 w 1406029"/>
              <a:gd name="connsiteY1" fmla="*/ 269507 h 895149"/>
              <a:gd name="connsiteX2" fmla="*/ 102546 w 1406029"/>
              <a:gd name="connsiteY2" fmla="*/ 279132 h 895149"/>
              <a:gd name="connsiteX3" fmla="*/ 64045 w 1406029"/>
              <a:gd name="connsiteY3" fmla="*/ 308008 h 895149"/>
              <a:gd name="connsiteX4" fmla="*/ 44794 w 1406029"/>
              <a:gd name="connsiteY4" fmla="*/ 336884 h 895149"/>
              <a:gd name="connsiteX5" fmla="*/ 35169 w 1406029"/>
              <a:gd name="connsiteY5" fmla="*/ 837398 h 895149"/>
              <a:gd name="connsiteX6" fmla="*/ 83295 w 1406029"/>
              <a:gd name="connsiteY6" fmla="*/ 847023 h 895149"/>
              <a:gd name="connsiteX7" fmla="*/ 189173 w 1406029"/>
              <a:gd name="connsiteY7" fmla="*/ 875899 h 895149"/>
              <a:gd name="connsiteX8" fmla="*/ 208424 w 1406029"/>
              <a:gd name="connsiteY8" fmla="*/ 837398 h 895149"/>
              <a:gd name="connsiteX9" fmla="*/ 246925 w 1406029"/>
              <a:gd name="connsiteY9" fmla="*/ 818147 h 895149"/>
              <a:gd name="connsiteX10" fmla="*/ 256550 w 1406029"/>
              <a:gd name="connsiteY10" fmla="*/ 750770 h 895149"/>
              <a:gd name="connsiteX11" fmla="*/ 275801 w 1406029"/>
              <a:gd name="connsiteY11" fmla="*/ 625642 h 895149"/>
              <a:gd name="connsiteX12" fmla="*/ 343177 w 1406029"/>
              <a:gd name="connsiteY12" fmla="*/ 558265 h 895149"/>
              <a:gd name="connsiteX13" fmla="*/ 362428 w 1406029"/>
              <a:gd name="connsiteY13" fmla="*/ 587141 h 895149"/>
              <a:gd name="connsiteX14" fmla="*/ 372053 w 1406029"/>
              <a:gd name="connsiteY14" fmla="*/ 654518 h 895149"/>
              <a:gd name="connsiteX15" fmla="*/ 381678 w 1406029"/>
              <a:gd name="connsiteY15" fmla="*/ 683394 h 895149"/>
              <a:gd name="connsiteX16" fmla="*/ 439430 w 1406029"/>
              <a:gd name="connsiteY16" fmla="*/ 847023 h 895149"/>
              <a:gd name="connsiteX17" fmla="*/ 468306 w 1406029"/>
              <a:gd name="connsiteY17" fmla="*/ 866274 h 895149"/>
              <a:gd name="connsiteX18" fmla="*/ 564558 w 1406029"/>
              <a:gd name="connsiteY18" fmla="*/ 827772 h 895149"/>
              <a:gd name="connsiteX19" fmla="*/ 574184 w 1406029"/>
              <a:gd name="connsiteY19" fmla="*/ 798897 h 895149"/>
              <a:gd name="connsiteX20" fmla="*/ 583809 w 1406029"/>
              <a:gd name="connsiteY20" fmla="*/ 616017 h 895149"/>
              <a:gd name="connsiteX21" fmla="*/ 593434 w 1406029"/>
              <a:gd name="connsiteY21" fmla="*/ 548640 h 895149"/>
              <a:gd name="connsiteX22" fmla="*/ 680062 w 1406029"/>
              <a:gd name="connsiteY22" fmla="*/ 558265 h 895149"/>
              <a:gd name="connsiteX23" fmla="*/ 689687 w 1406029"/>
              <a:gd name="connsiteY23" fmla="*/ 587141 h 895149"/>
              <a:gd name="connsiteX24" fmla="*/ 718563 w 1406029"/>
              <a:gd name="connsiteY24" fmla="*/ 808522 h 895149"/>
              <a:gd name="connsiteX25" fmla="*/ 747438 w 1406029"/>
              <a:gd name="connsiteY25" fmla="*/ 847023 h 895149"/>
              <a:gd name="connsiteX26" fmla="*/ 766689 w 1406029"/>
              <a:gd name="connsiteY26" fmla="*/ 875899 h 895149"/>
              <a:gd name="connsiteX27" fmla="*/ 824441 w 1406029"/>
              <a:gd name="connsiteY27" fmla="*/ 895149 h 895149"/>
              <a:gd name="connsiteX28" fmla="*/ 872567 w 1406029"/>
              <a:gd name="connsiteY28" fmla="*/ 856648 h 895149"/>
              <a:gd name="connsiteX29" fmla="*/ 901443 w 1406029"/>
              <a:gd name="connsiteY29" fmla="*/ 837398 h 895149"/>
              <a:gd name="connsiteX30" fmla="*/ 930318 w 1406029"/>
              <a:gd name="connsiteY30" fmla="*/ 798897 h 895149"/>
              <a:gd name="connsiteX31" fmla="*/ 939944 w 1406029"/>
              <a:gd name="connsiteY31" fmla="*/ 750770 h 895149"/>
              <a:gd name="connsiteX32" fmla="*/ 959194 w 1406029"/>
              <a:gd name="connsiteY32" fmla="*/ 587141 h 895149"/>
              <a:gd name="connsiteX33" fmla="*/ 968819 w 1406029"/>
              <a:gd name="connsiteY33" fmla="*/ 510139 h 895149"/>
              <a:gd name="connsiteX34" fmla="*/ 1103573 w 1406029"/>
              <a:gd name="connsiteY34" fmla="*/ 539015 h 895149"/>
              <a:gd name="connsiteX35" fmla="*/ 1113198 w 1406029"/>
              <a:gd name="connsiteY35" fmla="*/ 596766 h 895149"/>
              <a:gd name="connsiteX36" fmla="*/ 1093948 w 1406029"/>
              <a:gd name="connsiteY36" fmla="*/ 644892 h 895149"/>
              <a:gd name="connsiteX37" fmla="*/ 1132449 w 1406029"/>
              <a:gd name="connsiteY37" fmla="*/ 827772 h 895149"/>
              <a:gd name="connsiteX38" fmla="*/ 1142074 w 1406029"/>
              <a:gd name="connsiteY38" fmla="*/ 856648 h 895149"/>
              <a:gd name="connsiteX39" fmla="*/ 1315329 w 1406029"/>
              <a:gd name="connsiteY39" fmla="*/ 875899 h 895149"/>
              <a:gd name="connsiteX40" fmla="*/ 1344205 w 1406029"/>
              <a:gd name="connsiteY40" fmla="*/ 856648 h 895149"/>
              <a:gd name="connsiteX41" fmla="*/ 1392331 w 1406029"/>
              <a:gd name="connsiteY41" fmla="*/ 770021 h 895149"/>
              <a:gd name="connsiteX42" fmla="*/ 1401956 w 1406029"/>
              <a:gd name="connsiteY42" fmla="*/ 712269 h 895149"/>
              <a:gd name="connsiteX43" fmla="*/ 1344205 w 1406029"/>
              <a:gd name="connsiteY43" fmla="*/ 231006 h 895149"/>
              <a:gd name="connsiteX44" fmla="*/ 1286453 w 1406029"/>
              <a:gd name="connsiteY44" fmla="*/ 192505 h 895149"/>
              <a:gd name="connsiteX45" fmla="*/ 1247952 w 1406029"/>
              <a:gd name="connsiteY45" fmla="*/ 105878 h 895149"/>
              <a:gd name="connsiteX46" fmla="*/ 1228702 w 1406029"/>
              <a:gd name="connsiteY46" fmla="*/ 67377 h 895149"/>
              <a:gd name="connsiteX47" fmla="*/ 1170950 w 1406029"/>
              <a:gd name="connsiteY47" fmla="*/ 0 h 895149"/>
              <a:gd name="connsiteX48" fmla="*/ 1084323 w 1406029"/>
              <a:gd name="connsiteY48" fmla="*/ 9625 h 895149"/>
              <a:gd name="connsiteX49" fmla="*/ 1026571 w 1406029"/>
              <a:gd name="connsiteY49" fmla="*/ 115503 h 895149"/>
              <a:gd name="connsiteX50" fmla="*/ 959194 w 1406029"/>
              <a:gd name="connsiteY50" fmla="*/ 375385 h 895149"/>
              <a:gd name="connsiteX51" fmla="*/ 911068 w 1406029"/>
              <a:gd name="connsiteY51" fmla="*/ 356135 h 895149"/>
              <a:gd name="connsiteX52" fmla="*/ 891817 w 1406029"/>
              <a:gd name="connsiteY52" fmla="*/ 308008 h 895149"/>
              <a:gd name="connsiteX53" fmla="*/ 853316 w 1406029"/>
              <a:gd name="connsiteY53" fmla="*/ 250257 h 895149"/>
              <a:gd name="connsiteX54" fmla="*/ 824441 w 1406029"/>
              <a:gd name="connsiteY54" fmla="*/ 38501 h 895149"/>
              <a:gd name="connsiteX55" fmla="*/ 795565 w 1406029"/>
              <a:gd name="connsiteY55" fmla="*/ 28876 h 895149"/>
              <a:gd name="connsiteX56" fmla="*/ 747438 w 1406029"/>
              <a:gd name="connsiteY56" fmla="*/ 67377 h 895149"/>
              <a:gd name="connsiteX57" fmla="*/ 728188 w 1406029"/>
              <a:gd name="connsiteY57" fmla="*/ 115503 h 895149"/>
              <a:gd name="connsiteX58" fmla="*/ 708937 w 1406029"/>
              <a:gd name="connsiteY58" fmla="*/ 144379 h 895149"/>
              <a:gd name="connsiteX59" fmla="*/ 651186 w 1406029"/>
              <a:gd name="connsiteY59" fmla="*/ 279132 h 895149"/>
              <a:gd name="connsiteX60" fmla="*/ 631935 w 1406029"/>
              <a:gd name="connsiteY60" fmla="*/ 308008 h 895149"/>
              <a:gd name="connsiteX61" fmla="*/ 612685 w 1406029"/>
              <a:gd name="connsiteY61" fmla="*/ 413886 h 895149"/>
              <a:gd name="connsiteX62" fmla="*/ 574184 w 1406029"/>
              <a:gd name="connsiteY62" fmla="*/ 423511 h 895149"/>
              <a:gd name="connsiteX63" fmla="*/ 487556 w 1406029"/>
              <a:gd name="connsiteY63" fmla="*/ 385010 h 895149"/>
              <a:gd name="connsiteX64" fmla="*/ 468306 w 1406029"/>
              <a:gd name="connsiteY64" fmla="*/ 356135 h 895149"/>
              <a:gd name="connsiteX65" fmla="*/ 439430 w 1406029"/>
              <a:gd name="connsiteY65" fmla="*/ 19250 h 895149"/>
              <a:gd name="connsiteX66" fmla="*/ 333552 w 1406029"/>
              <a:gd name="connsiteY66" fmla="*/ 48126 h 895149"/>
              <a:gd name="connsiteX67" fmla="*/ 314302 w 1406029"/>
              <a:gd name="connsiteY67" fmla="*/ 105878 h 895149"/>
              <a:gd name="connsiteX68" fmla="*/ 295051 w 1406029"/>
              <a:gd name="connsiteY68" fmla="*/ 192505 h 895149"/>
              <a:gd name="connsiteX69" fmla="*/ 323927 w 1406029"/>
              <a:gd name="connsiteY69" fmla="*/ 279132 h 89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406029" h="895149">
                <a:moveTo>
                  <a:pt x="323927" y="279132"/>
                </a:moveTo>
                <a:cubicBezTo>
                  <a:pt x="296655" y="291966"/>
                  <a:pt x="195670" y="269507"/>
                  <a:pt x="131422" y="269507"/>
                </a:cubicBezTo>
                <a:cubicBezTo>
                  <a:pt x="121276" y="269507"/>
                  <a:pt x="111355" y="274098"/>
                  <a:pt x="102546" y="279132"/>
                </a:cubicBezTo>
                <a:cubicBezTo>
                  <a:pt x="88618" y="287091"/>
                  <a:pt x="75389" y="296664"/>
                  <a:pt x="64045" y="308008"/>
                </a:cubicBezTo>
                <a:cubicBezTo>
                  <a:pt x="55865" y="316188"/>
                  <a:pt x="51211" y="327259"/>
                  <a:pt x="44794" y="336884"/>
                </a:cubicBezTo>
                <a:cubicBezTo>
                  <a:pt x="-16262" y="520058"/>
                  <a:pt x="-10361" y="480744"/>
                  <a:pt x="35169" y="837398"/>
                </a:cubicBezTo>
                <a:cubicBezTo>
                  <a:pt x="37241" y="853626"/>
                  <a:pt x="67354" y="843344"/>
                  <a:pt x="83295" y="847023"/>
                </a:cubicBezTo>
                <a:cubicBezTo>
                  <a:pt x="153851" y="863305"/>
                  <a:pt x="141444" y="859990"/>
                  <a:pt x="189173" y="875899"/>
                </a:cubicBezTo>
                <a:cubicBezTo>
                  <a:pt x="195590" y="863065"/>
                  <a:pt x="198278" y="847544"/>
                  <a:pt x="208424" y="837398"/>
                </a:cubicBezTo>
                <a:cubicBezTo>
                  <a:pt x="218570" y="827252"/>
                  <a:pt x="239957" y="830690"/>
                  <a:pt x="246925" y="818147"/>
                </a:cubicBezTo>
                <a:cubicBezTo>
                  <a:pt x="257943" y="798315"/>
                  <a:pt x="253552" y="773258"/>
                  <a:pt x="256550" y="750770"/>
                </a:cubicBezTo>
                <a:cubicBezTo>
                  <a:pt x="257142" y="746330"/>
                  <a:pt x="268098" y="642974"/>
                  <a:pt x="275801" y="625642"/>
                </a:cubicBezTo>
                <a:cubicBezTo>
                  <a:pt x="290774" y="591953"/>
                  <a:pt x="315370" y="579121"/>
                  <a:pt x="343177" y="558265"/>
                </a:cubicBezTo>
                <a:cubicBezTo>
                  <a:pt x="349594" y="567890"/>
                  <a:pt x="359104" y="576061"/>
                  <a:pt x="362428" y="587141"/>
                </a:cubicBezTo>
                <a:cubicBezTo>
                  <a:pt x="368947" y="608871"/>
                  <a:pt x="367604" y="632272"/>
                  <a:pt x="372053" y="654518"/>
                </a:cubicBezTo>
                <a:cubicBezTo>
                  <a:pt x="374043" y="664467"/>
                  <a:pt x="378470" y="673769"/>
                  <a:pt x="381678" y="683394"/>
                </a:cubicBezTo>
                <a:cubicBezTo>
                  <a:pt x="405683" y="863429"/>
                  <a:pt x="356658" y="799724"/>
                  <a:pt x="439430" y="847023"/>
                </a:cubicBezTo>
                <a:cubicBezTo>
                  <a:pt x="449474" y="852763"/>
                  <a:pt x="458681" y="859857"/>
                  <a:pt x="468306" y="866274"/>
                </a:cubicBezTo>
                <a:cubicBezTo>
                  <a:pt x="487800" y="860704"/>
                  <a:pt x="545471" y="851631"/>
                  <a:pt x="564558" y="827772"/>
                </a:cubicBezTo>
                <a:cubicBezTo>
                  <a:pt x="570896" y="819850"/>
                  <a:pt x="570975" y="808522"/>
                  <a:pt x="574184" y="798897"/>
                </a:cubicBezTo>
                <a:cubicBezTo>
                  <a:pt x="577392" y="737937"/>
                  <a:pt x="579127" y="676882"/>
                  <a:pt x="583809" y="616017"/>
                </a:cubicBezTo>
                <a:cubicBezTo>
                  <a:pt x="585549" y="593397"/>
                  <a:pt x="573980" y="560312"/>
                  <a:pt x="593434" y="548640"/>
                </a:cubicBezTo>
                <a:cubicBezTo>
                  <a:pt x="618347" y="533692"/>
                  <a:pt x="651186" y="555057"/>
                  <a:pt x="680062" y="558265"/>
                </a:cubicBezTo>
                <a:cubicBezTo>
                  <a:pt x="683270" y="567890"/>
                  <a:pt x="688502" y="577065"/>
                  <a:pt x="689687" y="587141"/>
                </a:cubicBezTo>
                <a:cubicBezTo>
                  <a:pt x="698130" y="658913"/>
                  <a:pt x="691703" y="738686"/>
                  <a:pt x="718563" y="808522"/>
                </a:cubicBezTo>
                <a:cubicBezTo>
                  <a:pt x="724322" y="823495"/>
                  <a:pt x="738114" y="833969"/>
                  <a:pt x="747438" y="847023"/>
                </a:cubicBezTo>
                <a:cubicBezTo>
                  <a:pt x="754162" y="856437"/>
                  <a:pt x="756879" y="869768"/>
                  <a:pt x="766689" y="875899"/>
                </a:cubicBezTo>
                <a:cubicBezTo>
                  <a:pt x="783897" y="886654"/>
                  <a:pt x="824441" y="895149"/>
                  <a:pt x="824441" y="895149"/>
                </a:cubicBezTo>
                <a:cubicBezTo>
                  <a:pt x="840483" y="882315"/>
                  <a:pt x="856132" y="868974"/>
                  <a:pt x="872567" y="856648"/>
                </a:cubicBezTo>
                <a:cubicBezTo>
                  <a:pt x="881821" y="849707"/>
                  <a:pt x="893263" y="845578"/>
                  <a:pt x="901443" y="837398"/>
                </a:cubicBezTo>
                <a:cubicBezTo>
                  <a:pt x="912786" y="826055"/>
                  <a:pt x="920693" y="811731"/>
                  <a:pt x="930318" y="798897"/>
                </a:cubicBezTo>
                <a:cubicBezTo>
                  <a:pt x="933527" y="782855"/>
                  <a:pt x="937254" y="766907"/>
                  <a:pt x="939944" y="750770"/>
                </a:cubicBezTo>
                <a:cubicBezTo>
                  <a:pt x="952187" y="677316"/>
                  <a:pt x="950072" y="669238"/>
                  <a:pt x="959194" y="587141"/>
                </a:cubicBezTo>
                <a:cubicBezTo>
                  <a:pt x="962050" y="561432"/>
                  <a:pt x="965611" y="535806"/>
                  <a:pt x="968819" y="510139"/>
                </a:cubicBezTo>
                <a:cubicBezTo>
                  <a:pt x="976183" y="510957"/>
                  <a:pt x="1085821" y="515345"/>
                  <a:pt x="1103573" y="539015"/>
                </a:cubicBezTo>
                <a:cubicBezTo>
                  <a:pt x="1115282" y="554628"/>
                  <a:pt x="1109990" y="577516"/>
                  <a:pt x="1113198" y="596766"/>
                </a:cubicBezTo>
                <a:cubicBezTo>
                  <a:pt x="1106781" y="612808"/>
                  <a:pt x="1092513" y="627674"/>
                  <a:pt x="1093948" y="644892"/>
                </a:cubicBezTo>
                <a:cubicBezTo>
                  <a:pt x="1099122" y="706973"/>
                  <a:pt x="1118643" y="767025"/>
                  <a:pt x="1132449" y="827772"/>
                </a:cubicBezTo>
                <a:cubicBezTo>
                  <a:pt x="1134698" y="837666"/>
                  <a:pt x="1132262" y="854066"/>
                  <a:pt x="1142074" y="856648"/>
                </a:cubicBezTo>
                <a:cubicBezTo>
                  <a:pt x="1198268" y="871436"/>
                  <a:pt x="1257577" y="869482"/>
                  <a:pt x="1315329" y="875899"/>
                </a:cubicBezTo>
                <a:cubicBezTo>
                  <a:pt x="1324954" y="869482"/>
                  <a:pt x="1336587" y="865354"/>
                  <a:pt x="1344205" y="856648"/>
                </a:cubicBezTo>
                <a:cubicBezTo>
                  <a:pt x="1366379" y="831306"/>
                  <a:pt x="1385018" y="802931"/>
                  <a:pt x="1392331" y="770021"/>
                </a:cubicBezTo>
                <a:cubicBezTo>
                  <a:pt x="1396565" y="750970"/>
                  <a:pt x="1398748" y="731520"/>
                  <a:pt x="1401956" y="712269"/>
                </a:cubicBezTo>
                <a:cubicBezTo>
                  <a:pt x="1400136" y="674968"/>
                  <a:pt x="1431643" y="344676"/>
                  <a:pt x="1344205" y="231006"/>
                </a:cubicBezTo>
                <a:cubicBezTo>
                  <a:pt x="1330099" y="212668"/>
                  <a:pt x="1305704" y="205339"/>
                  <a:pt x="1286453" y="192505"/>
                </a:cubicBezTo>
                <a:cubicBezTo>
                  <a:pt x="1273619" y="163629"/>
                  <a:pt x="1261194" y="134569"/>
                  <a:pt x="1247952" y="105878"/>
                </a:cubicBezTo>
                <a:cubicBezTo>
                  <a:pt x="1241939" y="92850"/>
                  <a:pt x="1237141" y="78981"/>
                  <a:pt x="1228702" y="67377"/>
                </a:cubicBezTo>
                <a:cubicBezTo>
                  <a:pt x="1211304" y="43454"/>
                  <a:pt x="1190201" y="22459"/>
                  <a:pt x="1170950" y="0"/>
                </a:cubicBezTo>
                <a:cubicBezTo>
                  <a:pt x="1142074" y="3208"/>
                  <a:pt x="1111440" y="-805"/>
                  <a:pt x="1084323" y="9625"/>
                </a:cubicBezTo>
                <a:cubicBezTo>
                  <a:pt x="1040174" y="26606"/>
                  <a:pt x="1036822" y="79627"/>
                  <a:pt x="1026571" y="115503"/>
                </a:cubicBezTo>
                <a:cubicBezTo>
                  <a:pt x="1021310" y="183899"/>
                  <a:pt x="1086381" y="388103"/>
                  <a:pt x="959194" y="375385"/>
                </a:cubicBezTo>
                <a:cubicBezTo>
                  <a:pt x="942002" y="373666"/>
                  <a:pt x="927110" y="362552"/>
                  <a:pt x="911068" y="356135"/>
                </a:cubicBezTo>
                <a:cubicBezTo>
                  <a:pt x="904651" y="340093"/>
                  <a:pt x="900091" y="323176"/>
                  <a:pt x="891817" y="308008"/>
                </a:cubicBezTo>
                <a:cubicBezTo>
                  <a:pt x="880738" y="287697"/>
                  <a:pt x="853316" y="250257"/>
                  <a:pt x="853316" y="250257"/>
                </a:cubicBezTo>
                <a:cubicBezTo>
                  <a:pt x="843691" y="179672"/>
                  <a:pt x="842423" y="107433"/>
                  <a:pt x="824441" y="38501"/>
                </a:cubicBezTo>
                <a:cubicBezTo>
                  <a:pt x="821880" y="28684"/>
                  <a:pt x="805065" y="25314"/>
                  <a:pt x="795565" y="28876"/>
                </a:cubicBezTo>
                <a:cubicBezTo>
                  <a:pt x="776329" y="36089"/>
                  <a:pt x="763480" y="54543"/>
                  <a:pt x="747438" y="67377"/>
                </a:cubicBezTo>
                <a:cubicBezTo>
                  <a:pt x="741021" y="83419"/>
                  <a:pt x="735915" y="100049"/>
                  <a:pt x="728188" y="115503"/>
                </a:cubicBezTo>
                <a:cubicBezTo>
                  <a:pt x="723015" y="125850"/>
                  <a:pt x="713785" y="133875"/>
                  <a:pt x="708937" y="144379"/>
                </a:cubicBezTo>
                <a:cubicBezTo>
                  <a:pt x="680198" y="206645"/>
                  <a:pt x="679623" y="229367"/>
                  <a:pt x="651186" y="279132"/>
                </a:cubicBezTo>
                <a:cubicBezTo>
                  <a:pt x="645447" y="289176"/>
                  <a:pt x="638352" y="298383"/>
                  <a:pt x="631935" y="308008"/>
                </a:cubicBezTo>
                <a:cubicBezTo>
                  <a:pt x="625518" y="343301"/>
                  <a:pt x="628727" y="381802"/>
                  <a:pt x="612685" y="413886"/>
                </a:cubicBezTo>
                <a:cubicBezTo>
                  <a:pt x="606769" y="425718"/>
                  <a:pt x="587074" y="426486"/>
                  <a:pt x="574184" y="423511"/>
                </a:cubicBezTo>
                <a:cubicBezTo>
                  <a:pt x="543394" y="416406"/>
                  <a:pt x="516432" y="397844"/>
                  <a:pt x="487556" y="385010"/>
                </a:cubicBezTo>
                <a:cubicBezTo>
                  <a:pt x="481139" y="375385"/>
                  <a:pt x="469658" y="367624"/>
                  <a:pt x="468306" y="356135"/>
                </a:cubicBezTo>
                <a:cubicBezTo>
                  <a:pt x="416933" y="-80533"/>
                  <a:pt x="477378" y="171045"/>
                  <a:pt x="439430" y="19250"/>
                </a:cubicBezTo>
                <a:cubicBezTo>
                  <a:pt x="404137" y="28875"/>
                  <a:pt x="363629" y="27303"/>
                  <a:pt x="333552" y="48126"/>
                </a:cubicBezTo>
                <a:cubicBezTo>
                  <a:pt x="316868" y="59676"/>
                  <a:pt x="319530" y="86271"/>
                  <a:pt x="314302" y="105878"/>
                </a:cubicBezTo>
                <a:cubicBezTo>
                  <a:pt x="306680" y="134459"/>
                  <a:pt x="301826" y="163711"/>
                  <a:pt x="295051" y="192505"/>
                </a:cubicBezTo>
                <a:cubicBezTo>
                  <a:pt x="275023" y="277624"/>
                  <a:pt x="351199" y="266298"/>
                  <a:pt x="323927" y="279132"/>
                </a:cubicBez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65847" y="410979"/>
            <a:ext cx="60779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latin typeface="Comic Sans MS" pitchFamily="66" charset="0"/>
              </a:rPr>
              <a:t>Animal Cell</a:t>
            </a:r>
            <a:endParaRPr lang="en-US" sz="4800" b="1" u="sng" dirty="0">
              <a:latin typeface="Comic Sans MS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1465847" y="2286000"/>
            <a:ext cx="1201153" cy="838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1824335"/>
            <a:ext cx="1311578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Nucleus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905000" y="5298802"/>
            <a:ext cx="443566" cy="2080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23129" y="5506901"/>
            <a:ext cx="1681871" cy="83099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Cell </a:t>
            </a:r>
          </a:p>
          <a:p>
            <a:pPr algn="ctr"/>
            <a:r>
              <a:rPr lang="en-US" sz="2400" dirty="0" smtClean="0">
                <a:latin typeface="Comic Sans MS" pitchFamily="66" charset="0"/>
              </a:rPr>
              <a:t>Membrane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6393199" y="1824335"/>
            <a:ext cx="845801" cy="94073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96221" y="1362670"/>
            <a:ext cx="1632178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Cytoplasm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6659644" y="4283504"/>
            <a:ext cx="579356" cy="13447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934200" y="5628213"/>
            <a:ext cx="2082621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Mitochondria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Comic Sans MS" pitchFamily="66" charset="0"/>
              </a:rPr>
              <a:t>Parts of the Animal Cell</a:t>
            </a:r>
            <a:endParaRPr lang="en-US" sz="4800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Nucleus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: the </a:t>
            </a:r>
            <a:r>
              <a:rPr lang="en-US" b="1" dirty="0" smtClean="0">
                <a:solidFill>
                  <a:srgbClr val="9966FF"/>
                </a:solidFill>
                <a:latin typeface="Comic Sans MS" pitchFamily="66" charset="0"/>
                <a:sym typeface="Wingdings" pitchFamily="2" charset="2"/>
              </a:rPr>
              <a:t>brain</a:t>
            </a:r>
            <a:r>
              <a:rPr lang="en-US" dirty="0" smtClean="0">
                <a:solidFill>
                  <a:srgbClr val="99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of the cell,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controls the cell’s activities.</a:t>
            </a:r>
          </a:p>
          <a:p>
            <a:r>
              <a:rPr lang="en-US" sz="3600" b="1" dirty="0" smtClean="0">
                <a:latin typeface="Comic Sans MS" pitchFamily="66" charset="0"/>
                <a:sym typeface="Wingdings" pitchFamily="2" charset="2"/>
              </a:rPr>
              <a:t>Cell Membrane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: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the </a:t>
            </a:r>
            <a:r>
              <a:rPr lang="en-US" sz="3500" b="1" dirty="0" smtClean="0">
                <a:solidFill>
                  <a:srgbClr val="9966FF"/>
                </a:solidFill>
                <a:latin typeface="Comic Sans MS" pitchFamily="66" charset="0"/>
                <a:sym typeface="Wingdings" pitchFamily="2" charset="2"/>
              </a:rPr>
              <a:t>doorway</a:t>
            </a:r>
            <a:r>
              <a:rPr lang="en-US" sz="3500" dirty="0" smtClean="0">
                <a:solidFill>
                  <a:srgbClr val="99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of the cell, provides protection for the cell and controls what goes in and out.</a:t>
            </a:r>
          </a:p>
          <a:p>
            <a:r>
              <a:rPr lang="en-US" sz="3600" b="1" dirty="0" smtClean="0">
                <a:latin typeface="Comic Sans MS" pitchFamily="66" charset="0"/>
                <a:sym typeface="Wingdings" pitchFamily="2" charset="2"/>
              </a:rPr>
              <a:t>Mitochondria: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the </a:t>
            </a:r>
            <a:r>
              <a:rPr lang="en-US" b="1" dirty="0" smtClean="0">
                <a:solidFill>
                  <a:srgbClr val="9966FF"/>
                </a:solidFill>
                <a:latin typeface="Comic Sans MS" pitchFamily="66" charset="0"/>
                <a:sym typeface="Wingdings" pitchFamily="2" charset="2"/>
              </a:rPr>
              <a:t>power plant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of the cell, provides energy for the cell.</a:t>
            </a:r>
          </a:p>
          <a:p>
            <a:r>
              <a:rPr lang="en-US" sz="3600" b="1" dirty="0" smtClean="0">
                <a:latin typeface="Comic Sans MS" pitchFamily="66" charset="0"/>
                <a:sym typeface="Wingdings" pitchFamily="2" charset="2"/>
              </a:rPr>
              <a:t>Cytoplasm: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a clear, jellylike material that fills the cell.</a:t>
            </a:r>
            <a:endParaRPr lang="en-US" sz="3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496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Comic Sans MS" pitchFamily="66" charset="0"/>
              </a:rPr>
              <a:t>Plant Cell</a:t>
            </a:r>
            <a:endParaRPr lang="en-US" sz="4800" b="1" u="sng" dirty="0">
              <a:latin typeface="Comic Sans MS" pitchFamily="66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1600200" y="1540042"/>
            <a:ext cx="5943600" cy="4267200"/>
          </a:xfrm>
          <a:prstGeom prst="round2DiagRect">
            <a:avLst/>
          </a:prstGeom>
          <a:solidFill>
            <a:srgbClr val="FF9933"/>
          </a:solidFill>
          <a:ln>
            <a:solidFill>
              <a:srgbClr val="FF9933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1828800" y="1752600"/>
            <a:ext cx="5486400" cy="3733800"/>
          </a:xfrm>
          <a:prstGeom prst="round2Diag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309662" y="2362200"/>
            <a:ext cx="1905000" cy="1905000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B0F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95600" y="2971800"/>
            <a:ext cx="533400" cy="533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28900" y="4684295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1300" y="49128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81300" y="49890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81300" y="5067702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86100" y="47604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99736" y="49128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99736" y="48366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04536" y="49128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52136" y="5085348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83418" y="51414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390900" y="49890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890436" y="2057400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042836" y="2286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42836" y="2362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42836" y="2440807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347636" y="2133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361272" y="2286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61272" y="2209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666072" y="2286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13672" y="2458453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44954" y="2514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652436" y="2362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957236" y="3200400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6109636" y="3429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109636" y="3505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109636" y="3583807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14436" y="3276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28072" y="3429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428072" y="3352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32872" y="3429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80472" y="3601453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611754" y="3657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19236" y="3505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4630554" y="4267200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4782954" y="4495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782954" y="4572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82954" y="4650607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087754" y="43434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101390" y="4495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101390" y="4419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406190" y="4495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253790" y="4668253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285072" y="47244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92554" y="4572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30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Comic Sans MS" pitchFamily="66" charset="0"/>
              </a:rPr>
              <a:t>Plant Cell</a:t>
            </a:r>
            <a:endParaRPr lang="en-US" sz="4800" b="1" u="sng" dirty="0">
              <a:latin typeface="Comic Sans MS" pitchFamily="66" charset="0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1600200" y="1540042"/>
            <a:ext cx="5943600" cy="4267200"/>
          </a:xfrm>
          <a:prstGeom prst="round2DiagRect">
            <a:avLst/>
          </a:prstGeom>
          <a:solidFill>
            <a:srgbClr val="FF9933"/>
          </a:solidFill>
          <a:ln>
            <a:solidFill>
              <a:srgbClr val="FF9933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 Diagonal Corner Rectangle 5"/>
          <p:cNvSpPr/>
          <p:nvPr/>
        </p:nvSpPr>
        <p:spPr>
          <a:xfrm>
            <a:off x="1828800" y="1752600"/>
            <a:ext cx="5486400" cy="3733800"/>
          </a:xfrm>
          <a:prstGeom prst="round2DiagRect">
            <a:avLst/>
          </a:prstGeom>
          <a:solidFill>
            <a:srgbClr val="FFFF66"/>
          </a:solidFill>
          <a:ln>
            <a:solidFill>
              <a:srgbClr val="FF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309662" y="2362200"/>
            <a:ext cx="1905000" cy="1905000"/>
          </a:xfrm>
          <a:prstGeom prst="ellipse">
            <a:avLst/>
          </a:prstGeom>
          <a:solidFill>
            <a:srgbClr val="66FFFF"/>
          </a:solidFill>
          <a:ln w="38100">
            <a:solidFill>
              <a:srgbClr val="00B0F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95600" y="2971800"/>
            <a:ext cx="533400" cy="5334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28900" y="4684295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1300" y="49128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81300" y="49890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81300" y="5067702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086100" y="47604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99736" y="49128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99736" y="48366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04536" y="49128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252136" y="5085348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83418" y="51414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390900" y="4989095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890436" y="2057400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5042836" y="2286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042836" y="2362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42836" y="2440807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347636" y="2133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361272" y="2286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61272" y="2209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666072" y="2286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513672" y="2458453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544954" y="2514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652436" y="2362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957236" y="3200400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6109636" y="3429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109636" y="3505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109636" y="3583807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414436" y="3276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28072" y="3429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428072" y="3352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732872" y="3429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580472" y="3601453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611754" y="3657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19236" y="35052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4630554" y="4267200"/>
            <a:ext cx="1066800" cy="609600"/>
          </a:xfrm>
          <a:prstGeom prst="ellipse">
            <a:avLst/>
          </a:prstGeom>
          <a:solidFill>
            <a:srgbClr val="66FF66"/>
          </a:solidFill>
          <a:ln>
            <a:solidFill>
              <a:srgbClr val="00B050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4782954" y="4495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782954" y="4572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82954" y="4650607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087754" y="43434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101390" y="4495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101390" y="44196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406190" y="44958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253790" y="4668253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285072" y="47244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92554" y="4572000"/>
            <a:ext cx="1524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1228223" y="1447800"/>
            <a:ext cx="600578" cy="5113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15659" y="986135"/>
            <a:ext cx="1447832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Cell Wall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H="1">
            <a:off x="1139575" y="3601453"/>
            <a:ext cx="1499956" cy="7419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52400" y="4341167"/>
            <a:ext cx="1311578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Nucleus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6530741" y="4791690"/>
            <a:ext cx="1039528" cy="11519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078702" y="5943600"/>
            <a:ext cx="1632178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Cytoplasm</a:t>
            </a:r>
            <a:endParaRPr lang="en-US" sz="2400" dirty="0">
              <a:latin typeface="Comic Sans MS" pitchFamily="66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5809347" y="1216967"/>
            <a:ext cx="1734453" cy="109550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919028" y="748885"/>
            <a:ext cx="1805301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Chloroplast</a:t>
            </a:r>
          </a:p>
        </p:txBody>
      </p:sp>
    </p:spTree>
    <p:extLst>
      <p:ext uri="{BB962C8B-B14F-4D97-AF65-F5344CB8AC3E}">
        <p14:creationId xmlns:p14="http://schemas.microsoft.com/office/powerpoint/2010/main" val="425825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Comic Sans MS" pitchFamily="66" charset="0"/>
              </a:rPr>
              <a:t>Parts of the Plant Cell</a:t>
            </a:r>
            <a:endParaRPr lang="en-US" sz="4800" b="1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Nucleus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: the </a:t>
            </a:r>
            <a:r>
              <a:rPr lang="en-US" b="1" dirty="0" smtClean="0">
                <a:solidFill>
                  <a:srgbClr val="33CC33"/>
                </a:solidFill>
                <a:latin typeface="Comic Sans MS" pitchFamily="66" charset="0"/>
                <a:sym typeface="Wingdings" pitchFamily="2" charset="2"/>
              </a:rPr>
              <a:t>brain</a:t>
            </a:r>
            <a:r>
              <a:rPr lang="en-US" dirty="0" smtClean="0">
                <a:solidFill>
                  <a:srgbClr val="66FF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of the cell,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controls the cell’s activities.</a:t>
            </a:r>
          </a:p>
          <a:p>
            <a:r>
              <a:rPr lang="en-US" sz="3600" b="1" dirty="0" smtClean="0">
                <a:latin typeface="Comic Sans MS" pitchFamily="66" charset="0"/>
                <a:sym typeface="Wingdings" pitchFamily="2" charset="2"/>
              </a:rPr>
              <a:t>Cell Wall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: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the stiff </a:t>
            </a:r>
            <a:r>
              <a:rPr lang="en-US" sz="3500" b="1" dirty="0" smtClean="0">
                <a:solidFill>
                  <a:srgbClr val="33CC33"/>
                </a:solidFill>
                <a:latin typeface="Comic Sans MS" pitchFamily="66" charset="0"/>
                <a:sym typeface="Wingdings" pitchFamily="2" charset="2"/>
              </a:rPr>
              <a:t>doorway</a:t>
            </a:r>
            <a:r>
              <a:rPr lang="en-US" sz="3500" dirty="0" smtClean="0">
                <a:solidFill>
                  <a:srgbClr val="33CC33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of the plant cell, provides protection for the cell and controls what goes in and out.</a:t>
            </a:r>
          </a:p>
          <a:p>
            <a:r>
              <a:rPr lang="en-US" sz="3600" b="1" dirty="0" smtClean="0">
                <a:latin typeface="Comic Sans MS" pitchFamily="66" charset="0"/>
                <a:sym typeface="Wingdings" pitchFamily="2" charset="2"/>
              </a:rPr>
              <a:t>Chloroplasts: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the </a:t>
            </a:r>
            <a:r>
              <a:rPr lang="en-US" b="1" dirty="0" smtClean="0">
                <a:solidFill>
                  <a:srgbClr val="33CC33"/>
                </a:solidFill>
                <a:latin typeface="Comic Sans MS" pitchFamily="66" charset="0"/>
                <a:sym typeface="Wingdings" pitchFamily="2" charset="2"/>
              </a:rPr>
              <a:t>power plant </a:t>
            </a:r>
            <a:r>
              <a:rPr lang="en-US" dirty="0" smtClean="0">
                <a:latin typeface="Comic Sans MS" pitchFamily="66" charset="0"/>
                <a:sym typeface="Wingdings" pitchFamily="2" charset="2"/>
              </a:rPr>
              <a:t>of the plant cell, provide energy for the cell using sunlight.</a:t>
            </a:r>
          </a:p>
          <a:p>
            <a:r>
              <a:rPr lang="en-US" sz="3600" b="1" dirty="0" smtClean="0">
                <a:latin typeface="Comic Sans MS" pitchFamily="66" charset="0"/>
                <a:sym typeface="Wingdings" pitchFamily="2" charset="2"/>
              </a:rPr>
              <a:t>Cytoplasm: </a:t>
            </a:r>
            <a:r>
              <a:rPr lang="en-US" sz="3500" dirty="0" smtClean="0">
                <a:latin typeface="Comic Sans MS" pitchFamily="66" charset="0"/>
                <a:sym typeface="Wingdings" pitchFamily="2" charset="2"/>
              </a:rPr>
              <a:t>a clear, jellylike material that fills the cell.</a:t>
            </a:r>
            <a:endParaRPr lang="en-US" sz="3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15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157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Parts of the Animal Cell</vt:lpstr>
      <vt:lpstr>Plant Cell</vt:lpstr>
      <vt:lpstr>Plant Cell</vt:lpstr>
      <vt:lpstr>Parts of the Plant Cell</vt:lpstr>
    </vt:vector>
  </TitlesOfParts>
  <Company>Vanderbilt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 Tellinghuisen</dc:creator>
  <cp:lastModifiedBy>Pat Tellinghuisen</cp:lastModifiedBy>
  <cp:revision>7</cp:revision>
  <dcterms:created xsi:type="dcterms:W3CDTF">2012-02-23T21:18:02Z</dcterms:created>
  <dcterms:modified xsi:type="dcterms:W3CDTF">2012-02-23T22:24:20Z</dcterms:modified>
</cp:coreProperties>
</file>