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4535-985A-3040-B366-6DFA560993F9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266CD-6116-CC42-A7F8-0F6F95D9B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www.biography.com</a:t>
            </a:r>
            <a:r>
              <a:rPr lang="en-US" dirty="0" smtClean="0"/>
              <a:t>/people/bhagwan-shree-rajneesh-20900613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266CD-6116-CC42-A7F8-0F6F95D9B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www.oregonlive.com</a:t>
            </a:r>
            <a:r>
              <a:rPr lang="en-US" dirty="0" smtClean="0"/>
              <a:t>/</a:t>
            </a:r>
            <a:r>
              <a:rPr lang="en-US" dirty="0" err="1" smtClean="0"/>
              <a:t>rajneesh</a:t>
            </a:r>
            <a:r>
              <a:rPr lang="en-US" dirty="0" smtClean="0"/>
              <a:t>/2011/04/</a:t>
            </a:r>
            <a:r>
              <a:rPr lang="en-US" dirty="0" err="1" smtClean="0"/>
              <a:t>part_two_thwarted_commune_goes.html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266CD-6116-CC42-A7F8-0F6F95D9B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3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www.businessinsider.com</a:t>
            </a:r>
            <a:r>
              <a:rPr lang="en-US" dirty="0" smtClean="0"/>
              <a:t>/netflix-wild-wild-country-sex-cult-largest-bioterror-attack-us-history-2018-3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266CD-6116-CC42-A7F8-0F6F95D9B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www.businessinsider.com</a:t>
            </a:r>
            <a:r>
              <a:rPr lang="en-US" dirty="0" smtClean="0"/>
              <a:t>/netflix-wild-wild-country-sex-cult-largest-bioterror-attack-us-history-2018-3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266CD-6116-CC42-A7F8-0F6F95D9BD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Rajneeshpuram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Pickett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2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Rajneeshpuram</a:t>
            </a:r>
            <a:r>
              <a:rPr lang="en-US" dirty="0" smtClean="0"/>
              <a:t> was a intentional community constructed in rural Oregon near the small town of Antelope, OR</a:t>
            </a:r>
          </a:p>
          <a:p>
            <a:r>
              <a:rPr lang="en-US" dirty="0" smtClean="0"/>
              <a:t>The land that became </a:t>
            </a:r>
            <a:r>
              <a:rPr lang="en-US" dirty="0" err="1" smtClean="0"/>
              <a:t>Rajneeshpuram</a:t>
            </a:r>
            <a:r>
              <a:rPr lang="en-US" dirty="0" smtClean="0"/>
              <a:t> was purchased by the Rajneesh group in 1981</a:t>
            </a:r>
          </a:p>
          <a:p>
            <a:r>
              <a:rPr lang="en-US" dirty="0" smtClean="0"/>
              <a:t>The community met its demise in 1985 when a large group of commune leaders fled the community and criminal activity was uncovered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9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and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meditation: </a:t>
            </a:r>
            <a:r>
              <a:rPr lang="en-US" dirty="0" err="1" smtClean="0"/>
              <a:t>Bhagwan</a:t>
            </a:r>
            <a:r>
              <a:rPr lang="en-US" dirty="0" smtClean="0"/>
              <a:t> Shree Rajneesh (commune leader) stated this would enable people to experience divinity</a:t>
            </a:r>
          </a:p>
          <a:p>
            <a:r>
              <a:rPr lang="en-US" dirty="0" smtClean="0"/>
              <a:t>Free love, sex, peace, community</a:t>
            </a:r>
          </a:p>
          <a:p>
            <a:r>
              <a:rPr lang="en-US" dirty="0" smtClean="0"/>
              <a:t>Sex as the first step toward </a:t>
            </a:r>
            <a:r>
              <a:rPr lang="en-US" dirty="0" err="1" smtClean="0"/>
              <a:t>superconsciousness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6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bRXcbXnLwvM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3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Cult, Commune,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moving the group from India to Oregon, the </a:t>
            </a:r>
            <a:r>
              <a:rPr lang="en-US" dirty="0" err="1" smtClean="0"/>
              <a:t>Sannayasins</a:t>
            </a:r>
            <a:r>
              <a:rPr lang="en-US" dirty="0" smtClean="0"/>
              <a:t> set up an agriculturally based community that blossomed into a full blown community with the resources of a small city</a:t>
            </a:r>
          </a:p>
          <a:p>
            <a:r>
              <a:rPr lang="en-US" dirty="0" smtClean="0"/>
              <a:t>Legal battles with the city of Antelope ensued, but </a:t>
            </a:r>
            <a:r>
              <a:rPr lang="en-US" dirty="0" err="1" smtClean="0"/>
              <a:t>Rajneeshees</a:t>
            </a:r>
            <a:r>
              <a:rPr lang="en-US" dirty="0" smtClean="0"/>
              <a:t> prevailed with a court decision in their favor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0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 Vic </a:t>
            </a:r>
            <a:r>
              <a:rPr lang="en-US" dirty="0" err="1" smtClean="0"/>
              <a:t>Atiyeh</a:t>
            </a:r>
            <a:r>
              <a:rPr lang="en-US" dirty="0" smtClean="0"/>
              <a:t>: “Regardless of the religious beliefs or practices of this group, they are entitled to every right afforded under our Constitution”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5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Extralegal Expansion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commune’s downfall came about after several criminal activities including the largest bioterror attack in US history, alleged attempted murder, and a forced influx of homeless people to the commune to add voting power to the </a:t>
            </a:r>
            <a:r>
              <a:rPr lang="en-US" dirty="0" err="1" smtClean="0"/>
              <a:t>Rajneeshees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Largest illegal wire tapping operating ever discovered</a:t>
            </a:r>
          </a:p>
          <a:p>
            <a:r>
              <a:rPr lang="en-US" dirty="0" smtClean="0"/>
              <a:t>Planned assassination of US Attorney Charles Turner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5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to other Communes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basis for </a:t>
            </a:r>
            <a:r>
              <a:rPr lang="en-US" dirty="0" err="1" smtClean="0"/>
              <a:t>Rajneeshpuram</a:t>
            </a:r>
            <a:r>
              <a:rPr lang="en-US" dirty="0" smtClean="0"/>
              <a:t> was initially a self-sustaining agricultural community, but things spiraled out of control when they attempted to incorporate as a town</a:t>
            </a:r>
          </a:p>
          <a:p>
            <a:r>
              <a:rPr lang="en-US" dirty="0" smtClean="0"/>
              <a:t>Locals did not want this, and </a:t>
            </a:r>
            <a:r>
              <a:rPr lang="en-US" dirty="0" err="1" smtClean="0"/>
              <a:t>Sannyasins</a:t>
            </a:r>
            <a:r>
              <a:rPr lang="en-US" dirty="0" smtClean="0"/>
              <a:t> turned to illegal tactics to bypass their protests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8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 in the Commune?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Bhagwan</a:t>
            </a:r>
            <a:r>
              <a:rPr lang="en-US" dirty="0" smtClean="0"/>
              <a:t> (leader) taught about the value of material goods and wealth</a:t>
            </a:r>
          </a:p>
          <a:p>
            <a:r>
              <a:rPr lang="en-US" dirty="0" smtClean="0"/>
              <a:t>The New York Times reported in 1986 that he had approximately 85 New Rolls-Royces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911" y="3965220"/>
            <a:ext cx="4938889" cy="24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2955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1279</TotalTime>
  <Words>421</Words>
  <Application>Microsoft Macintosh PowerPoint</Application>
  <PresentationFormat>On-screen Show (4:3)</PresentationFormat>
  <Paragraphs>34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Rajneeshpuram</vt:lpstr>
      <vt:lpstr>Time and Place</vt:lpstr>
      <vt:lpstr>Philosophy and Practices</vt:lpstr>
      <vt:lpstr>Dynamic Meditation</vt:lpstr>
      <vt:lpstr>Cult, Commune, Community</vt:lpstr>
      <vt:lpstr>PowerPoint Presentation</vt:lpstr>
      <vt:lpstr>Extralegal Expansion Tactics</vt:lpstr>
      <vt:lpstr>Similarities to other Communes</vt:lpstr>
      <vt:lpstr>Capitalism in the Commune?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Rajneeshpuram</dc:title>
  <dc:creator>Mark Pickett</dc:creator>
  <cp:lastModifiedBy>Mark Pickett</cp:lastModifiedBy>
  <cp:revision>4</cp:revision>
  <dcterms:created xsi:type="dcterms:W3CDTF">2019-02-19T22:01:06Z</dcterms:created>
  <dcterms:modified xsi:type="dcterms:W3CDTF">2019-02-20T19:20:29Z</dcterms:modified>
</cp:coreProperties>
</file>