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30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277" r:id="rId14"/>
    <p:sldId id="31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E3"/>
    <a:srgbClr val="080808"/>
    <a:srgbClr val="111111"/>
    <a:srgbClr val="333333"/>
    <a:srgbClr val="333300"/>
    <a:srgbClr val="9966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9650-0258-4A72-8EC9-80253C4E58D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CD77854-850A-404F-90E5-103676105C81}">
      <dgm:prSet phldrT="[Text]" phldr="1"/>
      <dgm:spPr/>
      <dgm:t>
        <a:bodyPr/>
        <a:lstStyle/>
        <a:p>
          <a:endParaRPr lang="en-US"/>
        </a:p>
      </dgm:t>
    </dgm:pt>
    <dgm:pt modelId="{6DB1BBAC-FF2A-4ED7-AFAC-E24D2F52EF57}" type="parTrans" cxnId="{BF569DAD-C863-4CFA-8086-C4E498E6739B}">
      <dgm:prSet/>
      <dgm:spPr/>
      <dgm:t>
        <a:bodyPr/>
        <a:lstStyle/>
        <a:p>
          <a:endParaRPr lang="en-US"/>
        </a:p>
      </dgm:t>
    </dgm:pt>
    <dgm:pt modelId="{E414E2CB-4354-4A6C-B245-8DDC9AC3777F}" type="sibTrans" cxnId="{BF569DAD-C863-4CFA-8086-C4E498E6739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3C16FEE-432C-479A-92E3-E1F034980B11}" type="pres">
      <dgm:prSet presAssocID="{6DD49650-0258-4A72-8EC9-80253C4E58D1}" presName="Name0" presStyleCnt="0">
        <dgm:presLayoutVars>
          <dgm:chMax val="7"/>
          <dgm:chPref val="7"/>
          <dgm:dir/>
        </dgm:presLayoutVars>
      </dgm:prSet>
      <dgm:spPr/>
    </dgm:pt>
    <dgm:pt modelId="{4015843E-2EC2-4BEA-8057-B2F89FF05D55}" type="pres">
      <dgm:prSet presAssocID="{6DD49650-0258-4A72-8EC9-80253C4E58D1}" presName="Name1" presStyleCnt="0"/>
      <dgm:spPr/>
    </dgm:pt>
    <dgm:pt modelId="{362DB4EC-E881-49F6-ABBD-2FF4BD1CB4B3}" type="pres">
      <dgm:prSet presAssocID="{E414E2CB-4354-4A6C-B245-8DDC9AC3777F}" presName="picture_1" presStyleCnt="0"/>
      <dgm:spPr/>
    </dgm:pt>
    <dgm:pt modelId="{94EDA339-21E0-4569-B9C5-C6932EB01BE4}" type="pres">
      <dgm:prSet presAssocID="{E414E2CB-4354-4A6C-B245-8DDC9AC3777F}" presName="pictureRepeatNode" presStyleLbl="alignImgPlace1" presStyleIdx="0" presStyleCnt="1" custScaleX="164831" custScaleY="145801" custLinFactNeighborX="-452" custLinFactNeighborY="7236"/>
      <dgm:spPr/>
    </dgm:pt>
    <dgm:pt modelId="{150B727F-02B8-42F6-942C-32F59C595F99}" type="pres">
      <dgm:prSet presAssocID="{0CD77854-850A-404F-90E5-103676105C8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F62F1F56-00CE-4467-B7C6-4FAEDC460ED9}" type="presOf" srcId="{6DD49650-0258-4A72-8EC9-80253C4E58D1}" destId="{F3C16FEE-432C-479A-92E3-E1F034980B11}" srcOrd="0" destOrd="0" presId="urn:microsoft.com/office/officeart/2008/layout/CircularPictureCallout"/>
    <dgm:cxn modelId="{BF569DAD-C863-4CFA-8086-C4E498E6739B}" srcId="{6DD49650-0258-4A72-8EC9-80253C4E58D1}" destId="{0CD77854-850A-404F-90E5-103676105C81}" srcOrd="0" destOrd="0" parTransId="{6DB1BBAC-FF2A-4ED7-AFAC-E24D2F52EF57}" sibTransId="{E414E2CB-4354-4A6C-B245-8DDC9AC3777F}"/>
    <dgm:cxn modelId="{3A8775B5-A90F-4E8B-8BA4-4F54A0CA88A6}" type="presOf" srcId="{E414E2CB-4354-4A6C-B245-8DDC9AC3777F}" destId="{94EDA339-21E0-4569-B9C5-C6932EB01BE4}" srcOrd="0" destOrd="0" presId="urn:microsoft.com/office/officeart/2008/layout/CircularPictureCallout"/>
    <dgm:cxn modelId="{4E2B0BFE-9F8D-4E62-94DA-8131E745024C}" type="presOf" srcId="{0CD77854-850A-404F-90E5-103676105C81}" destId="{150B727F-02B8-42F6-942C-32F59C595F99}" srcOrd="0" destOrd="0" presId="urn:microsoft.com/office/officeart/2008/layout/CircularPictureCallout"/>
    <dgm:cxn modelId="{D9B2C8B4-0961-45F7-BE3B-0BD3E019F09D}" type="presParOf" srcId="{F3C16FEE-432C-479A-92E3-E1F034980B11}" destId="{4015843E-2EC2-4BEA-8057-B2F89FF05D55}" srcOrd="0" destOrd="0" presId="urn:microsoft.com/office/officeart/2008/layout/CircularPictureCallout"/>
    <dgm:cxn modelId="{B21C67FF-3751-412C-9EE8-E1197D858703}" type="presParOf" srcId="{4015843E-2EC2-4BEA-8057-B2F89FF05D55}" destId="{362DB4EC-E881-49F6-ABBD-2FF4BD1CB4B3}" srcOrd="0" destOrd="0" presId="urn:microsoft.com/office/officeart/2008/layout/CircularPictureCallout"/>
    <dgm:cxn modelId="{83F21FD2-A0E1-4938-944B-40AB11E65B43}" type="presParOf" srcId="{362DB4EC-E881-49F6-ABBD-2FF4BD1CB4B3}" destId="{94EDA339-21E0-4569-B9C5-C6932EB01BE4}" srcOrd="0" destOrd="0" presId="urn:microsoft.com/office/officeart/2008/layout/CircularPictureCallout"/>
    <dgm:cxn modelId="{E7C88320-7C02-4107-9161-172317632A60}" type="presParOf" srcId="{4015843E-2EC2-4BEA-8057-B2F89FF05D55}" destId="{150B727F-02B8-42F6-942C-32F59C595F9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FCDF7-0669-4F33-A5DB-87117D43968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8381E25-9217-4BD5-AE70-28D070C427DF}">
      <dgm:prSet phldrT="[Text]" phldr="1"/>
      <dgm:spPr/>
      <dgm:t>
        <a:bodyPr/>
        <a:lstStyle/>
        <a:p>
          <a:endParaRPr lang="en-US"/>
        </a:p>
      </dgm:t>
    </dgm:pt>
    <dgm:pt modelId="{51142168-E05C-4764-B6A7-D7E1F6BD1EB7}" type="parTrans" cxnId="{166EFA68-7B6C-408B-B179-1B3A7E03FC25}">
      <dgm:prSet/>
      <dgm:spPr/>
      <dgm:t>
        <a:bodyPr/>
        <a:lstStyle/>
        <a:p>
          <a:endParaRPr lang="en-US"/>
        </a:p>
      </dgm:t>
    </dgm:pt>
    <dgm:pt modelId="{64C5C239-7822-4CD4-B93E-59388431A17A}" type="sibTrans" cxnId="{166EFA68-7B6C-408B-B179-1B3A7E03FC2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61D8C27-A98D-4E9C-952D-10CD4FA5174F}" type="pres">
      <dgm:prSet presAssocID="{331FCDF7-0669-4F33-A5DB-87117D439683}" presName="Name0" presStyleCnt="0">
        <dgm:presLayoutVars>
          <dgm:chMax val="7"/>
          <dgm:chPref val="7"/>
          <dgm:dir/>
        </dgm:presLayoutVars>
      </dgm:prSet>
      <dgm:spPr/>
    </dgm:pt>
    <dgm:pt modelId="{A7E4BF98-7FC6-43F1-9C1C-63D27E00201F}" type="pres">
      <dgm:prSet presAssocID="{331FCDF7-0669-4F33-A5DB-87117D439683}" presName="Name1" presStyleCnt="0"/>
      <dgm:spPr/>
    </dgm:pt>
    <dgm:pt modelId="{8CDC68C4-9466-40CF-ABC6-1972D70B290E}" type="pres">
      <dgm:prSet presAssocID="{64C5C239-7822-4CD4-B93E-59388431A17A}" presName="picture_1" presStyleCnt="0"/>
      <dgm:spPr/>
    </dgm:pt>
    <dgm:pt modelId="{92B54EDD-221A-42AD-B5BF-10B72D1602CF}" type="pres">
      <dgm:prSet presAssocID="{64C5C239-7822-4CD4-B93E-59388431A17A}" presName="pictureRepeatNode" presStyleLbl="alignImgPlace1" presStyleIdx="0" presStyleCnt="1" custScaleX="118107" custScaleY="105299" custLinFactNeighborX="24340" custLinFactNeighborY="2939"/>
      <dgm:spPr/>
    </dgm:pt>
    <dgm:pt modelId="{AA2B7F99-82C6-4A9E-A7F6-87AD4E6C2E0F}" type="pres">
      <dgm:prSet presAssocID="{F8381E25-9217-4BD5-AE70-28D070C427DF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B07964-436D-4DCE-8CEF-924D1EAD8A63}" type="presOf" srcId="{64C5C239-7822-4CD4-B93E-59388431A17A}" destId="{92B54EDD-221A-42AD-B5BF-10B72D1602CF}" srcOrd="0" destOrd="0" presId="urn:microsoft.com/office/officeart/2008/layout/CircularPictureCallout"/>
    <dgm:cxn modelId="{166EFA68-7B6C-408B-B179-1B3A7E03FC25}" srcId="{331FCDF7-0669-4F33-A5DB-87117D439683}" destId="{F8381E25-9217-4BD5-AE70-28D070C427DF}" srcOrd="0" destOrd="0" parTransId="{51142168-E05C-4764-B6A7-D7E1F6BD1EB7}" sibTransId="{64C5C239-7822-4CD4-B93E-59388431A17A}"/>
    <dgm:cxn modelId="{FF067554-AAFD-4CD7-953F-3590641C051E}" type="presOf" srcId="{F8381E25-9217-4BD5-AE70-28D070C427DF}" destId="{AA2B7F99-82C6-4A9E-A7F6-87AD4E6C2E0F}" srcOrd="0" destOrd="0" presId="urn:microsoft.com/office/officeart/2008/layout/CircularPictureCallout"/>
    <dgm:cxn modelId="{636A3BAB-CA3F-4BF7-98CC-BD3038ACBEFA}" type="presOf" srcId="{331FCDF7-0669-4F33-A5DB-87117D439683}" destId="{D61D8C27-A98D-4E9C-952D-10CD4FA5174F}" srcOrd="0" destOrd="0" presId="urn:microsoft.com/office/officeart/2008/layout/CircularPictureCallout"/>
    <dgm:cxn modelId="{B0C4AE7D-E011-4E10-8EBB-FCBAE8871897}" type="presParOf" srcId="{D61D8C27-A98D-4E9C-952D-10CD4FA5174F}" destId="{A7E4BF98-7FC6-43F1-9C1C-63D27E00201F}" srcOrd="0" destOrd="0" presId="urn:microsoft.com/office/officeart/2008/layout/CircularPictureCallout"/>
    <dgm:cxn modelId="{A2B3C9DD-4C10-4705-9792-639CE5ED62FB}" type="presParOf" srcId="{A7E4BF98-7FC6-43F1-9C1C-63D27E00201F}" destId="{8CDC68C4-9466-40CF-ABC6-1972D70B290E}" srcOrd="0" destOrd="0" presId="urn:microsoft.com/office/officeart/2008/layout/CircularPictureCallout"/>
    <dgm:cxn modelId="{954A9976-6443-4D69-99C3-D6656D2BA06C}" type="presParOf" srcId="{8CDC68C4-9466-40CF-ABC6-1972D70B290E}" destId="{92B54EDD-221A-42AD-B5BF-10B72D1602CF}" srcOrd="0" destOrd="0" presId="urn:microsoft.com/office/officeart/2008/layout/CircularPictureCallout"/>
    <dgm:cxn modelId="{FFC9371E-2D19-4F83-A3D9-CA1C68514D39}" type="presParOf" srcId="{A7E4BF98-7FC6-43F1-9C1C-63D27E00201F}" destId="{AA2B7F99-82C6-4A9E-A7F6-87AD4E6C2E0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0B405-D00E-47A7-8BA1-71E9EBC38F2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EDB5D09-003B-4C0B-9CAE-77B25F687167}">
      <dgm:prSet phldrT="[Text]" phldr="1"/>
      <dgm:spPr/>
      <dgm:t>
        <a:bodyPr/>
        <a:lstStyle/>
        <a:p>
          <a:endParaRPr lang="en-US" dirty="0"/>
        </a:p>
      </dgm:t>
    </dgm:pt>
    <dgm:pt modelId="{8D720575-F669-4328-99DF-B10493330809}" type="parTrans" cxnId="{2C04A0CC-8B44-4B7A-9512-973B2C32BDC3}">
      <dgm:prSet/>
      <dgm:spPr/>
      <dgm:t>
        <a:bodyPr/>
        <a:lstStyle/>
        <a:p>
          <a:endParaRPr lang="en-US"/>
        </a:p>
      </dgm:t>
    </dgm:pt>
    <dgm:pt modelId="{64FD59DC-E2FD-4746-930F-AB5DDDA7E509}" type="sibTrans" cxnId="{2C04A0CC-8B44-4B7A-9512-973B2C32BD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513D9DA0-42FF-4C5A-B196-5A87B90ADE3F}" type="pres">
      <dgm:prSet presAssocID="{3AA0B405-D00E-47A7-8BA1-71E9EBC38F23}" presName="Name0" presStyleCnt="0">
        <dgm:presLayoutVars>
          <dgm:chMax val="7"/>
          <dgm:chPref val="7"/>
          <dgm:dir/>
        </dgm:presLayoutVars>
      </dgm:prSet>
      <dgm:spPr/>
    </dgm:pt>
    <dgm:pt modelId="{F1A92761-2570-4D87-867C-5177D10CB1F6}" type="pres">
      <dgm:prSet presAssocID="{3AA0B405-D00E-47A7-8BA1-71E9EBC38F23}" presName="Name1" presStyleCnt="0"/>
      <dgm:spPr/>
    </dgm:pt>
    <dgm:pt modelId="{0E29911A-F49B-44AA-BB3F-F9AB3AF3CD77}" type="pres">
      <dgm:prSet presAssocID="{64FD59DC-E2FD-4746-930F-AB5DDDA7E509}" presName="picture_1" presStyleCnt="0"/>
      <dgm:spPr/>
    </dgm:pt>
    <dgm:pt modelId="{9BD96364-78E8-4292-9B42-270F8CFDD43B}" type="pres">
      <dgm:prSet presAssocID="{64FD59DC-E2FD-4746-930F-AB5DDDA7E509}" presName="pictureRepeatNode" presStyleLbl="alignImgPlace1" presStyleIdx="0" presStyleCnt="1" custScaleX="198627" custScaleY="195307" custLinFactNeighborX="-3305" custLinFactNeighborY="28878"/>
      <dgm:spPr/>
    </dgm:pt>
    <dgm:pt modelId="{053FFEF3-B9F9-4F7C-9BC4-3AA7F57DE6D4}" type="pres">
      <dgm:prSet presAssocID="{FEDB5D09-003B-4C0B-9CAE-77B25F687167}" presName="text_1" presStyleLbl="node1" presStyleIdx="0" presStyleCnt="0">
        <dgm:presLayoutVars>
          <dgm:bulletEnabled val="1"/>
        </dgm:presLayoutVars>
      </dgm:prSet>
      <dgm:spPr/>
    </dgm:pt>
  </dgm:ptLst>
  <dgm:cxnLst>
    <dgm:cxn modelId="{ED0F4B11-4FAA-441B-AD37-6B23F0405767}" type="presOf" srcId="{64FD59DC-E2FD-4746-930F-AB5DDDA7E509}" destId="{9BD96364-78E8-4292-9B42-270F8CFDD43B}" srcOrd="0" destOrd="0" presId="urn:microsoft.com/office/officeart/2008/layout/CircularPictureCallout"/>
    <dgm:cxn modelId="{466F894F-EC90-40EF-A65A-0A1AA2EEF593}" type="presOf" srcId="{FEDB5D09-003B-4C0B-9CAE-77B25F687167}" destId="{053FFEF3-B9F9-4F7C-9BC4-3AA7F57DE6D4}" srcOrd="0" destOrd="0" presId="urn:microsoft.com/office/officeart/2008/layout/CircularPictureCallout"/>
    <dgm:cxn modelId="{EE0DF7AE-83D5-493B-906D-39EEEB143F6A}" type="presOf" srcId="{3AA0B405-D00E-47A7-8BA1-71E9EBC38F23}" destId="{513D9DA0-42FF-4C5A-B196-5A87B90ADE3F}" srcOrd="0" destOrd="0" presId="urn:microsoft.com/office/officeart/2008/layout/CircularPictureCallout"/>
    <dgm:cxn modelId="{2C04A0CC-8B44-4B7A-9512-973B2C32BDC3}" srcId="{3AA0B405-D00E-47A7-8BA1-71E9EBC38F23}" destId="{FEDB5D09-003B-4C0B-9CAE-77B25F687167}" srcOrd="0" destOrd="0" parTransId="{8D720575-F669-4328-99DF-B10493330809}" sibTransId="{64FD59DC-E2FD-4746-930F-AB5DDDA7E509}"/>
    <dgm:cxn modelId="{6A03585F-F8FA-4724-B19C-954E3545721F}" type="presParOf" srcId="{513D9DA0-42FF-4C5A-B196-5A87B90ADE3F}" destId="{F1A92761-2570-4D87-867C-5177D10CB1F6}" srcOrd="0" destOrd="0" presId="urn:microsoft.com/office/officeart/2008/layout/CircularPictureCallout"/>
    <dgm:cxn modelId="{2E64724D-A809-463F-9C39-2D0D2EF350AE}" type="presParOf" srcId="{F1A92761-2570-4D87-867C-5177D10CB1F6}" destId="{0E29911A-F49B-44AA-BB3F-F9AB3AF3CD77}" srcOrd="0" destOrd="0" presId="urn:microsoft.com/office/officeart/2008/layout/CircularPictureCallout"/>
    <dgm:cxn modelId="{AC22D42B-CE8E-4379-B730-B09CB36C2B65}" type="presParOf" srcId="{0E29911A-F49B-44AA-BB3F-F9AB3AF3CD77}" destId="{9BD96364-78E8-4292-9B42-270F8CFDD43B}" srcOrd="0" destOrd="0" presId="urn:microsoft.com/office/officeart/2008/layout/CircularPictureCallout"/>
    <dgm:cxn modelId="{9E498C2C-5BB2-4231-A3DA-85C22EEBCEFF}" type="presParOf" srcId="{F1A92761-2570-4D87-867C-5177D10CB1F6}" destId="{053FFEF3-B9F9-4F7C-9BC4-3AA7F57DE6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49650-0258-4A72-8EC9-80253C4E58D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CD77854-850A-404F-90E5-103676105C81}">
      <dgm:prSet phldrT="[Text]" phldr="1"/>
      <dgm:spPr/>
      <dgm:t>
        <a:bodyPr/>
        <a:lstStyle/>
        <a:p>
          <a:endParaRPr lang="en-US"/>
        </a:p>
      </dgm:t>
    </dgm:pt>
    <dgm:pt modelId="{6DB1BBAC-FF2A-4ED7-AFAC-E24D2F52EF57}" type="parTrans" cxnId="{BF569DAD-C863-4CFA-8086-C4E498E6739B}">
      <dgm:prSet/>
      <dgm:spPr/>
      <dgm:t>
        <a:bodyPr/>
        <a:lstStyle/>
        <a:p>
          <a:endParaRPr lang="en-US"/>
        </a:p>
      </dgm:t>
    </dgm:pt>
    <dgm:pt modelId="{E414E2CB-4354-4A6C-B245-8DDC9AC3777F}" type="sibTrans" cxnId="{BF569DAD-C863-4CFA-8086-C4E498E6739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F3C16FEE-432C-479A-92E3-E1F034980B11}" type="pres">
      <dgm:prSet presAssocID="{6DD49650-0258-4A72-8EC9-80253C4E58D1}" presName="Name0" presStyleCnt="0">
        <dgm:presLayoutVars>
          <dgm:chMax val="7"/>
          <dgm:chPref val="7"/>
          <dgm:dir/>
        </dgm:presLayoutVars>
      </dgm:prSet>
      <dgm:spPr/>
    </dgm:pt>
    <dgm:pt modelId="{4015843E-2EC2-4BEA-8057-B2F89FF05D55}" type="pres">
      <dgm:prSet presAssocID="{6DD49650-0258-4A72-8EC9-80253C4E58D1}" presName="Name1" presStyleCnt="0"/>
      <dgm:spPr/>
    </dgm:pt>
    <dgm:pt modelId="{362DB4EC-E881-49F6-ABBD-2FF4BD1CB4B3}" type="pres">
      <dgm:prSet presAssocID="{E414E2CB-4354-4A6C-B245-8DDC9AC3777F}" presName="picture_1" presStyleCnt="0"/>
      <dgm:spPr/>
    </dgm:pt>
    <dgm:pt modelId="{94EDA339-21E0-4569-B9C5-C6932EB01BE4}" type="pres">
      <dgm:prSet presAssocID="{E414E2CB-4354-4A6C-B245-8DDC9AC3777F}" presName="pictureRepeatNode" presStyleLbl="alignImgPlace1" presStyleIdx="0" presStyleCnt="1" custScaleX="164831" custScaleY="145801" custLinFactNeighborX="-452" custLinFactNeighborY="7236"/>
      <dgm:spPr/>
    </dgm:pt>
    <dgm:pt modelId="{150B727F-02B8-42F6-942C-32F59C595F99}" type="pres">
      <dgm:prSet presAssocID="{0CD77854-850A-404F-90E5-103676105C8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0B269418-DF26-4417-9F74-463FE4B76CCF}" type="presOf" srcId="{0CD77854-850A-404F-90E5-103676105C81}" destId="{150B727F-02B8-42F6-942C-32F59C595F99}" srcOrd="0" destOrd="0" presId="urn:microsoft.com/office/officeart/2008/layout/CircularPictureCallout"/>
    <dgm:cxn modelId="{9EDB7C1D-AD77-4115-B686-36491E1C8790}" type="presOf" srcId="{E414E2CB-4354-4A6C-B245-8DDC9AC3777F}" destId="{94EDA339-21E0-4569-B9C5-C6932EB01BE4}" srcOrd="0" destOrd="0" presId="urn:microsoft.com/office/officeart/2008/layout/CircularPictureCallout"/>
    <dgm:cxn modelId="{F8FD2EA3-824C-4689-AFC0-6F305A447261}" type="presOf" srcId="{6DD49650-0258-4A72-8EC9-80253C4E58D1}" destId="{F3C16FEE-432C-479A-92E3-E1F034980B11}" srcOrd="0" destOrd="0" presId="urn:microsoft.com/office/officeart/2008/layout/CircularPictureCallout"/>
    <dgm:cxn modelId="{BF569DAD-C863-4CFA-8086-C4E498E6739B}" srcId="{6DD49650-0258-4A72-8EC9-80253C4E58D1}" destId="{0CD77854-850A-404F-90E5-103676105C81}" srcOrd="0" destOrd="0" parTransId="{6DB1BBAC-FF2A-4ED7-AFAC-E24D2F52EF57}" sibTransId="{E414E2CB-4354-4A6C-B245-8DDC9AC3777F}"/>
    <dgm:cxn modelId="{2D742090-7FF5-47DC-A435-A11BAF63269D}" type="presParOf" srcId="{F3C16FEE-432C-479A-92E3-E1F034980B11}" destId="{4015843E-2EC2-4BEA-8057-B2F89FF05D55}" srcOrd="0" destOrd="0" presId="urn:microsoft.com/office/officeart/2008/layout/CircularPictureCallout"/>
    <dgm:cxn modelId="{CCDAC789-AFBF-4893-93DC-4FCB9FFB85B5}" type="presParOf" srcId="{4015843E-2EC2-4BEA-8057-B2F89FF05D55}" destId="{362DB4EC-E881-49F6-ABBD-2FF4BD1CB4B3}" srcOrd="0" destOrd="0" presId="urn:microsoft.com/office/officeart/2008/layout/CircularPictureCallout"/>
    <dgm:cxn modelId="{8369E701-18EB-40FB-AB54-BC4DF4324007}" type="presParOf" srcId="{362DB4EC-E881-49F6-ABBD-2FF4BD1CB4B3}" destId="{94EDA339-21E0-4569-B9C5-C6932EB01BE4}" srcOrd="0" destOrd="0" presId="urn:microsoft.com/office/officeart/2008/layout/CircularPictureCallout"/>
    <dgm:cxn modelId="{ABCAEE94-ADA2-442A-9B5A-902C4C7598BE}" type="presParOf" srcId="{4015843E-2EC2-4BEA-8057-B2F89FF05D55}" destId="{150B727F-02B8-42F6-942C-32F59C595F9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FCDF7-0669-4F33-A5DB-87117D43968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8381E25-9217-4BD5-AE70-28D070C427DF}">
      <dgm:prSet phldrT="[Text]" phldr="1"/>
      <dgm:spPr/>
      <dgm:t>
        <a:bodyPr/>
        <a:lstStyle/>
        <a:p>
          <a:endParaRPr lang="en-US"/>
        </a:p>
      </dgm:t>
    </dgm:pt>
    <dgm:pt modelId="{51142168-E05C-4764-B6A7-D7E1F6BD1EB7}" type="parTrans" cxnId="{166EFA68-7B6C-408B-B179-1B3A7E03FC25}">
      <dgm:prSet/>
      <dgm:spPr/>
      <dgm:t>
        <a:bodyPr/>
        <a:lstStyle/>
        <a:p>
          <a:endParaRPr lang="en-US"/>
        </a:p>
      </dgm:t>
    </dgm:pt>
    <dgm:pt modelId="{64C5C239-7822-4CD4-B93E-59388431A17A}" type="sibTrans" cxnId="{166EFA68-7B6C-408B-B179-1B3A7E03FC2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D61D8C27-A98D-4E9C-952D-10CD4FA5174F}" type="pres">
      <dgm:prSet presAssocID="{331FCDF7-0669-4F33-A5DB-87117D439683}" presName="Name0" presStyleCnt="0">
        <dgm:presLayoutVars>
          <dgm:chMax val="7"/>
          <dgm:chPref val="7"/>
          <dgm:dir/>
        </dgm:presLayoutVars>
      </dgm:prSet>
      <dgm:spPr/>
    </dgm:pt>
    <dgm:pt modelId="{A7E4BF98-7FC6-43F1-9C1C-63D27E00201F}" type="pres">
      <dgm:prSet presAssocID="{331FCDF7-0669-4F33-A5DB-87117D439683}" presName="Name1" presStyleCnt="0"/>
      <dgm:spPr/>
    </dgm:pt>
    <dgm:pt modelId="{8CDC68C4-9466-40CF-ABC6-1972D70B290E}" type="pres">
      <dgm:prSet presAssocID="{64C5C239-7822-4CD4-B93E-59388431A17A}" presName="picture_1" presStyleCnt="0"/>
      <dgm:spPr/>
    </dgm:pt>
    <dgm:pt modelId="{92B54EDD-221A-42AD-B5BF-10B72D1602CF}" type="pres">
      <dgm:prSet presAssocID="{64C5C239-7822-4CD4-B93E-59388431A17A}" presName="pictureRepeatNode" presStyleLbl="alignImgPlace1" presStyleIdx="0" presStyleCnt="1" custScaleX="118107" custScaleY="105299" custLinFactNeighborX="24340" custLinFactNeighborY="2939"/>
      <dgm:spPr/>
    </dgm:pt>
    <dgm:pt modelId="{AA2B7F99-82C6-4A9E-A7F6-87AD4E6C2E0F}" type="pres">
      <dgm:prSet presAssocID="{F8381E25-9217-4BD5-AE70-28D070C427DF}" presName="text_1" presStyleLbl="node1" presStyleIdx="0" presStyleCnt="0">
        <dgm:presLayoutVars>
          <dgm:bulletEnabled val="1"/>
        </dgm:presLayoutVars>
      </dgm:prSet>
      <dgm:spPr/>
    </dgm:pt>
  </dgm:ptLst>
  <dgm:cxnLst>
    <dgm:cxn modelId="{166EFA68-7B6C-408B-B179-1B3A7E03FC25}" srcId="{331FCDF7-0669-4F33-A5DB-87117D439683}" destId="{F8381E25-9217-4BD5-AE70-28D070C427DF}" srcOrd="0" destOrd="0" parTransId="{51142168-E05C-4764-B6A7-D7E1F6BD1EB7}" sibTransId="{64C5C239-7822-4CD4-B93E-59388431A17A}"/>
    <dgm:cxn modelId="{C7C97F7B-0085-4022-B66C-04659709187E}" type="presOf" srcId="{64C5C239-7822-4CD4-B93E-59388431A17A}" destId="{92B54EDD-221A-42AD-B5BF-10B72D1602CF}" srcOrd="0" destOrd="0" presId="urn:microsoft.com/office/officeart/2008/layout/CircularPictureCallout"/>
    <dgm:cxn modelId="{6D9DE8DE-1A9D-42B4-8C45-CE935C9D84BE}" type="presOf" srcId="{F8381E25-9217-4BD5-AE70-28D070C427DF}" destId="{AA2B7F99-82C6-4A9E-A7F6-87AD4E6C2E0F}" srcOrd="0" destOrd="0" presId="urn:microsoft.com/office/officeart/2008/layout/CircularPictureCallout"/>
    <dgm:cxn modelId="{EBD633E0-51FC-499C-9706-4C07A0F0D80F}" type="presOf" srcId="{331FCDF7-0669-4F33-A5DB-87117D439683}" destId="{D61D8C27-A98D-4E9C-952D-10CD4FA5174F}" srcOrd="0" destOrd="0" presId="urn:microsoft.com/office/officeart/2008/layout/CircularPictureCallout"/>
    <dgm:cxn modelId="{BAF62231-4788-4483-893D-0FA1B90B0024}" type="presParOf" srcId="{D61D8C27-A98D-4E9C-952D-10CD4FA5174F}" destId="{A7E4BF98-7FC6-43F1-9C1C-63D27E00201F}" srcOrd="0" destOrd="0" presId="urn:microsoft.com/office/officeart/2008/layout/CircularPictureCallout"/>
    <dgm:cxn modelId="{E0E476D0-4796-4F9A-A704-FCC99FF07A2C}" type="presParOf" srcId="{A7E4BF98-7FC6-43F1-9C1C-63D27E00201F}" destId="{8CDC68C4-9466-40CF-ABC6-1972D70B290E}" srcOrd="0" destOrd="0" presId="urn:microsoft.com/office/officeart/2008/layout/CircularPictureCallout"/>
    <dgm:cxn modelId="{BE3DD427-4C14-4CE2-8FF0-BBDF03AB4BFD}" type="presParOf" srcId="{8CDC68C4-9466-40CF-ABC6-1972D70B290E}" destId="{92B54EDD-221A-42AD-B5BF-10B72D1602CF}" srcOrd="0" destOrd="0" presId="urn:microsoft.com/office/officeart/2008/layout/CircularPictureCallout"/>
    <dgm:cxn modelId="{F26C7CB6-504E-4632-A488-6A77F0A399A9}" type="presParOf" srcId="{A7E4BF98-7FC6-43F1-9C1C-63D27E00201F}" destId="{AA2B7F99-82C6-4A9E-A7F6-87AD4E6C2E0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A0B405-D00E-47A7-8BA1-71E9EBC38F2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FEDB5D09-003B-4C0B-9CAE-77B25F687167}">
      <dgm:prSet phldrT="[Text]" phldr="1"/>
      <dgm:spPr/>
      <dgm:t>
        <a:bodyPr/>
        <a:lstStyle/>
        <a:p>
          <a:endParaRPr lang="en-US" dirty="0"/>
        </a:p>
      </dgm:t>
    </dgm:pt>
    <dgm:pt modelId="{8D720575-F669-4328-99DF-B10493330809}" type="parTrans" cxnId="{2C04A0CC-8B44-4B7A-9512-973B2C32BDC3}">
      <dgm:prSet/>
      <dgm:spPr/>
      <dgm:t>
        <a:bodyPr/>
        <a:lstStyle/>
        <a:p>
          <a:endParaRPr lang="en-US"/>
        </a:p>
      </dgm:t>
    </dgm:pt>
    <dgm:pt modelId="{64FD59DC-E2FD-4746-930F-AB5DDDA7E509}" type="sibTrans" cxnId="{2C04A0CC-8B44-4B7A-9512-973B2C32BD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513D9DA0-42FF-4C5A-B196-5A87B90ADE3F}" type="pres">
      <dgm:prSet presAssocID="{3AA0B405-D00E-47A7-8BA1-71E9EBC38F23}" presName="Name0" presStyleCnt="0">
        <dgm:presLayoutVars>
          <dgm:chMax val="7"/>
          <dgm:chPref val="7"/>
          <dgm:dir/>
        </dgm:presLayoutVars>
      </dgm:prSet>
      <dgm:spPr/>
    </dgm:pt>
    <dgm:pt modelId="{F1A92761-2570-4D87-867C-5177D10CB1F6}" type="pres">
      <dgm:prSet presAssocID="{3AA0B405-D00E-47A7-8BA1-71E9EBC38F23}" presName="Name1" presStyleCnt="0"/>
      <dgm:spPr/>
    </dgm:pt>
    <dgm:pt modelId="{0E29911A-F49B-44AA-BB3F-F9AB3AF3CD77}" type="pres">
      <dgm:prSet presAssocID="{64FD59DC-E2FD-4746-930F-AB5DDDA7E509}" presName="picture_1" presStyleCnt="0"/>
      <dgm:spPr/>
    </dgm:pt>
    <dgm:pt modelId="{9BD96364-78E8-4292-9B42-270F8CFDD43B}" type="pres">
      <dgm:prSet presAssocID="{64FD59DC-E2FD-4746-930F-AB5DDDA7E509}" presName="pictureRepeatNode" presStyleLbl="alignImgPlace1" presStyleIdx="0" presStyleCnt="1" custScaleX="198627" custScaleY="195307" custLinFactNeighborX="-3305" custLinFactNeighborY="28878"/>
      <dgm:spPr/>
    </dgm:pt>
    <dgm:pt modelId="{053FFEF3-B9F9-4F7C-9BC4-3AA7F57DE6D4}" type="pres">
      <dgm:prSet presAssocID="{FEDB5D09-003B-4C0B-9CAE-77B25F687167}" presName="text_1" presStyleLbl="node1" presStyleIdx="0" presStyleCnt="0">
        <dgm:presLayoutVars>
          <dgm:bulletEnabled val="1"/>
        </dgm:presLayoutVars>
      </dgm:prSet>
      <dgm:spPr/>
    </dgm:pt>
  </dgm:ptLst>
  <dgm:cxnLst>
    <dgm:cxn modelId="{B29F2632-1D29-48AE-9EFD-31686F5EC45A}" type="presOf" srcId="{FEDB5D09-003B-4C0B-9CAE-77B25F687167}" destId="{053FFEF3-B9F9-4F7C-9BC4-3AA7F57DE6D4}" srcOrd="0" destOrd="0" presId="urn:microsoft.com/office/officeart/2008/layout/CircularPictureCallout"/>
    <dgm:cxn modelId="{50687F50-1017-4D4A-B096-9278F74BCCD3}" type="presOf" srcId="{3AA0B405-D00E-47A7-8BA1-71E9EBC38F23}" destId="{513D9DA0-42FF-4C5A-B196-5A87B90ADE3F}" srcOrd="0" destOrd="0" presId="urn:microsoft.com/office/officeart/2008/layout/CircularPictureCallout"/>
    <dgm:cxn modelId="{0EF3C350-EF0F-4FD8-933B-BB792CAD27EC}" type="presOf" srcId="{64FD59DC-E2FD-4746-930F-AB5DDDA7E509}" destId="{9BD96364-78E8-4292-9B42-270F8CFDD43B}" srcOrd="0" destOrd="0" presId="urn:microsoft.com/office/officeart/2008/layout/CircularPictureCallout"/>
    <dgm:cxn modelId="{2C04A0CC-8B44-4B7A-9512-973B2C32BDC3}" srcId="{3AA0B405-D00E-47A7-8BA1-71E9EBC38F23}" destId="{FEDB5D09-003B-4C0B-9CAE-77B25F687167}" srcOrd="0" destOrd="0" parTransId="{8D720575-F669-4328-99DF-B10493330809}" sibTransId="{64FD59DC-E2FD-4746-930F-AB5DDDA7E509}"/>
    <dgm:cxn modelId="{D17FEED5-DFE5-4C2C-AD92-36F32BA14249}" type="presParOf" srcId="{513D9DA0-42FF-4C5A-B196-5A87B90ADE3F}" destId="{F1A92761-2570-4D87-867C-5177D10CB1F6}" srcOrd="0" destOrd="0" presId="urn:microsoft.com/office/officeart/2008/layout/CircularPictureCallout"/>
    <dgm:cxn modelId="{C7D760A7-A2F9-41B1-AAFA-4B3054E482AF}" type="presParOf" srcId="{F1A92761-2570-4D87-867C-5177D10CB1F6}" destId="{0E29911A-F49B-44AA-BB3F-F9AB3AF3CD77}" srcOrd="0" destOrd="0" presId="urn:microsoft.com/office/officeart/2008/layout/CircularPictureCallout"/>
    <dgm:cxn modelId="{FCC775B2-9BD3-4A3A-B381-36DFD5ECE4A0}" type="presParOf" srcId="{0E29911A-F49B-44AA-BB3F-F9AB3AF3CD77}" destId="{9BD96364-78E8-4292-9B42-270F8CFDD43B}" srcOrd="0" destOrd="0" presId="urn:microsoft.com/office/officeart/2008/layout/CircularPictureCallout"/>
    <dgm:cxn modelId="{8C9BA53E-12ED-4ABB-B092-24C972E3DE75}" type="presParOf" srcId="{F1A92761-2570-4D87-867C-5177D10CB1F6}" destId="{053FFEF3-B9F9-4F7C-9BC4-3AA7F57DE6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DA339-21E0-4569-B9C5-C6932EB01BE4}">
      <dsp:nvSpPr>
        <dsp:cNvPr id="0" name=""/>
        <dsp:cNvSpPr/>
      </dsp:nvSpPr>
      <dsp:spPr>
        <a:xfrm>
          <a:off x="376505" y="11877"/>
          <a:ext cx="3622339" cy="3204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B727F-02B8-42F6-942C-32F59C595F99}">
      <dsp:nvSpPr>
        <dsp:cNvPr id="0" name=""/>
        <dsp:cNvSpPr/>
      </dsp:nvSpPr>
      <dsp:spPr>
        <a:xfrm>
          <a:off x="1494373" y="1676131"/>
          <a:ext cx="1406469" cy="7252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1494373" y="1676131"/>
        <a:ext cx="1406469" cy="72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4EDD-221A-42AD-B5BF-10B72D1602CF}">
      <dsp:nvSpPr>
        <dsp:cNvPr id="0" name=""/>
        <dsp:cNvSpPr/>
      </dsp:nvSpPr>
      <dsp:spPr>
        <a:xfrm>
          <a:off x="1958839" y="508748"/>
          <a:ext cx="3543652" cy="31593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B7F99-82C6-4A9E-A7F6-87AD4E6C2E0F}">
      <dsp:nvSpPr>
        <dsp:cNvPr id="0" name=""/>
        <dsp:cNvSpPr/>
      </dsp:nvSpPr>
      <dsp:spPr>
        <a:xfrm>
          <a:off x="2040255" y="2093261"/>
          <a:ext cx="1920240" cy="990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040255" y="2093261"/>
        <a:ext cx="1920240" cy="990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96364-78E8-4292-9B42-270F8CFDD43B}">
      <dsp:nvSpPr>
        <dsp:cNvPr id="0" name=""/>
        <dsp:cNvSpPr/>
      </dsp:nvSpPr>
      <dsp:spPr>
        <a:xfrm>
          <a:off x="0" y="767556"/>
          <a:ext cx="3323277" cy="32677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FFEF3-B9F9-4F7C-9BC4-3AA7F57DE6D4}">
      <dsp:nvSpPr>
        <dsp:cNvPr id="0" name=""/>
        <dsp:cNvSpPr/>
      </dsp:nvSpPr>
      <dsp:spPr>
        <a:xfrm>
          <a:off x="1137725" y="2069510"/>
          <a:ext cx="1070800" cy="552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1137725" y="2069510"/>
        <a:ext cx="1070800" cy="552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DA339-21E0-4569-B9C5-C6932EB01BE4}">
      <dsp:nvSpPr>
        <dsp:cNvPr id="0" name=""/>
        <dsp:cNvSpPr/>
      </dsp:nvSpPr>
      <dsp:spPr>
        <a:xfrm>
          <a:off x="376505" y="11877"/>
          <a:ext cx="3622339" cy="3204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B727F-02B8-42F6-942C-32F59C595F99}">
      <dsp:nvSpPr>
        <dsp:cNvPr id="0" name=""/>
        <dsp:cNvSpPr/>
      </dsp:nvSpPr>
      <dsp:spPr>
        <a:xfrm>
          <a:off x="1494373" y="1676131"/>
          <a:ext cx="1406469" cy="7252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1494373" y="1676131"/>
        <a:ext cx="1406469" cy="725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4EDD-221A-42AD-B5BF-10B72D1602CF}">
      <dsp:nvSpPr>
        <dsp:cNvPr id="0" name=""/>
        <dsp:cNvSpPr/>
      </dsp:nvSpPr>
      <dsp:spPr>
        <a:xfrm>
          <a:off x="1958839" y="508748"/>
          <a:ext cx="3543652" cy="31593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B7F99-82C6-4A9E-A7F6-87AD4E6C2E0F}">
      <dsp:nvSpPr>
        <dsp:cNvPr id="0" name=""/>
        <dsp:cNvSpPr/>
      </dsp:nvSpPr>
      <dsp:spPr>
        <a:xfrm>
          <a:off x="2040255" y="2093261"/>
          <a:ext cx="1920240" cy="990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040255" y="2093261"/>
        <a:ext cx="1920240" cy="990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96364-78E8-4292-9B42-270F8CFDD43B}">
      <dsp:nvSpPr>
        <dsp:cNvPr id="0" name=""/>
        <dsp:cNvSpPr/>
      </dsp:nvSpPr>
      <dsp:spPr>
        <a:xfrm>
          <a:off x="0" y="767556"/>
          <a:ext cx="3323277" cy="32677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FFEF3-B9F9-4F7C-9BC4-3AA7F57DE6D4}">
      <dsp:nvSpPr>
        <dsp:cNvPr id="0" name=""/>
        <dsp:cNvSpPr/>
      </dsp:nvSpPr>
      <dsp:spPr>
        <a:xfrm>
          <a:off x="1137725" y="2069510"/>
          <a:ext cx="1070800" cy="552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1137725" y="2069510"/>
        <a:ext cx="1070800" cy="55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E33F-CEC0-4B68-A321-F2C3BCD2E11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ADA55-F387-4034-BD80-7E8B3569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AFC21-A543-DC4B-B008-6B0C5B431A49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>
                <a:latin typeface="Times New Roman" charset="0"/>
              </a:rPr>
              <a:t>If we return to the copyright industries, you see that they comprise a greater volume of U.S. exports than auto manufacturing, chemicals, the agricultural sector and electronics.</a:t>
            </a:r>
          </a:p>
        </p:txBody>
      </p:sp>
    </p:spTree>
    <p:extLst>
      <p:ext uri="{BB962C8B-B14F-4D97-AF65-F5344CB8AC3E}">
        <p14:creationId xmlns:p14="http://schemas.microsoft.com/office/powerpoint/2010/main" val="178533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AFC21-A543-DC4B-B008-6B0C5B431A49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>
                <a:latin typeface="Times New Roman" charset="0"/>
              </a:rPr>
              <a:t>If we return to the copyright industries, you see that they comprise a greater volume of U.S. exports than auto manufacturing, chemicals, the agricultural sector and electronics.</a:t>
            </a:r>
          </a:p>
        </p:txBody>
      </p:sp>
    </p:spTree>
    <p:extLst>
      <p:ext uri="{BB962C8B-B14F-4D97-AF65-F5344CB8AC3E}">
        <p14:creationId xmlns:p14="http://schemas.microsoft.com/office/powerpoint/2010/main" val="311897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learning the skills that are required to succeed</a:t>
            </a:r>
            <a:r>
              <a:rPr lang="en-US" baseline="0" dirty="0"/>
              <a:t> in life and work in the 21</a:t>
            </a:r>
            <a:r>
              <a:rPr lang="en-US" baseline="30000" dirty="0"/>
              <a:t>st</a:t>
            </a:r>
            <a:r>
              <a:rPr lang="en-US" baseline="0" dirty="0"/>
              <a:t> century. An arts training will not only inscribe the values of craft and dedication to artistry; but it will give a portfolio of skills that will produce a high quality of life….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A4B8-104E-624B-93F6-9637867C65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6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7CD37C7-72C9-9748-B117-38D1F01E80B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E6C9577-A50F-2E41-B8D1-490D3E2D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93081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510C-73A1-4A52-B74D-9733B5E3748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3CF5-B5B7-4645-8E3C-9622190A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6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6.jp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3" y="-533400"/>
            <a:ext cx="12311063" cy="8205788"/>
          </a:xfrm>
        </p:spPr>
      </p:pic>
      <p:sp>
        <p:nvSpPr>
          <p:cNvPr id="2" name="TextBox 1"/>
          <p:cNvSpPr txBox="1"/>
          <p:nvPr/>
        </p:nvSpPr>
        <p:spPr>
          <a:xfrm>
            <a:off x="156117" y="1121135"/>
            <a:ext cx="3754582" cy="267765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Arts policy research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Creative Campus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Public Partnerships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2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F0519-1109-4259-B7ED-48E3C3DD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skills are involved in creativity?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D415-F4A0-4777-BCFB-EF60D59F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Colton, et al., “Computational Creativity Coming of Age”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x-none" sz="2400" dirty="0">
                <a:solidFill>
                  <a:srgbClr val="000000"/>
                </a:solidFill>
              </a:rPr>
              <a:t>We agree with those that believe that creativity is an advanced form of our reasoning that involves memory, analogy, learning, and reasoning under constraints</a:t>
            </a:r>
            <a:r>
              <a:rPr lang="en-US" sz="2400" dirty="0">
                <a:solidFill>
                  <a:srgbClr val="000000"/>
                </a:solidFill>
              </a:rPr>
              <a:t>” (14)</a:t>
            </a:r>
          </a:p>
        </p:txBody>
      </p:sp>
    </p:spTree>
    <p:extLst>
      <p:ext uri="{BB962C8B-B14F-4D97-AF65-F5344CB8AC3E}">
        <p14:creationId xmlns:p14="http://schemas.microsoft.com/office/powerpoint/2010/main" val="405271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F0519-1109-4259-B7ED-48E3C3DD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skills are involved in creativity?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D415-F4A0-4777-BCFB-EF60D59F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Colton, et al., “Computational Creativity Coming of Age”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x-none" sz="2400" dirty="0">
                <a:solidFill>
                  <a:srgbClr val="000000"/>
                </a:solidFill>
              </a:rPr>
              <a:t>We agree with those that believe that creativity is an advanced form of our </a:t>
            </a:r>
            <a:r>
              <a:rPr lang="x-none" sz="2400" dirty="0">
                <a:solidFill>
                  <a:srgbClr val="C00000"/>
                </a:solidFill>
              </a:rPr>
              <a:t>reasoning</a:t>
            </a:r>
            <a:r>
              <a:rPr lang="x-none" sz="2400" dirty="0">
                <a:solidFill>
                  <a:srgbClr val="000000"/>
                </a:solidFill>
              </a:rPr>
              <a:t> that involves memory, analogy, learning, and reasoning under constraints</a:t>
            </a:r>
            <a:r>
              <a:rPr lang="en-US" sz="2400" dirty="0">
                <a:solidFill>
                  <a:srgbClr val="000000"/>
                </a:solidFill>
              </a:rPr>
              <a:t>” (14)</a:t>
            </a:r>
          </a:p>
        </p:txBody>
      </p:sp>
    </p:spTree>
    <p:extLst>
      <p:ext uri="{BB962C8B-B14F-4D97-AF65-F5344CB8AC3E}">
        <p14:creationId xmlns:p14="http://schemas.microsoft.com/office/powerpoint/2010/main" val="54835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1F0519-1109-4259-B7ED-48E3C3DD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skills are involved in creativity?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D415-F4A0-4777-BCFB-EF60D59F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Colton, et al., “Computational Creativity Coming of Age”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x-none" sz="2400" dirty="0">
                <a:solidFill>
                  <a:srgbClr val="000000"/>
                </a:solidFill>
              </a:rPr>
              <a:t>We agree with those that believe that creativity is an advanced form of our </a:t>
            </a:r>
            <a:r>
              <a:rPr lang="x-none" sz="2400" dirty="0"/>
              <a:t>reasoning</a:t>
            </a:r>
            <a:r>
              <a:rPr lang="x-none" sz="2400" dirty="0">
                <a:solidFill>
                  <a:srgbClr val="000000"/>
                </a:solidFill>
              </a:rPr>
              <a:t> that involves </a:t>
            </a:r>
            <a:r>
              <a:rPr lang="x-none" sz="2400" dirty="0">
                <a:solidFill>
                  <a:srgbClr val="C00000"/>
                </a:solidFill>
              </a:rPr>
              <a:t>memory, analogy, learning, and</a:t>
            </a:r>
            <a:r>
              <a:rPr lang="x-none" sz="2400" dirty="0"/>
              <a:t> reasoning under </a:t>
            </a:r>
            <a:r>
              <a:rPr lang="x-none" sz="2400" dirty="0">
                <a:solidFill>
                  <a:srgbClr val="C00000"/>
                </a:solidFill>
              </a:rPr>
              <a:t>constraints</a:t>
            </a:r>
            <a:r>
              <a:rPr lang="en-US" sz="2400" dirty="0">
                <a:solidFill>
                  <a:srgbClr val="000000"/>
                </a:solidFill>
              </a:rPr>
              <a:t>” (14)</a:t>
            </a:r>
          </a:p>
        </p:txBody>
      </p:sp>
    </p:spTree>
    <p:extLst>
      <p:ext uri="{BB962C8B-B14F-4D97-AF65-F5344CB8AC3E}">
        <p14:creationId xmlns:p14="http://schemas.microsoft.com/office/powerpoint/2010/main" val="124258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cap="none">
                <a:solidFill>
                  <a:srgbClr val="FFFFFF"/>
                </a:solidFill>
              </a:rPr>
              <a:t>Portfolio of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51299" y="1608667"/>
            <a:ext cx="3918357" cy="4501127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Improvisation</a:t>
            </a:r>
          </a:p>
          <a:p>
            <a:pPr lvl="2"/>
            <a:r>
              <a:rPr lang="en-US" dirty="0"/>
              <a:t>Analogical, metaphorical and associative thinking</a:t>
            </a:r>
          </a:p>
          <a:p>
            <a:pPr lvl="2"/>
            <a:r>
              <a:rPr lang="en-US" dirty="0"/>
              <a:t>Idea generation</a:t>
            </a:r>
          </a:p>
          <a:p>
            <a:pPr lvl="2"/>
            <a:r>
              <a:rPr lang="en-US" dirty="0"/>
              <a:t>Conditional thinking and counter-</a:t>
            </a:r>
            <a:r>
              <a:rPr lang="en-US" dirty="0" err="1"/>
              <a:t>factuals</a:t>
            </a:r>
            <a:endParaRPr lang="en-US" dirty="0"/>
          </a:p>
          <a:p>
            <a:pPr lvl="2"/>
            <a:r>
              <a:rPr lang="en-US" dirty="0"/>
              <a:t>Expressive agility</a:t>
            </a:r>
          </a:p>
          <a:p>
            <a:pPr lvl="2"/>
            <a:r>
              <a:rPr lang="en-US" dirty="0"/>
              <a:t>Radical revision and critical feedback</a:t>
            </a:r>
          </a:p>
          <a:p>
            <a:pPr lvl="2"/>
            <a:r>
              <a:rPr lang="en-US" dirty="0"/>
              <a:t>Creative collaboration</a:t>
            </a:r>
          </a:p>
          <a:p>
            <a:pPr lvl="2"/>
            <a:r>
              <a:rPr lang="en-US" dirty="0"/>
              <a:t>Flexibility, tolerance for ambiguity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>
              <a:buNone/>
            </a:pPr>
            <a:endParaRPr lang="en-US" sz="19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8050696" y="1608667"/>
            <a:ext cx="3641079" cy="4608985"/>
          </a:xfrm>
        </p:spPr>
        <p:txBody>
          <a:bodyPr>
            <a:normAutofit/>
          </a:bodyPr>
          <a:lstStyle/>
          <a:p>
            <a:pPr lvl="2"/>
            <a:r>
              <a:rPr lang="en-US" dirty="0"/>
              <a:t>Empathetic reasoning</a:t>
            </a:r>
          </a:p>
          <a:p>
            <a:pPr lvl="2"/>
            <a:r>
              <a:rPr lang="en-US" dirty="0"/>
              <a:t>Epistemic curiosity</a:t>
            </a:r>
          </a:p>
          <a:p>
            <a:pPr lvl="2"/>
            <a:r>
              <a:rPr lang="en-US" dirty="0"/>
              <a:t>Problem Finding</a:t>
            </a:r>
          </a:p>
          <a:p>
            <a:pPr lvl="2"/>
            <a:r>
              <a:rPr lang="en-US" dirty="0"/>
              <a:t>Pattern recognition and deep observation</a:t>
            </a:r>
          </a:p>
          <a:p>
            <a:pPr lvl="2"/>
            <a:r>
              <a:rPr lang="en-US" dirty="0"/>
              <a:t>Abstraction</a:t>
            </a:r>
          </a:p>
          <a:p>
            <a:pPr lvl="2"/>
            <a:r>
              <a:rPr lang="en-US" dirty="0"/>
              <a:t>Risk taking and learning from failure</a:t>
            </a:r>
          </a:p>
          <a:p>
            <a:pPr lvl="2"/>
            <a:r>
              <a:rPr lang="en-US" dirty="0"/>
              <a:t>Ability to consider the ethical, social and policy consequences of  innovation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6703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73148"/>
            <a:ext cx="12382500" cy="82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1" b="7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Students and faculty participating in Creative Campus programs in 2018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Martha Ingram Commons, 1,500+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A &amp; S, 1,000+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Engineering, 200+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Divinity, Law, Blair, Nursing, 500+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Medical School, 500+</a:t>
            </a:r>
          </a:p>
        </p:txBody>
      </p:sp>
    </p:spTree>
    <p:extLst>
      <p:ext uri="{BB962C8B-B14F-4D97-AF65-F5344CB8AC3E}">
        <p14:creationId xmlns:p14="http://schemas.microsoft.com/office/powerpoint/2010/main" val="263995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3416" y="2723322"/>
            <a:ext cx="3288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does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matter?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152400" y="0"/>
          <a:ext cx="4395216" cy="321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6191250" y="2840736"/>
          <a:ext cx="600075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427383" y="2723322"/>
          <a:ext cx="3346250" cy="403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Oval 9"/>
          <p:cNvSpPr/>
          <p:nvPr/>
        </p:nvSpPr>
        <p:spPr>
          <a:xfrm>
            <a:off x="8150087" y="0"/>
            <a:ext cx="3359426" cy="2922104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84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9503" y="2345635"/>
            <a:ext cx="42405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Creativity is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key to the 21st-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century economy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152400" y="0"/>
          <a:ext cx="4395216" cy="321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191250" y="2840736"/>
          <a:ext cx="600075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27383" y="2723322"/>
          <a:ext cx="3346250" cy="403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Oval 9"/>
          <p:cNvSpPr/>
          <p:nvPr/>
        </p:nvSpPr>
        <p:spPr>
          <a:xfrm>
            <a:off x="8150087" y="0"/>
            <a:ext cx="3359426" cy="2922104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496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cap="none" dirty="0"/>
              <a:t>IBM poll of 1,500 CEOs found “creativity” to be #1 leadership skill for the 21</a:t>
            </a:r>
            <a:r>
              <a:rPr lang="en-US" cap="none" baseline="30000" dirty="0"/>
              <a:t>st</a:t>
            </a:r>
            <a:r>
              <a:rPr lang="en-US" cap="none" dirty="0"/>
              <a:t> Century</a:t>
            </a:r>
            <a:r>
              <a:rPr lang="en-US" cap="none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4" y="1690688"/>
            <a:ext cx="9034272" cy="49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58" y="874803"/>
            <a:ext cx="3302000" cy="500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8523" y="2222541"/>
            <a:ext cx="5041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“Creativity and innovation are very high on the list of 21</a:t>
            </a:r>
            <a:r>
              <a:rPr lang="en-US" sz="3600" baseline="30000" dirty="0"/>
              <a:t>st</a:t>
            </a:r>
            <a:r>
              <a:rPr lang="en-US" sz="3600" dirty="0"/>
              <a:t> Century skills…”</a:t>
            </a:r>
          </a:p>
        </p:txBody>
      </p:sp>
    </p:spTree>
    <p:extLst>
      <p:ext uri="{BB962C8B-B14F-4D97-AF65-F5344CB8AC3E}">
        <p14:creationId xmlns:p14="http://schemas.microsoft.com/office/powerpoint/2010/main" val="35360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cover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3188" y="806559"/>
            <a:ext cx="3441230" cy="50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83226" y="254975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The Creative Class is a </a:t>
            </a:r>
            <a:r>
              <a:rPr lang="en-US" sz="32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driving force for economic development in cities in the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United States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41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448800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55622" y="614045"/>
            <a:ext cx="19579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Arial"/>
              </a:rPr>
              <a:t>Copyright industries </a:t>
            </a:r>
          </a:p>
          <a:p>
            <a:r>
              <a:rPr lang="en-US" sz="3200" dirty="0">
                <a:latin typeface="+mj-lt"/>
                <a:cs typeface="Arial"/>
              </a:rPr>
              <a:t>add over $930 billion annually</a:t>
            </a:r>
          </a:p>
          <a:p>
            <a:r>
              <a:rPr lang="en-US" sz="3200" dirty="0">
                <a:latin typeface="+mj-lt"/>
                <a:cs typeface="Arial"/>
              </a:rPr>
              <a:t>to the U.S. GDP</a:t>
            </a:r>
          </a:p>
          <a:p>
            <a:pPr algn="ctr"/>
            <a:endParaRPr lang="en-US" sz="36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3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5" name="Group 47"/>
          <p:cNvGraphicFramePr>
            <a:graphicFrameLocks noGrp="1"/>
          </p:cNvGraphicFramePr>
          <p:nvPr/>
        </p:nvGraphicFramePr>
        <p:xfrm>
          <a:off x="2286000" y="862395"/>
          <a:ext cx="7578520" cy="4484453"/>
        </p:xfrm>
        <a:graphic>
          <a:graphicData uri="http://schemas.openxmlformats.org/drawingml/2006/table">
            <a:tbl>
              <a:tblPr/>
              <a:tblGrid>
                <a:gridCol w="3693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FOREIGN SALES/EXPORTS (billions)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Core Copyright Industries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Chemicals and Allied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Motor Vehicles, Equipment &amp; Parts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Agricultural Sector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88" name="Text Box 48"/>
          <p:cNvSpPr txBox="1">
            <a:spLocks noChangeArrowheads="1"/>
          </p:cNvSpPr>
          <p:nvPr/>
        </p:nvSpPr>
        <p:spPr bwMode="auto">
          <a:xfrm>
            <a:off x="2535015" y="6419419"/>
            <a:ext cx="676486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Source:  Stephen </a:t>
            </a:r>
            <a:r>
              <a:rPr lang="en-US" sz="1200" dirty="0" err="1"/>
              <a:t>Siwek</a:t>
            </a:r>
            <a:r>
              <a:rPr lang="en-US" sz="1200" dirty="0"/>
              <a:t>, </a:t>
            </a:r>
            <a:r>
              <a:rPr lang="en-US" sz="1200" i="1" dirty="0"/>
              <a:t>Copyright Industries in the US Economy: The 2007 Report</a:t>
            </a:r>
            <a:r>
              <a:rPr lang="en-US" sz="1200" dirty="0"/>
              <a:t>, Washington DC: Economists Incorporated and the International Intellectual Property Alliance, 2007.  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1789" name="Line 49"/>
          <p:cNvSpPr>
            <a:spLocks noChangeShapeType="1"/>
          </p:cNvSpPr>
          <p:nvPr/>
        </p:nvSpPr>
        <p:spPr bwMode="auto">
          <a:xfrm>
            <a:off x="1752600" y="2602865"/>
            <a:ext cx="533400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523</Words>
  <Application>Microsoft Office PowerPoint</Application>
  <PresentationFormat>Widescreen</PresentationFormat>
  <Paragraphs>72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Students and faculty participating in Creative Campus programs in 2018</vt:lpstr>
      <vt:lpstr>PowerPoint Presentation</vt:lpstr>
      <vt:lpstr>PowerPoint Presentation</vt:lpstr>
      <vt:lpstr>IBM poll of 1,500 CEOs found “creativity” to be #1 leadership skill for the 21st Century </vt:lpstr>
      <vt:lpstr>PowerPoint Presentation</vt:lpstr>
      <vt:lpstr>PowerPoint Presentation</vt:lpstr>
      <vt:lpstr>PowerPoint Presentation</vt:lpstr>
      <vt:lpstr>PowerPoint Presentation</vt:lpstr>
      <vt:lpstr>What skills are involved in creativity?</vt:lpstr>
      <vt:lpstr>What skills are involved in creativity?</vt:lpstr>
      <vt:lpstr>What skills are involved in creativity?</vt:lpstr>
      <vt:lpstr>Portfolio of skills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Clayton</dc:creator>
  <cp:lastModifiedBy>Jay Clayton</cp:lastModifiedBy>
  <cp:revision>3</cp:revision>
  <dcterms:created xsi:type="dcterms:W3CDTF">2019-01-21T15:03:54Z</dcterms:created>
  <dcterms:modified xsi:type="dcterms:W3CDTF">2019-01-21T15:37:02Z</dcterms:modified>
</cp:coreProperties>
</file>