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1" r:id="rId3"/>
    <p:sldMasterId id="2147483672" r:id="rId4"/>
  </p:sldMasterIdLst>
  <p:notesMasterIdLst>
    <p:notesMasterId r:id="rId5"/>
  </p:notesMasterIdLst>
  <p:sldIdLst>
    <p:sldId id="256" r:id="rId6"/>
  </p:sldIdLst>
  <p:sldSz cy="32918400" cx="43891200"/>
  <p:notesSz cx="6858000" cy="9144000"/>
  <p:embeddedFontLst>
    <p:embeddedFont>
      <p:font typeface="Average"/>
      <p:regular r:id="rId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verag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1143241"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dk1"/>
                </a:solidFill>
                <a:latin typeface="Arial"/>
                <a:ea typeface="Arial"/>
                <a:cs typeface="Arial"/>
                <a:sym typeface="Arial"/>
              </a:defRPr>
            </a:lvl1pPr>
            <a:lvl2pPr indent="0" lvl="1" marL="457200" marR="0" rtl="0" algn="l">
              <a:spcBef>
                <a:spcPts val="0"/>
              </a:spcBef>
              <a:buNone/>
              <a:defRPr b="0" i="0" sz="1100" u="none" cap="none" strike="noStrike">
                <a:solidFill>
                  <a:schemeClr val="dk1"/>
                </a:solidFill>
                <a:latin typeface="Arial"/>
                <a:ea typeface="Arial"/>
                <a:cs typeface="Arial"/>
                <a:sym typeface="Arial"/>
              </a:defRPr>
            </a:lvl2pPr>
            <a:lvl3pPr indent="0" lvl="2" marL="914400" marR="0" rtl="0" algn="l">
              <a:spcBef>
                <a:spcPts val="0"/>
              </a:spcBef>
              <a:buNone/>
              <a:defRPr b="0" i="0" sz="1100" u="none" cap="none" strike="noStrike">
                <a:solidFill>
                  <a:schemeClr val="dk1"/>
                </a:solidFill>
                <a:latin typeface="Arial"/>
                <a:ea typeface="Arial"/>
                <a:cs typeface="Arial"/>
                <a:sym typeface="Arial"/>
              </a:defRPr>
            </a:lvl3pPr>
            <a:lvl4pPr indent="0" lvl="3" marL="1371600" marR="0" rtl="0" algn="l">
              <a:spcBef>
                <a:spcPts val="0"/>
              </a:spcBef>
              <a:buNone/>
              <a:defRPr b="0" i="0" sz="1100" u="none" cap="none" strike="noStrike">
                <a:solidFill>
                  <a:schemeClr val="dk1"/>
                </a:solidFill>
                <a:latin typeface="Arial"/>
                <a:ea typeface="Arial"/>
                <a:cs typeface="Arial"/>
                <a:sym typeface="Arial"/>
              </a:defRPr>
            </a:lvl4pPr>
            <a:lvl5pPr indent="0" lvl="4" marL="1828800" marR="0" rtl="0" algn="l">
              <a:spcBef>
                <a:spcPts val="0"/>
              </a:spcBef>
              <a:buNone/>
              <a:defRPr b="0" i="0" sz="1100" u="none" cap="none" strike="noStrike">
                <a:solidFill>
                  <a:schemeClr val="dk1"/>
                </a:solidFill>
                <a:latin typeface="Arial"/>
                <a:ea typeface="Arial"/>
                <a:cs typeface="Arial"/>
                <a:sym typeface="Arial"/>
              </a:defRPr>
            </a:lvl5pPr>
            <a:lvl6pPr indent="0" lvl="5" marL="2286000" marR="0" rtl="0" algn="l">
              <a:spcBef>
                <a:spcPts val="0"/>
              </a:spcBef>
              <a:buNone/>
              <a:defRPr b="0" i="0" sz="1100" u="none" cap="none" strike="noStrike">
                <a:solidFill>
                  <a:schemeClr val="dk1"/>
                </a:solidFill>
                <a:latin typeface="Arial"/>
                <a:ea typeface="Arial"/>
                <a:cs typeface="Arial"/>
                <a:sym typeface="Arial"/>
              </a:defRPr>
            </a:lvl6pPr>
            <a:lvl7pPr indent="0" lvl="6" marL="2743200" marR="0" rtl="0" algn="l">
              <a:spcBef>
                <a:spcPts val="0"/>
              </a:spcBef>
              <a:buNone/>
              <a:defRPr b="0" i="0" sz="1100" u="none" cap="none" strike="noStrike">
                <a:solidFill>
                  <a:schemeClr val="dk1"/>
                </a:solidFill>
                <a:latin typeface="Arial"/>
                <a:ea typeface="Arial"/>
                <a:cs typeface="Arial"/>
                <a:sym typeface="Arial"/>
              </a:defRPr>
            </a:lvl7pPr>
            <a:lvl8pPr indent="0" lvl="7" marL="3200400" marR="0" rtl="0" algn="l">
              <a:spcBef>
                <a:spcPts val="0"/>
              </a:spcBef>
              <a:buNone/>
              <a:defRPr b="0" i="0" sz="1100" u="none" cap="none" strike="noStrike">
                <a:solidFill>
                  <a:schemeClr val="dk1"/>
                </a:solidFill>
                <a:latin typeface="Arial"/>
                <a:ea typeface="Arial"/>
                <a:cs typeface="Arial"/>
                <a:sym typeface="Arial"/>
              </a:defRPr>
            </a:lvl8pPr>
            <a:lvl9pPr indent="0" lvl="8" marL="3657600" marR="0" rtl="0" algn="l">
              <a:spcBef>
                <a:spcPts val="0"/>
              </a:spcBef>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9" name="Shape 9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1"/>
              </a:buClr>
              <a:buSzPct val="25000"/>
              <a:buFont typeface="Arial"/>
              <a:buNone/>
            </a:pPr>
            <a:r>
              <a:rPr b="0" i="0" lang="en" sz="800" u="none" cap="none" strike="noStrike">
                <a:solidFill>
                  <a:schemeClr val="dk1"/>
                </a:solidFill>
                <a:latin typeface="Average"/>
                <a:ea typeface="Average"/>
                <a:cs typeface="Average"/>
                <a:sym typeface="Average"/>
              </a:rPr>
              <a:t>Removed: Visual Motivation: a button similar to the original uses an LED to light up when pressed, acting as motivation for children.</a:t>
            </a:r>
          </a:p>
          <a:p>
            <a:pPr indent="0" lvl="0" marL="0" marR="0" rtl="0" algn="l">
              <a:lnSpc>
                <a:spcPct val="115000"/>
              </a:lnSpc>
              <a:spcBef>
                <a:spcPts val="0"/>
              </a:spcBef>
              <a:spcAft>
                <a:spcPts val="0"/>
              </a:spcAft>
              <a:buClr>
                <a:schemeClr val="dk1"/>
              </a:buClr>
              <a:buSzPct val="25000"/>
              <a:buFont typeface="Arial"/>
              <a:buNone/>
            </a:pPr>
            <a:r>
              <a:t/>
            </a:r>
            <a:endParaRPr b="0" i="0" sz="800" u="none" cap="none" strike="noStrike">
              <a:solidFill>
                <a:schemeClr val="dk1"/>
              </a:solidFill>
              <a:latin typeface="Average"/>
              <a:ea typeface="Average"/>
              <a:cs typeface="Average"/>
              <a:sym typeface="Average"/>
            </a:endParaRPr>
          </a:p>
          <a:p>
            <a:pPr indent="0" lvl="0" marL="0" marR="0" rtl="0" algn="l">
              <a:lnSpc>
                <a:spcPct val="115000"/>
              </a:lnSpc>
              <a:spcBef>
                <a:spcPts val="0"/>
              </a:spcBef>
              <a:spcAft>
                <a:spcPts val="0"/>
              </a:spcAft>
              <a:buClr>
                <a:schemeClr val="dk1"/>
              </a:buClr>
              <a:buSzPct val="25000"/>
              <a:buFont typeface="Arial"/>
              <a:buNone/>
            </a:pPr>
            <a:r>
              <a:rPr b="0" i="0" lang="en" sz="800" u="none" cap="none" strike="noStrike">
                <a:solidFill>
                  <a:schemeClr val="dk1"/>
                </a:solidFill>
                <a:latin typeface="Average"/>
                <a:ea typeface="Average"/>
                <a:cs typeface="Average"/>
                <a:sym typeface="Average"/>
              </a:rPr>
              <a:t>Relate cognitive impairment with lack of motor skills which prevents accurate motor skills</a:t>
            </a:r>
          </a:p>
          <a:p>
            <a:pPr indent="0" lvl="0" marL="0" marR="0" rtl="0" algn="l">
              <a:lnSpc>
                <a:spcPct val="115000"/>
              </a:lnSpc>
              <a:spcBef>
                <a:spcPts val="0"/>
              </a:spcBef>
              <a:spcAft>
                <a:spcPts val="0"/>
              </a:spcAft>
              <a:buClr>
                <a:schemeClr val="dk1"/>
              </a:buClr>
              <a:buSzPct val="25000"/>
              <a:buFont typeface="Arial"/>
              <a:buNone/>
            </a:pPr>
            <a:r>
              <a:rPr b="0" i="0" lang="en" sz="800" u="none" cap="none" strike="noStrike">
                <a:solidFill>
                  <a:schemeClr val="dk1"/>
                </a:solidFill>
                <a:latin typeface="Average"/>
                <a:ea typeface="Average"/>
                <a:cs typeface="Average"/>
                <a:sym typeface="Average"/>
              </a:rPr>
              <a:t>Develop tool for mobility to engage motor skills which aid in cognitive development</a:t>
            </a:r>
          </a:p>
          <a:p>
            <a:pPr indent="0" lvl="0" marL="0" marR="0" rtl="0" algn="l">
              <a:lnSpc>
                <a:spcPct val="115000"/>
              </a:lnSpc>
              <a:spcBef>
                <a:spcPts val="0"/>
              </a:spcBef>
              <a:spcAft>
                <a:spcPts val="0"/>
              </a:spcAft>
              <a:buClr>
                <a:schemeClr val="dk1"/>
              </a:buClr>
              <a:buSzPct val="25000"/>
              <a:buFont typeface="Arial"/>
              <a:buNone/>
            </a:pPr>
            <a:r>
              <a:rPr b="0" i="0" lang="en" sz="800" u="none" cap="none" strike="noStrike">
                <a:solidFill>
                  <a:schemeClr val="dk1"/>
                </a:solidFill>
                <a:latin typeface="Average"/>
                <a:ea typeface="Average"/>
                <a:cs typeface="Average"/>
                <a:sym typeface="Average"/>
              </a:rPr>
              <a:t>Motor controlled development tools masked as a car. It allows a whole range of outside involvement. </a:t>
            </a:r>
          </a:p>
          <a:p>
            <a:pPr indent="0" lvl="0" marL="0" marR="0" rtl="0" algn="l">
              <a:lnSpc>
                <a:spcPct val="115000"/>
              </a:lnSpc>
              <a:spcBef>
                <a:spcPts val="0"/>
              </a:spcBef>
              <a:spcAft>
                <a:spcPts val="0"/>
              </a:spcAft>
              <a:buClr>
                <a:schemeClr val="dk1"/>
              </a:buClr>
              <a:buSzPct val="25000"/>
              <a:buFont typeface="Arial"/>
              <a:buNone/>
            </a:pPr>
            <a:r>
              <a:t/>
            </a:r>
            <a:endParaRPr b="0" i="0" sz="800" u="none" cap="none" strike="noStrike">
              <a:solidFill>
                <a:schemeClr val="dk1"/>
              </a:solidFill>
              <a:latin typeface="Average"/>
              <a:ea typeface="Average"/>
              <a:cs typeface="Average"/>
              <a:sym typeface="Average"/>
            </a:endParaRPr>
          </a:p>
          <a:p>
            <a:pPr indent="0" lvl="0" marL="0" marR="0" rtl="0" algn="l">
              <a:lnSpc>
                <a:spcPct val="115000"/>
              </a:lnSpc>
              <a:spcBef>
                <a:spcPts val="0"/>
              </a:spcBef>
              <a:spcAft>
                <a:spcPts val="0"/>
              </a:spcAft>
              <a:buClr>
                <a:schemeClr val="dk1"/>
              </a:buClr>
              <a:buSzPct val="25000"/>
              <a:buFont typeface="Arial"/>
              <a:buNone/>
            </a:pPr>
            <a:r>
              <a:rPr b="0" i="0" lang="en" sz="800" u="none" cap="none" strike="noStrike">
                <a:solidFill>
                  <a:schemeClr val="dk1"/>
                </a:solidFill>
                <a:latin typeface="Average"/>
                <a:ea typeface="Average"/>
                <a:cs typeface="Average"/>
                <a:sym typeface="Average"/>
              </a:rPr>
              <a:t>AMANDA make a movie of high hopes videos looping on computer</a:t>
            </a:r>
          </a:p>
          <a:p>
            <a:pPr indent="0" lvl="0" marL="0" marR="0" rtl="0" algn="l">
              <a:lnSpc>
                <a:spcPct val="115000"/>
              </a:lnSpc>
              <a:spcBef>
                <a:spcPts val="0"/>
              </a:spcBef>
              <a:spcAft>
                <a:spcPts val="0"/>
              </a:spcAft>
              <a:buClr>
                <a:schemeClr val="dk1"/>
              </a:buClr>
              <a:buSzPct val="25000"/>
              <a:buFont typeface="Arial"/>
              <a:buNone/>
            </a:pPr>
            <a:r>
              <a:t/>
            </a:r>
            <a:endParaRPr b="0" i="0" sz="800" u="none" cap="none" strike="noStrike">
              <a:solidFill>
                <a:schemeClr val="dk1"/>
              </a:solidFill>
              <a:latin typeface="Average"/>
              <a:ea typeface="Average"/>
              <a:cs typeface="Average"/>
              <a:sym typeface="Average"/>
            </a:endParaRPr>
          </a:p>
          <a:p>
            <a:pPr indent="0" lvl="0" marL="0" marR="0" rtl="0" algn="l">
              <a:lnSpc>
                <a:spcPct val="115000"/>
              </a:lnSpc>
              <a:spcBef>
                <a:spcPts val="0"/>
              </a:spcBef>
              <a:spcAft>
                <a:spcPts val="0"/>
              </a:spcAft>
              <a:buClr>
                <a:schemeClr val="dk1"/>
              </a:buClr>
              <a:buSzPct val="25000"/>
              <a:buFont typeface="Arial"/>
              <a:buNone/>
            </a:pPr>
            <a:r>
              <a:rPr b="0" i="0" lang="en" sz="800" u="none" cap="none" strike="noStrike">
                <a:solidFill>
                  <a:schemeClr val="dk1"/>
                </a:solidFill>
                <a:latin typeface="Average"/>
                <a:ea typeface="Average"/>
                <a:cs typeface="Average"/>
                <a:sym typeface="Average"/>
              </a:rPr>
              <a:t>“This enhanced activation of their mototr skills to actively engage their motor skills. Actively engages their motor skills to enhance their muscle activation”</a:t>
            </a:r>
          </a:p>
          <a:p>
            <a:pPr indent="0" lvl="0" marL="0" marR="0" rtl="0" algn="l">
              <a:lnSpc>
                <a:spcPct val="115000"/>
              </a:lnSpc>
              <a:spcBef>
                <a:spcPts val="0"/>
              </a:spcBef>
              <a:spcAft>
                <a:spcPts val="0"/>
              </a:spcAft>
              <a:buClr>
                <a:schemeClr val="dk1"/>
              </a:buClr>
              <a:buSzPct val="25000"/>
              <a:buFont typeface="Arial"/>
              <a:buNone/>
            </a:pPr>
            <a:r>
              <a:t/>
            </a:r>
            <a:endParaRPr b="0" i="0" sz="800" u="none" cap="none" strike="noStrike">
              <a:solidFill>
                <a:schemeClr val="dk1"/>
              </a:solidFill>
              <a:latin typeface="Average"/>
              <a:ea typeface="Average"/>
              <a:cs typeface="Average"/>
              <a:sym typeface="Average"/>
            </a:endParaRPr>
          </a:p>
          <a:p>
            <a:pPr indent="0" lvl="0" marL="0" marR="0" rtl="0" algn="l">
              <a:lnSpc>
                <a:spcPct val="115000"/>
              </a:lnSpc>
              <a:spcBef>
                <a:spcPts val="0"/>
              </a:spcBef>
              <a:spcAft>
                <a:spcPts val="0"/>
              </a:spcAft>
              <a:buClr>
                <a:schemeClr val="dk1"/>
              </a:buClr>
              <a:buSzPct val="25000"/>
              <a:buFont typeface="Arial"/>
              <a:buNone/>
            </a:pPr>
            <a:r>
              <a:rPr b="0" i="0" lang="en" sz="800" u="none" cap="none" strike="noStrike">
                <a:solidFill>
                  <a:schemeClr val="dk1"/>
                </a:solidFill>
                <a:latin typeface="Average"/>
                <a:ea typeface="Average"/>
                <a:cs typeface="Average"/>
                <a:sym typeface="Average"/>
              </a:rPr>
              <a:t>FIX:</a:t>
            </a:r>
          </a:p>
          <a:p>
            <a:pPr indent="0" lvl="0" marL="0" marR="0" rtl="0" algn="l">
              <a:lnSpc>
                <a:spcPct val="115000"/>
              </a:lnSpc>
              <a:spcBef>
                <a:spcPts val="0"/>
              </a:spcBef>
              <a:spcAft>
                <a:spcPts val="0"/>
              </a:spcAft>
              <a:buClr>
                <a:schemeClr val="dk1"/>
              </a:buClr>
              <a:buSzPct val="25000"/>
              <a:buFont typeface="Arial"/>
              <a:buNone/>
            </a:pPr>
            <a:r>
              <a:rPr b="0" i="0" lang="en" sz="800" u="none" cap="none" strike="noStrike">
                <a:solidFill>
                  <a:schemeClr val="dk1"/>
                </a:solidFill>
                <a:latin typeface="Average"/>
                <a:ea typeface="Average"/>
                <a:cs typeface="Average"/>
                <a:sym typeface="Average"/>
              </a:rPr>
              <a:t>Amanda- Look up proper terminology for the modifications</a:t>
            </a:r>
          </a:p>
          <a:p>
            <a:pPr indent="0" lvl="0" marL="0" marR="0" rtl="0" algn="l">
              <a:lnSpc>
                <a:spcPct val="115000"/>
              </a:lnSpc>
              <a:spcBef>
                <a:spcPts val="0"/>
              </a:spcBef>
              <a:spcAft>
                <a:spcPts val="0"/>
              </a:spcAft>
              <a:buClr>
                <a:schemeClr val="dk1"/>
              </a:buClr>
              <a:buSzPct val="25000"/>
              <a:buFont typeface="Arial"/>
              <a:buNone/>
            </a:pPr>
            <a:r>
              <a:rPr b="0" i="0" lang="en" sz="800" u="none" cap="none" strike="noStrike">
                <a:solidFill>
                  <a:schemeClr val="dk1"/>
                </a:solidFill>
                <a:latin typeface="Average"/>
                <a:ea typeface="Average"/>
                <a:cs typeface="Average"/>
                <a:sym typeface="Average"/>
              </a:rPr>
              <a:t>A power wheels toy (6-V battery powered ride-on) with modular components and attachments to support a variety of conditions. Our car is suited for children younger than 5 years and will have: </a:t>
            </a:r>
          </a:p>
          <a:p>
            <a:pPr indent="0" lvl="0" marL="0" marR="0" rtl="0" algn="l">
              <a:lnSpc>
                <a:spcPct val="115000"/>
              </a:lnSpc>
              <a:spcBef>
                <a:spcPts val="0"/>
              </a:spcBef>
              <a:spcAft>
                <a:spcPts val="0"/>
              </a:spcAft>
              <a:buClr>
                <a:schemeClr val="dk1"/>
              </a:buClr>
              <a:buSzPct val="25000"/>
              <a:buFont typeface="Arial"/>
              <a:buNone/>
            </a:pPr>
            <a:r>
              <a:rPr b="0" i="0" lang="en" sz="800" u="none" cap="none" strike="noStrike">
                <a:solidFill>
                  <a:schemeClr val="dk1"/>
                </a:solidFill>
                <a:latin typeface="Average"/>
                <a:ea typeface="Average"/>
                <a:cs typeface="Average"/>
                <a:sym typeface="Average"/>
              </a:rPr>
              <a:t>1. Safety Features</a:t>
            </a:r>
          </a:p>
          <a:p>
            <a:pPr indent="0" lvl="0" marL="0" marR="0" rtl="0" algn="l">
              <a:lnSpc>
                <a:spcPct val="115000"/>
              </a:lnSpc>
              <a:spcBef>
                <a:spcPts val="0"/>
              </a:spcBef>
              <a:spcAft>
                <a:spcPts val="0"/>
              </a:spcAft>
              <a:buClr>
                <a:schemeClr val="dk1"/>
              </a:buClr>
              <a:buSzPct val="25000"/>
              <a:buFont typeface="Arial"/>
              <a:buNone/>
            </a:pPr>
            <a:r>
              <a:rPr b="0" i="0" lang="en" sz="800" u="none" cap="none" strike="noStrike">
                <a:solidFill>
                  <a:schemeClr val="dk1"/>
                </a:solidFill>
                <a:latin typeface="Average"/>
                <a:ea typeface="Average"/>
                <a:cs typeface="Average"/>
                <a:sym typeface="Average"/>
              </a:rPr>
              <a:t>   - Harness, padding, postural supports, parent handle, </a:t>
            </a:r>
          </a:p>
          <a:p>
            <a:pPr indent="0" lvl="0" marL="0" marR="0" rtl="0" algn="l">
              <a:lnSpc>
                <a:spcPct val="115000"/>
              </a:lnSpc>
              <a:spcBef>
                <a:spcPts val="0"/>
              </a:spcBef>
              <a:spcAft>
                <a:spcPts val="0"/>
              </a:spcAft>
              <a:buClr>
                <a:schemeClr val="dk1"/>
              </a:buClr>
              <a:buSzPct val="25000"/>
              <a:buFont typeface="Arial"/>
              <a:buNone/>
            </a:pPr>
            <a:r>
              <a:rPr b="0" i="0" lang="en" sz="800" u="none" cap="none" strike="noStrike">
                <a:solidFill>
                  <a:schemeClr val="dk1"/>
                </a:solidFill>
                <a:latin typeface="Average"/>
                <a:ea typeface="Average"/>
                <a:cs typeface="Average"/>
                <a:sym typeface="Average"/>
              </a:rPr>
              <a:t>      kill switch</a:t>
            </a:r>
          </a:p>
          <a:p>
            <a:pPr indent="0" lvl="0" marL="0" marR="0" rtl="0" algn="l">
              <a:lnSpc>
                <a:spcPct val="115000"/>
              </a:lnSpc>
              <a:spcBef>
                <a:spcPts val="0"/>
              </a:spcBef>
              <a:spcAft>
                <a:spcPts val="0"/>
              </a:spcAft>
              <a:buClr>
                <a:schemeClr val="dk1"/>
              </a:buClr>
              <a:buSzPct val="25000"/>
              <a:buFont typeface="Arial"/>
              <a:buNone/>
            </a:pPr>
            <a:r>
              <a:rPr b="0" i="0" lang="en" sz="800" u="none" cap="none" strike="noStrike">
                <a:solidFill>
                  <a:schemeClr val="dk1"/>
                </a:solidFill>
                <a:latin typeface="Average"/>
                <a:ea typeface="Average"/>
                <a:cs typeface="Average"/>
                <a:sym typeface="Average"/>
              </a:rPr>
              <a:t>2. Plug and Play Inputs</a:t>
            </a:r>
          </a:p>
          <a:p>
            <a:pPr indent="0" lvl="0" marL="0" marR="0" rtl="0" algn="l">
              <a:lnSpc>
                <a:spcPct val="115000"/>
              </a:lnSpc>
              <a:spcBef>
                <a:spcPts val="0"/>
              </a:spcBef>
              <a:spcAft>
                <a:spcPts val="0"/>
              </a:spcAft>
              <a:buClr>
                <a:schemeClr val="dk1"/>
              </a:buClr>
              <a:buSzPct val="25000"/>
              <a:buFont typeface="Arial"/>
              <a:buNone/>
            </a:pPr>
            <a:r>
              <a:rPr b="0" i="0" lang="en" sz="800" u="none" cap="none" strike="noStrike">
                <a:solidFill>
                  <a:schemeClr val="dk1"/>
                </a:solidFill>
                <a:latin typeface="Average"/>
                <a:ea typeface="Average"/>
                <a:cs typeface="Average"/>
                <a:sym typeface="Average"/>
              </a:rPr>
              <a:t>   - Acceleration, handle bars, adjustable seat and</a:t>
            </a:r>
          </a:p>
          <a:p>
            <a:pPr indent="0" lvl="0" marL="0" marR="0" rtl="0" algn="l">
              <a:lnSpc>
                <a:spcPct val="115000"/>
              </a:lnSpc>
              <a:spcBef>
                <a:spcPts val="0"/>
              </a:spcBef>
              <a:spcAft>
                <a:spcPts val="0"/>
              </a:spcAft>
              <a:buClr>
                <a:schemeClr val="dk1"/>
              </a:buClr>
              <a:buSzPct val="25000"/>
              <a:buFont typeface="Arial"/>
              <a:buNone/>
            </a:pPr>
            <a:r>
              <a:rPr b="0" i="0" lang="en" sz="800" u="none" cap="none" strike="noStrike">
                <a:solidFill>
                  <a:schemeClr val="dk1"/>
                </a:solidFill>
                <a:latin typeface="Average"/>
                <a:ea typeface="Average"/>
                <a:cs typeface="Average"/>
                <a:sym typeface="Average"/>
              </a:rPr>
              <a:t>      steering wheel</a:t>
            </a:r>
          </a:p>
          <a:p>
            <a:pPr indent="0" lvl="0" marL="0" marR="0" rtl="0" algn="l">
              <a:lnSpc>
                <a:spcPct val="115000"/>
              </a:lnSpc>
              <a:spcBef>
                <a:spcPts val="0"/>
              </a:spcBef>
              <a:spcAft>
                <a:spcPts val="0"/>
              </a:spcAft>
              <a:buClr>
                <a:schemeClr val="dk1"/>
              </a:buClr>
              <a:buSzPct val="25000"/>
              <a:buFont typeface="Arial"/>
              <a:buNone/>
            </a:pPr>
            <a:r>
              <a:rPr b="0" i="0" lang="en" sz="800" u="none" cap="none" strike="noStrike">
                <a:solidFill>
                  <a:schemeClr val="dk1"/>
                </a:solidFill>
                <a:latin typeface="Average"/>
                <a:ea typeface="Average"/>
                <a:cs typeface="Average"/>
                <a:sym typeface="Average"/>
              </a:rPr>
              <a:t>3. Motivational Appeals</a:t>
            </a:r>
          </a:p>
          <a:p>
            <a:pPr indent="0" lvl="0" marL="0" marR="0" rtl="0" algn="l">
              <a:lnSpc>
                <a:spcPct val="115000"/>
              </a:lnSpc>
              <a:spcBef>
                <a:spcPts val="0"/>
              </a:spcBef>
              <a:spcAft>
                <a:spcPts val="0"/>
              </a:spcAft>
              <a:buClr>
                <a:schemeClr val="dk1"/>
              </a:buClr>
              <a:buSzPct val="25000"/>
              <a:buFont typeface="Arial"/>
              <a:buNone/>
            </a:pPr>
            <a:r>
              <a:rPr b="0" i="0" lang="en" sz="800" u="none" cap="none" strike="noStrike">
                <a:solidFill>
                  <a:schemeClr val="dk1"/>
                </a:solidFill>
                <a:latin typeface="Average"/>
                <a:ea typeface="Average"/>
                <a:cs typeface="Average"/>
                <a:sym typeface="Average"/>
              </a:rPr>
              <a:t>   - Colored inputs, music, lighting</a:t>
            </a:r>
          </a:p>
          <a:p>
            <a:pPr indent="0" lvl="0" marL="0" marR="0" rtl="0" algn="l">
              <a:lnSpc>
                <a:spcPct val="115000"/>
              </a:lnSpc>
              <a:spcBef>
                <a:spcPts val="0"/>
              </a:spcBef>
              <a:spcAft>
                <a:spcPts val="0"/>
              </a:spcAft>
              <a:buClr>
                <a:schemeClr val="dk1"/>
              </a:buClr>
              <a:buSzPct val="25000"/>
              <a:buFont typeface="Arial"/>
              <a:buNone/>
            </a:pPr>
            <a:r>
              <a:rPr b="0" i="0" lang="en" sz="1200" u="none" cap="none" strike="noStrike">
                <a:solidFill>
                  <a:schemeClr val="dk1"/>
                </a:solidFill>
                <a:latin typeface="Average"/>
                <a:ea typeface="Average"/>
                <a:cs typeface="Average"/>
                <a:sym typeface="Average"/>
              </a:rPr>
              <a:t>Where does final product go? Doesn’t display all of our modifications? This background doesn’t really seem like an actual background??</a:t>
            </a:r>
          </a:p>
          <a:p>
            <a:pPr indent="0" lvl="0" marL="0" marR="0" rtl="0" algn="l">
              <a:lnSpc>
                <a:spcPct val="115000"/>
              </a:lnSpc>
              <a:spcBef>
                <a:spcPts val="0"/>
              </a:spcBef>
              <a:spcAft>
                <a:spcPts val="0"/>
              </a:spcAft>
              <a:buClr>
                <a:schemeClr val="dk1"/>
              </a:buClr>
              <a:buSzPct val="25000"/>
              <a:buFont typeface="Arial"/>
              <a:buNone/>
            </a:pPr>
            <a:r>
              <a:rPr b="0" i="0" lang="en" sz="1200" u="none" cap="none" strike="noStrike">
                <a:solidFill>
                  <a:schemeClr val="dk1"/>
                </a:solidFill>
                <a:latin typeface="Average"/>
                <a:ea typeface="Average"/>
                <a:cs typeface="Average"/>
                <a:sym typeface="Average"/>
              </a:rPr>
              <a:t>Can we take out the Study part to make more room for modifications? HOW DOES EVERYTHING FIT????????</a:t>
            </a:r>
          </a:p>
          <a:p>
            <a:pPr indent="0" lvl="0" marL="0" marR="0" rtl="0" algn="l">
              <a:lnSpc>
                <a:spcPct val="115000"/>
              </a:lnSpc>
              <a:spcBef>
                <a:spcPts val="0"/>
              </a:spcBef>
              <a:spcAft>
                <a:spcPts val="0"/>
              </a:spcAft>
              <a:buClr>
                <a:schemeClr val="dk1"/>
              </a:buClr>
              <a:buSzPct val="25000"/>
              <a:buFont typeface="Arial"/>
              <a:buNone/>
            </a:pPr>
            <a:r>
              <a:t/>
            </a:r>
            <a:endParaRPr b="0" i="0" sz="1200" u="none" cap="none" strike="noStrike">
              <a:solidFill>
                <a:schemeClr val="dk1"/>
              </a:solidFill>
              <a:latin typeface="Average"/>
              <a:ea typeface="Average"/>
              <a:cs typeface="Average"/>
              <a:sym typeface="Average"/>
            </a:endParaRPr>
          </a:p>
          <a:p>
            <a:pPr indent="0" lvl="0" marL="0" marR="0" rtl="0" algn="l">
              <a:lnSpc>
                <a:spcPct val="115000"/>
              </a:lnSpc>
              <a:spcBef>
                <a:spcPts val="0"/>
              </a:spcBef>
              <a:spcAft>
                <a:spcPts val="0"/>
              </a:spcAft>
              <a:buClr>
                <a:schemeClr val="dk1"/>
              </a:buClr>
              <a:buSzPct val="25000"/>
              <a:buFont typeface="Arial"/>
              <a:buNone/>
            </a:pPr>
            <a:r>
              <a:rPr b="0" i="0" lang="en" sz="1200" u="none" cap="none" strike="noStrike">
                <a:solidFill>
                  <a:schemeClr val="dk1"/>
                </a:solidFill>
                <a:latin typeface="Average"/>
                <a:ea typeface="Average"/>
                <a:cs typeface="Average"/>
                <a:sym typeface="Average"/>
              </a:rPr>
              <a:t>Layout 4’ x 3’</a:t>
            </a:r>
          </a:p>
          <a:p>
            <a:pPr indent="0" lvl="0" marL="0" marR="0" rtl="0" algn="l">
              <a:lnSpc>
                <a:spcPct val="115000"/>
              </a:lnSpc>
              <a:spcBef>
                <a:spcPts val="0"/>
              </a:spcBef>
              <a:buClr>
                <a:schemeClr val="dk1"/>
              </a:buClr>
              <a:buSzPct val="25000"/>
              <a:buFont typeface="Arial"/>
              <a:buNone/>
            </a:pPr>
            <a:r>
              <a:rPr b="0" i="0" lang="en" sz="1200" u="none" cap="none" strike="noStrike">
                <a:solidFill>
                  <a:schemeClr val="dk1"/>
                </a:solidFill>
                <a:latin typeface="Average"/>
                <a:ea typeface="Average"/>
                <a:cs typeface="Average"/>
                <a:sym typeface="Average"/>
              </a:rPr>
              <a:t>Smallest font size : 24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1496200" y="4765280"/>
            <a:ext cx="40898700" cy="131367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1"/>
              </a:buClr>
              <a:buFont typeface="Arial"/>
              <a:buNone/>
              <a:defRPr b="0" i="0" sz="26200" u="none" cap="none" strike="noStrike">
                <a:solidFill>
                  <a:schemeClr val="dk1"/>
                </a:solidFill>
                <a:latin typeface="Arial"/>
                <a:ea typeface="Arial"/>
                <a:cs typeface="Arial"/>
                <a:sym typeface="Arial"/>
              </a:defRPr>
            </a:lvl1pPr>
            <a:lvl2pPr indent="0" lvl="1" rtl="0" algn="ctr">
              <a:spcBef>
                <a:spcPts val="0"/>
              </a:spcBef>
              <a:buClr>
                <a:schemeClr val="dk1"/>
              </a:buClr>
              <a:buFont typeface="Arial"/>
              <a:buNone/>
              <a:defRPr sz="26200">
                <a:solidFill>
                  <a:schemeClr val="dk1"/>
                </a:solidFill>
              </a:defRPr>
            </a:lvl2pPr>
            <a:lvl3pPr indent="0" lvl="2" rtl="0" algn="ctr">
              <a:spcBef>
                <a:spcPts val="0"/>
              </a:spcBef>
              <a:buClr>
                <a:schemeClr val="dk1"/>
              </a:buClr>
              <a:buFont typeface="Arial"/>
              <a:buNone/>
              <a:defRPr sz="26200">
                <a:solidFill>
                  <a:schemeClr val="dk1"/>
                </a:solidFill>
              </a:defRPr>
            </a:lvl3pPr>
            <a:lvl4pPr indent="0" lvl="3" rtl="0" algn="ctr">
              <a:spcBef>
                <a:spcPts val="0"/>
              </a:spcBef>
              <a:buClr>
                <a:schemeClr val="dk1"/>
              </a:buClr>
              <a:buFont typeface="Arial"/>
              <a:buNone/>
              <a:defRPr sz="26200">
                <a:solidFill>
                  <a:schemeClr val="dk1"/>
                </a:solidFill>
              </a:defRPr>
            </a:lvl4pPr>
            <a:lvl5pPr indent="0" lvl="4" rtl="0" algn="ctr">
              <a:spcBef>
                <a:spcPts val="0"/>
              </a:spcBef>
              <a:buClr>
                <a:schemeClr val="dk1"/>
              </a:buClr>
              <a:buFont typeface="Arial"/>
              <a:buNone/>
              <a:defRPr sz="26200">
                <a:solidFill>
                  <a:schemeClr val="dk1"/>
                </a:solidFill>
              </a:defRPr>
            </a:lvl5pPr>
            <a:lvl6pPr indent="0" lvl="5" rtl="0" algn="ctr">
              <a:spcBef>
                <a:spcPts val="0"/>
              </a:spcBef>
              <a:buClr>
                <a:schemeClr val="dk1"/>
              </a:buClr>
              <a:buFont typeface="Arial"/>
              <a:buNone/>
              <a:defRPr sz="26200">
                <a:solidFill>
                  <a:schemeClr val="dk1"/>
                </a:solidFill>
              </a:defRPr>
            </a:lvl6pPr>
            <a:lvl7pPr indent="0" lvl="6" rtl="0" algn="ctr">
              <a:spcBef>
                <a:spcPts val="0"/>
              </a:spcBef>
              <a:buClr>
                <a:schemeClr val="dk1"/>
              </a:buClr>
              <a:buFont typeface="Arial"/>
              <a:buNone/>
              <a:defRPr sz="26200">
                <a:solidFill>
                  <a:schemeClr val="dk1"/>
                </a:solidFill>
              </a:defRPr>
            </a:lvl7pPr>
            <a:lvl8pPr indent="0" lvl="7" rtl="0" algn="ctr">
              <a:spcBef>
                <a:spcPts val="0"/>
              </a:spcBef>
              <a:buClr>
                <a:schemeClr val="dk1"/>
              </a:buClr>
              <a:buFont typeface="Arial"/>
              <a:buNone/>
              <a:defRPr sz="26200">
                <a:solidFill>
                  <a:schemeClr val="dk1"/>
                </a:solidFill>
              </a:defRPr>
            </a:lvl8pPr>
            <a:lvl9pPr indent="0" lvl="8" rtl="0" algn="ctr">
              <a:spcBef>
                <a:spcPts val="0"/>
              </a:spcBef>
              <a:buClr>
                <a:schemeClr val="dk1"/>
              </a:buClr>
              <a:buFont typeface="Arial"/>
              <a:buNone/>
              <a:defRPr sz="26200">
                <a:solidFill>
                  <a:schemeClr val="dk1"/>
                </a:solidFill>
              </a:defRPr>
            </a:lvl9pPr>
          </a:lstStyle>
          <a:p/>
        </p:txBody>
      </p:sp>
      <p:sp>
        <p:nvSpPr>
          <p:cNvPr id="11" name="Shape 11"/>
          <p:cNvSpPr txBox="1"/>
          <p:nvPr>
            <p:ph idx="1" type="subTitle"/>
          </p:nvPr>
        </p:nvSpPr>
        <p:spPr>
          <a:xfrm>
            <a:off x="1496159" y="18138400"/>
            <a:ext cx="40898700" cy="50726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2"/>
              </a:buClr>
              <a:buFont typeface="Arial"/>
              <a:buNone/>
              <a:defRPr b="0" i="0" sz="14200" u="none" cap="none" strike="noStrike">
                <a:solidFill>
                  <a:schemeClr val="dk2"/>
                </a:solidFill>
                <a:latin typeface="Arial"/>
                <a:ea typeface="Arial"/>
                <a:cs typeface="Arial"/>
                <a:sym typeface="Arial"/>
              </a:defRPr>
            </a:lvl1pPr>
            <a:lvl2pPr indent="0" lvl="1" marL="457200" marR="0" rtl="0" algn="ctr">
              <a:lnSpc>
                <a:spcPct val="100000"/>
              </a:lnSpc>
              <a:spcBef>
                <a:spcPts val="0"/>
              </a:spcBef>
              <a:spcAft>
                <a:spcPts val="0"/>
              </a:spcAft>
              <a:buClr>
                <a:schemeClr val="dk2"/>
              </a:buClr>
              <a:buFont typeface="Arial"/>
              <a:buNone/>
              <a:defRPr b="0" i="0" sz="14200" u="none" cap="none" strike="noStrike">
                <a:solidFill>
                  <a:schemeClr val="dk2"/>
                </a:solidFill>
                <a:latin typeface="Arial"/>
                <a:ea typeface="Arial"/>
                <a:cs typeface="Arial"/>
                <a:sym typeface="Arial"/>
              </a:defRPr>
            </a:lvl2pPr>
            <a:lvl3pPr indent="0" lvl="2" marL="914400" marR="0" rtl="0" algn="ctr">
              <a:lnSpc>
                <a:spcPct val="100000"/>
              </a:lnSpc>
              <a:spcBef>
                <a:spcPts val="0"/>
              </a:spcBef>
              <a:spcAft>
                <a:spcPts val="0"/>
              </a:spcAft>
              <a:buClr>
                <a:schemeClr val="dk2"/>
              </a:buClr>
              <a:buFont typeface="Arial"/>
              <a:buNone/>
              <a:defRPr b="0" i="0" sz="14200" u="none" cap="none" strike="noStrike">
                <a:solidFill>
                  <a:schemeClr val="dk2"/>
                </a:solidFill>
                <a:latin typeface="Arial"/>
                <a:ea typeface="Arial"/>
                <a:cs typeface="Arial"/>
                <a:sym typeface="Arial"/>
              </a:defRPr>
            </a:lvl3pPr>
            <a:lvl4pPr indent="0" lvl="3" marL="1371600" marR="0" rtl="0" algn="ctr">
              <a:lnSpc>
                <a:spcPct val="100000"/>
              </a:lnSpc>
              <a:spcBef>
                <a:spcPts val="0"/>
              </a:spcBef>
              <a:spcAft>
                <a:spcPts val="0"/>
              </a:spcAft>
              <a:buClr>
                <a:schemeClr val="dk2"/>
              </a:buClr>
              <a:buFont typeface="Arial"/>
              <a:buNone/>
              <a:defRPr b="0" i="0" sz="14200" u="none" cap="none" strike="noStrike">
                <a:solidFill>
                  <a:schemeClr val="dk2"/>
                </a:solidFill>
                <a:latin typeface="Arial"/>
                <a:ea typeface="Arial"/>
                <a:cs typeface="Arial"/>
                <a:sym typeface="Arial"/>
              </a:defRPr>
            </a:lvl4pPr>
            <a:lvl5pPr indent="0" lvl="4" marL="1828800" marR="0" rtl="0" algn="ctr">
              <a:lnSpc>
                <a:spcPct val="100000"/>
              </a:lnSpc>
              <a:spcBef>
                <a:spcPts val="0"/>
              </a:spcBef>
              <a:spcAft>
                <a:spcPts val="0"/>
              </a:spcAft>
              <a:buClr>
                <a:schemeClr val="dk2"/>
              </a:buClr>
              <a:buFont typeface="Arial"/>
              <a:buNone/>
              <a:defRPr b="0" i="0" sz="14200" u="none" cap="none" strike="noStrike">
                <a:solidFill>
                  <a:schemeClr val="dk2"/>
                </a:solidFill>
                <a:latin typeface="Arial"/>
                <a:ea typeface="Arial"/>
                <a:cs typeface="Arial"/>
                <a:sym typeface="Arial"/>
              </a:defRPr>
            </a:lvl5pPr>
            <a:lvl6pPr indent="0" lvl="5" marL="2286000" marR="0" rtl="0" algn="ctr">
              <a:lnSpc>
                <a:spcPct val="100000"/>
              </a:lnSpc>
              <a:spcBef>
                <a:spcPts val="0"/>
              </a:spcBef>
              <a:spcAft>
                <a:spcPts val="0"/>
              </a:spcAft>
              <a:buClr>
                <a:schemeClr val="dk2"/>
              </a:buClr>
              <a:buFont typeface="Arial"/>
              <a:buNone/>
              <a:defRPr b="0" i="0" sz="14200" u="none" cap="none" strike="noStrike">
                <a:solidFill>
                  <a:schemeClr val="dk2"/>
                </a:solidFill>
                <a:latin typeface="Arial"/>
                <a:ea typeface="Arial"/>
                <a:cs typeface="Arial"/>
                <a:sym typeface="Arial"/>
              </a:defRPr>
            </a:lvl6pPr>
            <a:lvl7pPr indent="0" lvl="6" marL="2743200" marR="0" rtl="0" algn="ctr">
              <a:lnSpc>
                <a:spcPct val="100000"/>
              </a:lnSpc>
              <a:spcBef>
                <a:spcPts val="0"/>
              </a:spcBef>
              <a:spcAft>
                <a:spcPts val="0"/>
              </a:spcAft>
              <a:buClr>
                <a:schemeClr val="dk2"/>
              </a:buClr>
              <a:buFont typeface="Arial"/>
              <a:buNone/>
              <a:defRPr b="0" i="0" sz="14200" u="none" cap="none" strike="noStrike">
                <a:solidFill>
                  <a:schemeClr val="dk2"/>
                </a:solidFill>
                <a:latin typeface="Arial"/>
                <a:ea typeface="Arial"/>
                <a:cs typeface="Arial"/>
                <a:sym typeface="Arial"/>
              </a:defRPr>
            </a:lvl7pPr>
            <a:lvl8pPr indent="0" lvl="7" marL="3200400" marR="0" rtl="0" algn="ctr">
              <a:lnSpc>
                <a:spcPct val="100000"/>
              </a:lnSpc>
              <a:spcBef>
                <a:spcPts val="0"/>
              </a:spcBef>
              <a:spcAft>
                <a:spcPts val="0"/>
              </a:spcAft>
              <a:buClr>
                <a:schemeClr val="dk2"/>
              </a:buClr>
              <a:buFont typeface="Arial"/>
              <a:buNone/>
              <a:defRPr b="0" i="0" sz="14200" u="none" cap="none" strike="noStrike">
                <a:solidFill>
                  <a:schemeClr val="dk2"/>
                </a:solidFill>
                <a:latin typeface="Arial"/>
                <a:ea typeface="Arial"/>
                <a:cs typeface="Arial"/>
                <a:sym typeface="Arial"/>
              </a:defRPr>
            </a:lvl8pPr>
            <a:lvl9pPr indent="0" lvl="8" marL="3657600" marR="0" rtl="0" algn="ctr">
              <a:lnSpc>
                <a:spcPct val="100000"/>
              </a:lnSpc>
              <a:spcBef>
                <a:spcPts val="0"/>
              </a:spcBef>
              <a:spcAft>
                <a:spcPts val="0"/>
              </a:spcAft>
              <a:buClr>
                <a:schemeClr val="dk2"/>
              </a:buClr>
              <a:buFont typeface="Arial"/>
              <a:buNone/>
              <a:defRPr b="0" i="0" sz="14200" u="none" cap="none" strike="noStrike">
                <a:solidFill>
                  <a:schemeClr val="dk2"/>
                </a:solidFill>
                <a:latin typeface="Arial"/>
                <a:ea typeface="Arial"/>
                <a:cs typeface="Arial"/>
                <a:sym typeface="Arial"/>
              </a:defRPr>
            </a:lvl9pPr>
          </a:lstStyle>
          <a:p/>
        </p:txBody>
      </p:sp>
      <p:sp>
        <p:nvSpPr>
          <p:cNvPr id="12" name="Shape 12"/>
          <p:cNvSpPr txBox="1"/>
          <p:nvPr>
            <p:ph idx="12" type="sldNum"/>
          </p:nvPr>
        </p:nvSpPr>
        <p:spPr>
          <a:xfrm>
            <a:off x="40667796" y="29844587"/>
            <a:ext cx="2633700" cy="2519099"/>
          </a:xfrm>
          <a:prstGeom prst="rect">
            <a:avLst/>
          </a:prstGeom>
          <a:noFill/>
          <a:ln>
            <a:noFill/>
          </a:ln>
        </p:spPr>
        <p:txBody>
          <a:bodyPr anchorCtr="0" anchor="ctr" bIns="464650" lIns="464650" rIns="464650" tIns="46465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1496159" y="27075681"/>
            <a:ext cx="28794299" cy="38726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2"/>
              </a:buClr>
              <a:buFont typeface="Arial"/>
              <a:buNone/>
              <a:defRPr b="0" i="0" sz="89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9pPr>
          </a:lstStyle>
          <a:p/>
        </p:txBody>
      </p:sp>
      <p:sp>
        <p:nvSpPr>
          <p:cNvPr id="45" name="Shape 45"/>
          <p:cNvSpPr txBox="1"/>
          <p:nvPr>
            <p:ph idx="12" type="sldNum"/>
          </p:nvPr>
        </p:nvSpPr>
        <p:spPr>
          <a:xfrm>
            <a:off x="40667796" y="29844587"/>
            <a:ext cx="2633700" cy="2519099"/>
          </a:xfrm>
          <a:prstGeom prst="rect">
            <a:avLst/>
          </a:prstGeom>
          <a:noFill/>
          <a:ln>
            <a:noFill/>
          </a:ln>
        </p:spPr>
        <p:txBody>
          <a:bodyPr anchorCtr="0" anchor="ctr" bIns="464650" lIns="464650" rIns="464650" tIns="46465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1496159" y="7079200"/>
            <a:ext cx="40898700" cy="1256639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1"/>
              </a:buClr>
              <a:buFont typeface="Arial"/>
              <a:buNone/>
              <a:defRPr b="0" i="0" sz="60800" u="none" cap="none" strike="noStrike">
                <a:solidFill>
                  <a:schemeClr val="dk1"/>
                </a:solidFill>
                <a:latin typeface="Arial"/>
                <a:ea typeface="Arial"/>
                <a:cs typeface="Arial"/>
                <a:sym typeface="Arial"/>
              </a:defRPr>
            </a:lvl1pPr>
            <a:lvl2pPr indent="0" lvl="1" rtl="0" algn="ctr">
              <a:spcBef>
                <a:spcPts val="0"/>
              </a:spcBef>
              <a:buClr>
                <a:schemeClr val="dk1"/>
              </a:buClr>
              <a:buFont typeface="Arial"/>
              <a:buNone/>
              <a:defRPr sz="60800">
                <a:solidFill>
                  <a:schemeClr val="dk1"/>
                </a:solidFill>
              </a:defRPr>
            </a:lvl2pPr>
            <a:lvl3pPr indent="0" lvl="2" rtl="0" algn="ctr">
              <a:spcBef>
                <a:spcPts val="0"/>
              </a:spcBef>
              <a:buClr>
                <a:schemeClr val="dk1"/>
              </a:buClr>
              <a:buFont typeface="Arial"/>
              <a:buNone/>
              <a:defRPr sz="60800">
                <a:solidFill>
                  <a:schemeClr val="dk1"/>
                </a:solidFill>
              </a:defRPr>
            </a:lvl3pPr>
            <a:lvl4pPr indent="0" lvl="3" rtl="0" algn="ctr">
              <a:spcBef>
                <a:spcPts val="0"/>
              </a:spcBef>
              <a:buClr>
                <a:schemeClr val="dk1"/>
              </a:buClr>
              <a:buFont typeface="Arial"/>
              <a:buNone/>
              <a:defRPr sz="60800">
                <a:solidFill>
                  <a:schemeClr val="dk1"/>
                </a:solidFill>
              </a:defRPr>
            </a:lvl4pPr>
            <a:lvl5pPr indent="0" lvl="4" rtl="0" algn="ctr">
              <a:spcBef>
                <a:spcPts val="0"/>
              </a:spcBef>
              <a:buClr>
                <a:schemeClr val="dk1"/>
              </a:buClr>
              <a:buFont typeface="Arial"/>
              <a:buNone/>
              <a:defRPr sz="60800">
                <a:solidFill>
                  <a:schemeClr val="dk1"/>
                </a:solidFill>
              </a:defRPr>
            </a:lvl5pPr>
            <a:lvl6pPr indent="0" lvl="5" rtl="0" algn="ctr">
              <a:spcBef>
                <a:spcPts val="0"/>
              </a:spcBef>
              <a:buClr>
                <a:schemeClr val="dk1"/>
              </a:buClr>
              <a:buFont typeface="Arial"/>
              <a:buNone/>
              <a:defRPr sz="60800">
                <a:solidFill>
                  <a:schemeClr val="dk1"/>
                </a:solidFill>
              </a:defRPr>
            </a:lvl6pPr>
            <a:lvl7pPr indent="0" lvl="6" rtl="0" algn="ctr">
              <a:spcBef>
                <a:spcPts val="0"/>
              </a:spcBef>
              <a:buClr>
                <a:schemeClr val="dk1"/>
              </a:buClr>
              <a:buFont typeface="Arial"/>
              <a:buNone/>
              <a:defRPr sz="60800">
                <a:solidFill>
                  <a:schemeClr val="dk1"/>
                </a:solidFill>
              </a:defRPr>
            </a:lvl7pPr>
            <a:lvl8pPr indent="0" lvl="7" rtl="0" algn="ctr">
              <a:spcBef>
                <a:spcPts val="0"/>
              </a:spcBef>
              <a:buClr>
                <a:schemeClr val="dk1"/>
              </a:buClr>
              <a:buFont typeface="Arial"/>
              <a:buNone/>
              <a:defRPr sz="60800">
                <a:solidFill>
                  <a:schemeClr val="dk1"/>
                </a:solidFill>
              </a:defRPr>
            </a:lvl8pPr>
            <a:lvl9pPr indent="0" lvl="8" rtl="0" algn="ctr">
              <a:spcBef>
                <a:spcPts val="0"/>
              </a:spcBef>
              <a:buClr>
                <a:schemeClr val="dk1"/>
              </a:buClr>
              <a:buFont typeface="Arial"/>
              <a:buNone/>
              <a:defRPr sz="60800">
                <a:solidFill>
                  <a:schemeClr val="dk1"/>
                </a:solidFill>
              </a:defRPr>
            </a:lvl9pPr>
          </a:lstStyle>
          <a:p/>
        </p:txBody>
      </p:sp>
      <p:sp>
        <p:nvSpPr>
          <p:cNvPr id="48" name="Shape 48"/>
          <p:cNvSpPr txBox="1"/>
          <p:nvPr>
            <p:ph idx="1" type="body"/>
          </p:nvPr>
        </p:nvSpPr>
        <p:spPr>
          <a:xfrm>
            <a:off x="1496159" y="20174239"/>
            <a:ext cx="40898700" cy="8325299"/>
          </a:xfrm>
          <a:prstGeom prst="rect">
            <a:avLst/>
          </a:prstGeom>
          <a:noFill/>
          <a:ln>
            <a:noFill/>
          </a:ln>
        </p:spPr>
        <p:txBody>
          <a:bodyPr anchorCtr="0" anchor="t" bIns="91425" lIns="91425" rIns="91425" tIns="91425"/>
          <a:lstStyle>
            <a:lvl1pPr indent="0" lvl="0" marL="0" marR="0" rtl="0" algn="ctr">
              <a:lnSpc>
                <a:spcPct val="115000"/>
              </a:lnSpc>
              <a:spcBef>
                <a:spcPts val="0"/>
              </a:spcBef>
              <a:spcAft>
                <a:spcPts val="8400"/>
              </a:spcAft>
              <a:buClr>
                <a:schemeClr val="dk2"/>
              </a:buClr>
              <a:buFont typeface="Arial"/>
              <a:buNone/>
              <a:defRPr b="0" i="0" sz="8900" u="none" cap="none" strike="noStrike">
                <a:solidFill>
                  <a:schemeClr val="dk2"/>
                </a:solidFill>
                <a:latin typeface="Arial"/>
                <a:ea typeface="Arial"/>
                <a:cs typeface="Arial"/>
                <a:sym typeface="Arial"/>
              </a:defRPr>
            </a:lvl1pPr>
            <a:lvl2pPr indent="0" lvl="1" marL="457200" marR="0" rtl="0" algn="ctr">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2pPr>
            <a:lvl3pPr indent="0" lvl="2" marL="914400" marR="0" rtl="0" algn="ctr">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3pPr>
            <a:lvl4pPr indent="0" lvl="3" marL="1371600" marR="0" rtl="0" algn="ctr">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4pPr>
            <a:lvl5pPr indent="0" lvl="4" marL="1828800" marR="0" rtl="0" algn="ctr">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5pPr>
            <a:lvl6pPr indent="0" lvl="5" marL="2286000" marR="0" rtl="0" algn="ctr">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6pPr>
            <a:lvl7pPr indent="0" lvl="6" marL="2743200" marR="0" rtl="0" algn="ctr">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7pPr>
            <a:lvl8pPr indent="0" lvl="7" marL="3200400" marR="0" rtl="0" algn="ctr">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8pPr>
            <a:lvl9pPr indent="0" lvl="8" marL="3657600" marR="0" rtl="0" algn="ctr">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9pPr>
          </a:lstStyle>
          <a:p/>
        </p:txBody>
      </p:sp>
      <p:sp>
        <p:nvSpPr>
          <p:cNvPr id="49" name="Shape 49"/>
          <p:cNvSpPr txBox="1"/>
          <p:nvPr>
            <p:ph idx="12" type="sldNum"/>
          </p:nvPr>
        </p:nvSpPr>
        <p:spPr>
          <a:xfrm>
            <a:off x="40667796" y="29844587"/>
            <a:ext cx="2633700" cy="2519099"/>
          </a:xfrm>
          <a:prstGeom prst="rect">
            <a:avLst/>
          </a:prstGeom>
          <a:noFill/>
          <a:ln>
            <a:noFill/>
          </a:ln>
        </p:spPr>
        <p:txBody>
          <a:bodyPr anchorCtr="0" anchor="ctr" bIns="464650" lIns="464650" rIns="464650" tIns="46465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40667796" y="29844587"/>
            <a:ext cx="2633700" cy="2519099"/>
          </a:xfrm>
          <a:prstGeom prst="rect">
            <a:avLst/>
          </a:prstGeom>
          <a:noFill/>
          <a:ln>
            <a:noFill/>
          </a:ln>
        </p:spPr>
        <p:txBody>
          <a:bodyPr anchorCtr="0" anchor="ctr" bIns="464650" lIns="464650" rIns="464650" tIns="46465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6" name="Shape 56"/>
        <p:cNvGrpSpPr/>
        <p:nvPr/>
      </p:nvGrpSpPr>
      <p:grpSpPr>
        <a:xfrm>
          <a:off x="0" y="0"/>
          <a:ext cx="0" cy="0"/>
          <a:chOff x="0" y="0"/>
          <a:chExt cx="0" cy="0"/>
        </a:xfrm>
      </p:grpSpPr>
      <p:sp>
        <p:nvSpPr>
          <p:cNvPr id="57" name="Shape 57"/>
          <p:cNvSpPr txBox="1"/>
          <p:nvPr>
            <p:ph type="ctrTitle"/>
          </p:nvPr>
        </p:nvSpPr>
        <p:spPr>
          <a:xfrm>
            <a:off x="1496200" y="4765280"/>
            <a:ext cx="40898700" cy="131367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1"/>
              </a:buClr>
              <a:buFont typeface="Arial"/>
              <a:buNone/>
              <a:defRPr b="0" i="0" sz="27300" u="none" cap="none" strike="noStrike">
                <a:solidFill>
                  <a:schemeClr val="dk1"/>
                </a:solidFill>
                <a:latin typeface="Arial"/>
                <a:ea typeface="Arial"/>
                <a:cs typeface="Arial"/>
                <a:sym typeface="Arial"/>
              </a:defRPr>
            </a:lvl1pPr>
            <a:lvl2pPr indent="0" lvl="1" algn="ctr">
              <a:spcBef>
                <a:spcPts val="0"/>
              </a:spcBef>
              <a:buClr>
                <a:schemeClr val="dk1"/>
              </a:buClr>
              <a:buFont typeface="Arial"/>
              <a:buNone/>
              <a:defRPr sz="27300">
                <a:solidFill>
                  <a:schemeClr val="dk1"/>
                </a:solidFill>
              </a:defRPr>
            </a:lvl2pPr>
            <a:lvl3pPr indent="0" lvl="2" algn="ctr">
              <a:spcBef>
                <a:spcPts val="0"/>
              </a:spcBef>
              <a:buClr>
                <a:schemeClr val="dk1"/>
              </a:buClr>
              <a:buFont typeface="Arial"/>
              <a:buNone/>
              <a:defRPr sz="27300">
                <a:solidFill>
                  <a:schemeClr val="dk1"/>
                </a:solidFill>
              </a:defRPr>
            </a:lvl3pPr>
            <a:lvl4pPr indent="0" lvl="3" algn="ctr">
              <a:spcBef>
                <a:spcPts val="0"/>
              </a:spcBef>
              <a:buClr>
                <a:schemeClr val="dk1"/>
              </a:buClr>
              <a:buFont typeface="Arial"/>
              <a:buNone/>
              <a:defRPr sz="27300">
                <a:solidFill>
                  <a:schemeClr val="dk1"/>
                </a:solidFill>
              </a:defRPr>
            </a:lvl4pPr>
            <a:lvl5pPr indent="0" lvl="4" algn="ctr">
              <a:spcBef>
                <a:spcPts val="0"/>
              </a:spcBef>
              <a:buClr>
                <a:schemeClr val="dk1"/>
              </a:buClr>
              <a:buFont typeface="Arial"/>
              <a:buNone/>
              <a:defRPr sz="27300">
                <a:solidFill>
                  <a:schemeClr val="dk1"/>
                </a:solidFill>
              </a:defRPr>
            </a:lvl5pPr>
            <a:lvl6pPr indent="0" lvl="5" algn="ctr">
              <a:spcBef>
                <a:spcPts val="0"/>
              </a:spcBef>
              <a:buClr>
                <a:schemeClr val="dk1"/>
              </a:buClr>
              <a:buFont typeface="Arial"/>
              <a:buNone/>
              <a:defRPr sz="27300">
                <a:solidFill>
                  <a:schemeClr val="dk1"/>
                </a:solidFill>
              </a:defRPr>
            </a:lvl6pPr>
            <a:lvl7pPr indent="0" lvl="6" algn="ctr">
              <a:spcBef>
                <a:spcPts val="0"/>
              </a:spcBef>
              <a:buClr>
                <a:schemeClr val="dk1"/>
              </a:buClr>
              <a:buFont typeface="Arial"/>
              <a:buNone/>
              <a:defRPr sz="27300">
                <a:solidFill>
                  <a:schemeClr val="dk1"/>
                </a:solidFill>
              </a:defRPr>
            </a:lvl7pPr>
            <a:lvl8pPr indent="0" lvl="7" algn="ctr">
              <a:spcBef>
                <a:spcPts val="0"/>
              </a:spcBef>
              <a:buClr>
                <a:schemeClr val="dk1"/>
              </a:buClr>
              <a:buFont typeface="Arial"/>
              <a:buNone/>
              <a:defRPr sz="27300">
                <a:solidFill>
                  <a:schemeClr val="dk1"/>
                </a:solidFill>
              </a:defRPr>
            </a:lvl8pPr>
            <a:lvl9pPr indent="0" lvl="8" algn="ctr">
              <a:spcBef>
                <a:spcPts val="0"/>
              </a:spcBef>
              <a:buClr>
                <a:schemeClr val="dk1"/>
              </a:buClr>
              <a:buFont typeface="Arial"/>
              <a:buNone/>
              <a:defRPr sz="27300">
                <a:solidFill>
                  <a:schemeClr val="dk1"/>
                </a:solidFill>
              </a:defRPr>
            </a:lvl9pPr>
          </a:lstStyle>
          <a:p/>
        </p:txBody>
      </p:sp>
      <p:sp>
        <p:nvSpPr>
          <p:cNvPr id="58" name="Shape 58"/>
          <p:cNvSpPr txBox="1"/>
          <p:nvPr>
            <p:ph idx="1" type="subTitle"/>
          </p:nvPr>
        </p:nvSpPr>
        <p:spPr>
          <a:xfrm>
            <a:off x="1496159" y="18138400"/>
            <a:ext cx="40898700" cy="50726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2"/>
              </a:buClr>
              <a:buFont typeface="Arial"/>
              <a:buNone/>
              <a:defRPr b="0" i="0" sz="14700" u="none" cap="none" strike="noStrike">
                <a:solidFill>
                  <a:schemeClr val="dk2"/>
                </a:solidFill>
                <a:latin typeface="Arial"/>
                <a:ea typeface="Arial"/>
                <a:cs typeface="Arial"/>
                <a:sym typeface="Arial"/>
              </a:defRPr>
            </a:lvl1pPr>
            <a:lvl2pPr indent="0" lvl="1" marL="457200" marR="0" rtl="0" algn="ctr">
              <a:lnSpc>
                <a:spcPct val="100000"/>
              </a:lnSpc>
              <a:spcBef>
                <a:spcPts val="0"/>
              </a:spcBef>
              <a:spcAft>
                <a:spcPts val="0"/>
              </a:spcAft>
              <a:buClr>
                <a:schemeClr val="dk2"/>
              </a:buClr>
              <a:buFont typeface="Arial"/>
              <a:buNone/>
              <a:defRPr b="0" i="0" sz="14700" u="none" cap="none" strike="noStrike">
                <a:solidFill>
                  <a:schemeClr val="dk2"/>
                </a:solidFill>
                <a:latin typeface="Arial"/>
                <a:ea typeface="Arial"/>
                <a:cs typeface="Arial"/>
                <a:sym typeface="Arial"/>
              </a:defRPr>
            </a:lvl2pPr>
            <a:lvl3pPr indent="0" lvl="2" marL="914400" marR="0" rtl="0" algn="ctr">
              <a:lnSpc>
                <a:spcPct val="100000"/>
              </a:lnSpc>
              <a:spcBef>
                <a:spcPts val="0"/>
              </a:spcBef>
              <a:spcAft>
                <a:spcPts val="0"/>
              </a:spcAft>
              <a:buClr>
                <a:schemeClr val="dk2"/>
              </a:buClr>
              <a:buFont typeface="Arial"/>
              <a:buNone/>
              <a:defRPr b="0" i="0" sz="14700" u="none" cap="none" strike="noStrike">
                <a:solidFill>
                  <a:schemeClr val="dk2"/>
                </a:solidFill>
                <a:latin typeface="Arial"/>
                <a:ea typeface="Arial"/>
                <a:cs typeface="Arial"/>
                <a:sym typeface="Arial"/>
              </a:defRPr>
            </a:lvl3pPr>
            <a:lvl4pPr indent="0" lvl="3" marL="1371600" marR="0" rtl="0" algn="ctr">
              <a:lnSpc>
                <a:spcPct val="100000"/>
              </a:lnSpc>
              <a:spcBef>
                <a:spcPts val="0"/>
              </a:spcBef>
              <a:spcAft>
                <a:spcPts val="0"/>
              </a:spcAft>
              <a:buClr>
                <a:schemeClr val="dk2"/>
              </a:buClr>
              <a:buFont typeface="Arial"/>
              <a:buNone/>
              <a:defRPr b="0" i="0" sz="14700" u="none" cap="none" strike="noStrike">
                <a:solidFill>
                  <a:schemeClr val="dk2"/>
                </a:solidFill>
                <a:latin typeface="Arial"/>
                <a:ea typeface="Arial"/>
                <a:cs typeface="Arial"/>
                <a:sym typeface="Arial"/>
              </a:defRPr>
            </a:lvl4pPr>
            <a:lvl5pPr indent="0" lvl="4" marL="1828800" marR="0" rtl="0" algn="ctr">
              <a:lnSpc>
                <a:spcPct val="100000"/>
              </a:lnSpc>
              <a:spcBef>
                <a:spcPts val="0"/>
              </a:spcBef>
              <a:spcAft>
                <a:spcPts val="0"/>
              </a:spcAft>
              <a:buClr>
                <a:schemeClr val="dk2"/>
              </a:buClr>
              <a:buFont typeface="Arial"/>
              <a:buNone/>
              <a:defRPr b="0" i="0" sz="14700" u="none" cap="none" strike="noStrike">
                <a:solidFill>
                  <a:schemeClr val="dk2"/>
                </a:solidFill>
                <a:latin typeface="Arial"/>
                <a:ea typeface="Arial"/>
                <a:cs typeface="Arial"/>
                <a:sym typeface="Arial"/>
              </a:defRPr>
            </a:lvl5pPr>
            <a:lvl6pPr indent="0" lvl="5" marL="2286000" marR="0" rtl="0" algn="ctr">
              <a:lnSpc>
                <a:spcPct val="100000"/>
              </a:lnSpc>
              <a:spcBef>
                <a:spcPts val="0"/>
              </a:spcBef>
              <a:spcAft>
                <a:spcPts val="0"/>
              </a:spcAft>
              <a:buClr>
                <a:schemeClr val="dk2"/>
              </a:buClr>
              <a:buFont typeface="Arial"/>
              <a:buNone/>
              <a:defRPr b="0" i="0" sz="14700" u="none" cap="none" strike="noStrike">
                <a:solidFill>
                  <a:schemeClr val="dk2"/>
                </a:solidFill>
                <a:latin typeface="Arial"/>
                <a:ea typeface="Arial"/>
                <a:cs typeface="Arial"/>
                <a:sym typeface="Arial"/>
              </a:defRPr>
            </a:lvl6pPr>
            <a:lvl7pPr indent="0" lvl="6" marL="2743200" marR="0" rtl="0" algn="ctr">
              <a:lnSpc>
                <a:spcPct val="100000"/>
              </a:lnSpc>
              <a:spcBef>
                <a:spcPts val="0"/>
              </a:spcBef>
              <a:spcAft>
                <a:spcPts val="0"/>
              </a:spcAft>
              <a:buClr>
                <a:schemeClr val="dk2"/>
              </a:buClr>
              <a:buFont typeface="Arial"/>
              <a:buNone/>
              <a:defRPr b="0" i="0" sz="14700" u="none" cap="none" strike="noStrike">
                <a:solidFill>
                  <a:schemeClr val="dk2"/>
                </a:solidFill>
                <a:latin typeface="Arial"/>
                <a:ea typeface="Arial"/>
                <a:cs typeface="Arial"/>
                <a:sym typeface="Arial"/>
              </a:defRPr>
            </a:lvl7pPr>
            <a:lvl8pPr indent="0" lvl="7" marL="3200400" marR="0" rtl="0" algn="ctr">
              <a:lnSpc>
                <a:spcPct val="100000"/>
              </a:lnSpc>
              <a:spcBef>
                <a:spcPts val="0"/>
              </a:spcBef>
              <a:spcAft>
                <a:spcPts val="0"/>
              </a:spcAft>
              <a:buClr>
                <a:schemeClr val="dk2"/>
              </a:buClr>
              <a:buFont typeface="Arial"/>
              <a:buNone/>
              <a:defRPr b="0" i="0" sz="14700" u="none" cap="none" strike="noStrike">
                <a:solidFill>
                  <a:schemeClr val="dk2"/>
                </a:solidFill>
                <a:latin typeface="Arial"/>
                <a:ea typeface="Arial"/>
                <a:cs typeface="Arial"/>
                <a:sym typeface="Arial"/>
              </a:defRPr>
            </a:lvl8pPr>
            <a:lvl9pPr indent="0" lvl="8" marL="3657600" marR="0" rtl="0" algn="ctr">
              <a:lnSpc>
                <a:spcPct val="100000"/>
              </a:lnSpc>
              <a:spcBef>
                <a:spcPts val="0"/>
              </a:spcBef>
              <a:spcAft>
                <a:spcPts val="0"/>
              </a:spcAft>
              <a:buClr>
                <a:schemeClr val="dk2"/>
              </a:buClr>
              <a:buFont typeface="Arial"/>
              <a:buNone/>
              <a:defRPr b="0" i="0" sz="14700" u="none" cap="none" strike="noStrike">
                <a:solidFill>
                  <a:schemeClr val="dk2"/>
                </a:solidFill>
                <a:latin typeface="Arial"/>
                <a:ea typeface="Arial"/>
                <a:cs typeface="Arial"/>
                <a:sym typeface="Arial"/>
              </a:defRPr>
            </a:lvl9pPr>
          </a:lstStyle>
          <a:p/>
        </p:txBody>
      </p:sp>
      <p:sp>
        <p:nvSpPr>
          <p:cNvPr id="59" name="Shape 59"/>
          <p:cNvSpPr txBox="1"/>
          <p:nvPr>
            <p:ph idx="12" type="sldNum"/>
          </p:nvPr>
        </p:nvSpPr>
        <p:spPr>
          <a:xfrm>
            <a:off x="40667796" y="29844587"/>
            <a:ext cx="2633700" cy="2519099"/>
          </a:xfrm>
          <a:prstGeom prst="rect">
            <a:avLst/>
          </a:prstGeom>
          <a:noFill/>
          <a:ln>
            <a:noFill/>
          </a:ln>
        </p:spPr>
        <p:txBody>
          <a:bodyPr anchorCtr="0" anchor="ctr" bIns="479475" lIns="479475" rIns="479475" tIns="47947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60" name="Shape 60"/>
        <p:cNvGrpSpPr/>
        <p:nvPr/>
      </p:nvGrpSpPr>
      <p:grpSpPr>
        <a:xfrm>
          <a:off x="0" y="0"/>
          <a:ext cx="0" cy="0"/>
          <a:chOff x="0" y="0"/>
          <a:chExt cx="0" cy="0"/>
        </a:xfrm>
      </p:grpSpPr>
      <p:sp>
        <p:nvSpPr>
          <p:cNvPr id="61" name="Shape 61"/>
          <p:cNvSpPr txBox="1"/>
          <p:nvPr>
            <p:ph type="title"/>
          </p:nvPr>
        </p:nvSpPr>
        <p:spPr>
          <a:xfrm>
            <a:off x="1496159" y="13765440"/>
            <a:ext cx="40898700" cy="53876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Arial"/>
              <a:buNone/>
              <a:defRPr b="0" i="0" sz="18900" u="none" cap="none" strike="noStrike">
                <a:solidFill>
                  <a:schemeClr val="dk1"/>
                </a:solidFill>
                <a:latin typeface="Arial"/>
                <a:ea typeface="Arial"/>
                <a:cs typeface="Arial"/>
                <a:sym typeface="Arial"/>
              </a:defRPr>
            </a:lvl1pPr>
            <a:lvl2pPr indent="0" lvl="1" algn="ctr">
              <a:spcBef>
                <a:spcPts val="0"/>
              </a:spcBef>
              <a:buClr>
                <a:schemeClr val="dk1"/>
              </a:buClr>
              <a:buFont typeface="Arial"/>
              <a:buNone/>
              <a:defRPr sz="18900">
                <a:solidFill>
                  <a:schemeClr val="dk1"/>
                </a:solidFill>
              </a:defRPr>
            </a:lvl2pPr>
            <a:lvl3pPr indent="0" lvl="2" algn="ctr">
              <a:spcBef>
                <a:spcPts val="0"/>
              </a:spcBef>
              <a:buClr>
                <a:schemeClr val="dk1"/>
              </a:buClr>
              <a:buFont typeface="Arial"/>
              <a:buNone/>
              <a:defRPr sz="18900">
                <a:solidFill>
                  <a:schemeClr val="dk1"/>
                </a:solidFill>
              </a:defRPr>
            </a:lvl3pPr>
            <a:lvl4pPr indent="0" lvl="3" algn="ctr">
              <a:spcBef>
                <a:spcPts val="0"/>
              </a:spcBef>
              <a:buClr>
                <a:schemeClr val="dk1"/>
              </a:buClr>
              <a:buFont typeface="Arial"/>
              <a:buNone/>
              <a:defRPr sz="18900">
                <a:solidFill>
                  <a:schemeClr val="dk1"/>
                </a:solidFill>
              </a:defRPr>
            </a:lvl4pPr>
            <a:lvl5pPr indent="0" lvl="4" algn="ctr">
              <a:spcBef>
                <a:spcPts val="0"/>
              </a:spcBef>
              <a:buClr>
                <a:schemeClr val="dk1"/>
              </a:buClr>
              <a:buFont typeface="Arial"/>
              <a:buNone/>
              <a:defRPr sz="18900">
                <a:solidFill>
                  <a:schemeClr val="dk1"/>
                </a:solidFill>
              </a:defRPr>
            </a:lvl5pPr>
            <a:lvl6pPr indent="0" lvl="5" algn="ctr">
              <a:spcBef>
                <a:spcPts val="0"/>
              </a:spcBef>
              <a:buClr>
                <a:schemeClr val="dk1"/>
              </a:buClr>
              <a:buFont typeface="Arial"/>
              <a:buNone/>
              <a:defRPr sz="18900">
                <a:solidFill>
                  <a:schemeClr val="dk1"/>
                </a:solidFill>
              </a:defRPr>
            </a:lvl6pPr>
            <a:lvl7pPr indent="0" lvl="6" algn="ctr">
              <a:spcBef>
                <a:spcPts val="0"/>
              </a:spcBef>
              <a:buClr>
                <a:schemeClr val="dk1"/>
              </a:buClr>
              <a:buFont typeface="Arial"/>
              <a:buNone/>
              <a:defRPr sz="18900">
                <a:solidFill>
                  <a:schemeClr val="dk1"/>
                </a:solidFill>
              </a:defRPr>
            </a:lvl7pPr>
            <a:lvl8pPr indent="0" lvl="7" algn="ctr">
              <a:spcBef>
                <a:spcPts val="0"/>
              </a:spcBef>
              <a:buClr>
                <a:schemeClr val="dk1"/>
              </a:buClr>
              <a:buFont typeface="Arial"/>
              <a:buNone/>
              <a:defRPr sz="18900">
                <a:solidFill>
                  <a:schemeClr val="dk1"/>
                </a:solidFill>
              </a:defRPr>
            </a:lvl8pPr>
            <a:lvl9pPr indent="0" lvl="8" algn="ctr">
              <a:spcBef>
                <a:spcPts val="0"/>
              </a:spcBef>
              <a:buClr>
                <a:schemeClr val="dk1"/>
              </a:buClr>
              <a:buFont typeface="Arial"/>
              <a:buNone/>
              <a:defRPr sz="18900">
                <a:solidFill>
                  <a:schemeClr val="dk1"/>
                </a:solidFill>
              </a:defRPr>
            </a:lvl9pPr>
          </a:lstStyle>
          <a:p/>
        </p:txBody>
      </p:sp>
      <p:sp>
        <p:nvSpPr>
          <p:cNvPr id="62" name="Shape 62"/>
          <p:cNvSpPr txBox="1"/>
          <p:nvPr>
            <p:ph idx="12" type="sldNum"/>
          </p:nvPr>
        </p:nvSpPr>
        <p:spPr>
          <a:xfrm>
            <a:off x="40667796" y="29844587"/>
            <a:ext cx="2633700" cy="2519099"/>
          </a:xfrm>
          <a:prstGeom prst="rect">
            <a:avLst/>
          </a:prstGeom>
          <a:noFill/>
          <a:ln>
            <a:noFill/>
          </a:ln>
        </p:spPr>
        <p:txBody>
          <a:bodyPr anchorCtr="0" anchor="ctr" bIns="479475" lIns="479475" rIns="479475" tIns="47947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63" name="Shape 63"/>
        <p:cNvGrpSpPr/>
        <p:nvPr/>
      </p:nvGrpSpPr>
      <p:grpSpPr>
        <a:xfrm>
          <a:off x="0" y="0"/>
          <a:ext cx="0" cy="0"/>
          <a:chOff x="0" y="0"/>
          <a:chExt cx="0" cy="0"/>
        </a:xfrm>
      </p:grpSpPr>
      <p:sp>
        <p:nvSpPr>
          <p:cNvPr id="64" name="Shape 64"/>
          <p:cNvSpPr txBox="1"/>
          <p:nvPr>
            <p:ph type="title"/>
          </p:nvPr>
        </p:nvSpPr>
        <p:spPr>
          <a:xfrm>
            <a:off x="1496159" y="2848159"/>
            <a:ext cx="40898700" cy="3665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147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14700">
                <a:solidFill>
                  <a:schemeClr val="dk1"/>
                </a:solidFill>
              </a:defRPr>
            </a:lvl2pPr>
            <a:lvl3pPr indent="0" lvl="2">
              <a:spcBef>
                <a:spcPts val="0"/>
              </a:spcBef>
              <a:buClr>
                <a:schemeClr val="dk1"/>
              </a:buClr>
              <a:buFont typeface="Arial"/>
              <a:buNone/>
              <a:defRPr sz="14700">
                <a:solidFill>
                  <a:schemeClr val="dk1"/>
                </a:solidFill>
              </a:defRPr>
            </a:lvl3pPr>
            <a:lvl4pPr indent="0" lvl="3">
              <a:spcBef>
                <a:spcPts val="0"/>
              </a:spcBef>
              <a:buClr>
                <a:schemeClr val="dk1"/>
              </a:buClr>
              <a:buFont typeface="Arial"/>
              <a:buNone/>
              <a:defRPr sz="14700">
                <a:solidFill>
                  <a:schemeClr val="dk1"/>
                </a:solidFill>
              </a:defRPr>
            </a:lvl4pPr>
            <a:lvl5pPr indent="0" lvl="4">
              <a:spcBef>
                <a:spcPts val="0"/>
              </a:spcBef>
              <a:buClr>
                <a:schemeClr val="dk1"/>
              </a:buClr>
              <a:buFont typeface="Arial"/>
              <a:buNone/>
              <a:defRPr sz="14700">
                <a:solidFill>
                  <a:schemeClr val="dk1"/>
                </a:solidFill>
              </a:defRPr>
            </a:lvl5pPr>
            <a:lvl6pPr indent="0" lvl="5">
              <a:spcBef>
                <a:spcPts val="0"/>
              </a:spcBef>
              <a:buClr>
                <a:schemeClr val="dk1"/>
              </a:buClr>
              <a:buFont typeface="Arial"/>
              <a:buNone/>
              <a:defRPr sz="14700">
                <a:solidFill>
                  <a:schemeClr val="dk1"/>
                </a:solidFill>
              </a:defRPr>
            </a:lvl6pPr>
            <a:lvl7pPr indent="0" lvl="6">
              <a:spcBef>
                <a:spcPts val="0"/>
              </a:spcBef>
              <a:buClr>
                <a:schemeClr val="dk1"/>
              </a:buClr>
              <a:buFont typeface="Arial"/>
              <a:buNone/>
              <a:defRPr sz="14700">
                <a:solidFill>
                  <a:schemeClr val="dk1"/>
                </a:solidFill>
              </a:defRPr>
            </a:lvl7pPr>
            <a:lvl8pPr indent="0" lvl="7">
              <a:spcBef>
                <a:spcPts val="0"/>
              </a:spcBef>
              <a:buClr>
                <a:schemeClr val="dk1"/>
              </a:buClr>
              <a:buFont typeface="Arial"/>
              <a:buNone/>
              <a:defRPr sz="14700">
                <a:solidFill>
                  <a:schemeClr val="dk1"/>
                </a:solidFill>
              </a:defRPr>
            </a:lvl8pPr>
            <a:lvl9pPr indent="0" lvl="8">
              <a:spcBef>
                <a:spcPts val="0"/>
              </a:spcBef>
              <a:buClr>
                <a:schemeClr val="dk1"/>
              </a:buClr>
              <a:buFont typeface="Arial"/>
              <a:buNone/>
              <a:defRPr sz="14700">
                <a:solidFill>
                  <a:schemeClr val="dk1"/>
                </a:solidFill>
              </a:defRPr>
            </a:lvl9pPr>
          </a:lstStyle>
          <a:p/>
        </p:txBody>
      </p:sp>
      <p:sp>
        <p:nvSpPr>
          <p:cNvPr id="65" name="Shape 65"/>
          <p:cNvSpPr txBox="1"/>
          <p:nvPr>
            <p:ph idx="1" type="body"/>
          </p:nvPr>
        </p:nvSpPr>
        <p:spPr>
          <a:xfrm>
            <a:off x="1496159" y="7375839"/>
            <a:ext cx="40898700" cy="218652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8400"/>
              </a:spcAft>
              <a:buClr>
                <a:schemeClr val="dk2"/>
              </a:buClr>
              <a:buFont typeface="Arial"/>
              <a:buNone/>
              <a:defRPr b="0" i="0" sz="94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9pPr>
          </a:lstStyle>
          <a:p/>
        </p:txBody>
      </p:sp>
      <p:sp>
        <p:nvSpPr>
          <p:cNvPr id="66" name="Shape 66"/>
          <p:cNvSpPr txBox="1"/>
          <p:nvPr>
            <p:ph idx="12" type="sldNum"/>
          </p:nvPr>
        </p:nvSpPr>
        <p:spPr>
          <a:xfrm>
            <a:off x="40667796" y="29844587"/>
            <a:ext cx="2633700" cy="2519099"/>
          </a:xfrm>
          <a:prstGeom prst="rect">
            <a:avLst/>
          </a:prstGeom>
          <a:noFill/>
          <a:ln>
            <a:noFill/>
          </a:ln>
        </p:spPr>
        <p:txBody>
          <a:bodyPr anchorCtr="0" anchor="ctr" bIns="479475" lIns="479475" rIns="479475" tIns="47947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67" name="Shape 67"/>
        <p:cNvGrpSpPr/>
        <p:nvPr/>
      </p:nvGrpSpPr>
      <p:grpSpPr>
        <a:xfrm>
          <a:off x="0" y="0"/>
          <a:ext cx="0" cy="0"/>
          <a:chOff x="0" y="0"/>
          <a:chExt cx="0" cy="0"/>
        </a:xfrm>
      </p:grpSpPr>
      <p:sp>
        <p:nvSpPr>
          <p:cNvPr id="68" name="Shape 68"/>
          <p:cNvSpPr txBox="1"/>
          <p:nvPr>
            <p:ph type="title"/>
          </p:nvPr>
        </p:nvSpPr>
        <p:spPr>
          <a:xfrm>
            <a:off x="1496159" y="2848159"/>
            <a:ext cx="40898700" cy="3665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147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14700">
                <a:solidFill>
                  <a:schemeClr val="dk1"/>
                </a:solidFill>
              </a:defRPr>
            </a:lvl2pPr>
            <a:lvl3pPr indent="0" lvl="2">
              <a:spcBef>
                <a:spcPts val="0"/>
              </a:spcBef>
              <a:buClr>
                <a:schemeClr val="dk1"/>
              </a:buClr>
              <a:buFont typeface="Arial"/>
              <a:buNone/>
              <a:defRPr sz="14700">
                <a:solidFill>
                  <a:schemeClr val="dk1"/>
                </a:solidFill>
              </a:defRPr>
            </a:lvl3pPr>
            <a:lvl4pPr indent="0" lvl="3">
              <a:spcBef>
                <a:spcPts val="0"/>
              </a:spcBef>
              <a:buClr>
                <a:schemeClr val="dk1"/>
              </a:buClr>
              <a:buFont typeface="Arial"/>
              <a:buNone/>
              <a:defRPr sz="14700">
                <a:solidFill>
                  <a:schemeClr val="dk1"/>
                </a:solidFill>
              </a:defRPr>
            </a:lvl4pPr>
            <a:lvl5pPr indent="0" lvl="4">
              <a:spcBef>
                <a:spcPts val="0"/>
              </a:spcBef>
              <a:buClr>
                <a:schemeClr val="dk1"/>
              </a:buClr>
              <a:buFont typeface="Arial"/>
              <a:buNone/>
              <a:defRPr sz="14700">
                <a:solidFill>
                  <a:schemeClr val="dk1"/>
                </a:solidFill>
              </a:defRPr>
            </a:lvl5pPr>
            <a:lvl6pPr indent="0" lvl="5">
              <a:spcBef>
                <a:spcPts val="0"/>
              </a:spcBef>
              <a:buClr>
                <a:schemeClr val="dk1"/>
              </a:buClr>
              <a:buFont typeface="Arial"/>
              <a:buNone/>
              <a:defRPr sz="14700">
                <a:solidFill>
                  <a:schemeClr val="dk1"/>
                </a:solidFill>
              </a:defRPr>
            </a:lvl6pPr>
            <a:lvl7pPr indent="0" lvl="6">
              <a:spcBef>
                <a:spcPts val="0"/>
              </a:spcBef>
              <a:buClr>
                <a:schemeClr val="dk1"/>
              </a:buClr>
              <a:buFont typeface="Arial"/>
              <a:buNone/>
              <a:defRPr sz="14700">
                <a:solidFill>
                  <a:schemeClr val="dk1"/>
                </a:solidFill>
              </a:defRPr>
            </a:lvl7pPr>
            <a:lvl8pPr indent="0" lvl="7">
              <a:spcBef>
                <a:spcPts val="0"/>
              </a:spcBef>
              <a:buClr>
                <a:schemeClr val="dk1"/>
              </a:buClr>
              <a:buFont typeface="Arial"/>
              <a:buNone/>
              <a:defRPr sz="14700">
                <a:solidFill>
                  <a:schemeClr val="dk1"/>
                </a:solidFill>
              </a:defRPr>
            </a:lvl8pPr>
            <a:lvl9pPr indent="0" lvl="8">
              <a:spcBef>
                <a:spcPts val="0"/>
              </a:spcBef>
              <a:buClr>
                <a:schemeClr val="dk1"/>
              </a:buClr>
              <a:buFont typeface="Arial"/>
              <a:buNone/>
              <a:defRPr sz="14700">
                <a:solidFill>
                  <a:schemeClr val="dk1"/>
                </a:solidFill>
              </a:defRPr>
            </a:lvl9pPr>
          </a:lstStyle>
          <a:p/>
        </p:txBody>
      </p:sp>
      <p:sp>
        <p:nvSpPr>
          <p:cNvPr id="69" name="Shape 69"/>
          <p:cNvSpPr txBox="1"/>
          <p:nvPr>
            <p:ph idx="1" type="body"/>
          </p:nvPr>
        </p:nvSpPr>
        <p:spPr>
          <a:xfrm>
            <a:off x="1496159" y="7375839"/>
            <a:ext cx="19199699" cy="218652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9pPr>
          </a:lstStyle>
          <a:p/>
        </p:txBody>
      </p:sp>
      <p:sp>
        <p:nvSpPr>
          <p:cNvPr id="70" name="Shape 70"/>
          <p:cNvSpPr txBox="1"/>
          <p:nvPr>
            <p:ph idx="2" type="body"/>
          </p:nvPr>
        </p:nvSpPr>
        <p:spPr>
          <a:xfrm>
            <a:off x="23195520" y="7375839"/>
            <a:ext cx="19199699" cy="218652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9pPr>
          </a:lstStyle>
          <a:p/>
        </p:txBody>
      </p:sp>
      <p:sp>
        <p:nvSpPr>
          <p:cNvPr id="71" name="Shape 71"/>
          <p:cNvSpPr txBox="1"/>
          <p:nvPr>
            <p:ph idx="12" type="sldNum"/>
          </p:nvPr>
        </p:nvSpPr>
        <p:spPr>
          <a:xfrm>
            <a:off x="40667796" y="29844587"/>
            <a:ext cx="2633700" cy="2519099"/>
          </a:xfrm>
          <a:prstGeom prst="rect">
            <a:avLst/>
          </a:prstGeom>
          <a:noFill/>
          <a:ln>
            <a:noFill/>
          </a:ln>
        </p:spPr>
        <p:txBody>
          <a:bodyPr anchorCtr="0" anchor="ctr" bIns="479475" lIns="479475" rIns="479475" tIns="47947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2" name="Shape 72"/>
        <p:cNvGrpSpPr/>
        <p:nvPr/>
      </p:nvGrpSpPr>
      <p:grpSpPr>
        <a:xfrm>
          <a:off x="0" y="0"/>
          <a:ext cx="0" cy="0"/>
          <a:chOff x="0" y="0"/>
          <a:chExt cx="0" cy="0"/>
        </a:xfrm>
      </p:grpSpPr>
      <p:sp>
        <p:nvSpPr>
          <p:cNvPr id="73" name="Shape 73"/>
          <p:cNvSpPr txBox="1"/>
          <p:nvPr>
            <p:ph type="title"/>
          </p:nvPr>
        </p:nvSpPr>
        <p:spPr>
          <a:xfrm>
            <a:off x="1496159" y="2848159"/>
            <a:ext cx="40898700" cy="3665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147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14700">
                <a:solidFill>
                  <a:schemeClr val="dk1"/>
                </a:solidFill>
              </a:defRPr>
            </a:lvl2pPr>
            <a:lvl3pPr indent="0" lvl="2">
              <a:spcBef>
                <a:spcPts val="0"/>
              </a:spcBef>
              <a:buClr>
                <a:schemeClr val="dk1"/>
              </a:buClr>
              <a:buFont typeface="Arial"/>
              <a:buNone/>
              <a:defRPr sz="14700">
                <a:solidFill>
                  <a:schemeClr val="dk1"/>
                </a:solidFill>
              </a:defRPr>
            </a:lvl3pPr>
            <a:lvl4pPr indent="0" lvl="3">
              <a:spcBef>
                <a:spcPts val="0"/>
              </a:spcBef>
              <a:buClr>
                <a:schemeClr val="dk1"/>
              </a:buClr>
              <a:buFont typeface="Arial"/>
              <a:buNone/>
              <a:defRPr sz="14700">
                <a:solidFill>
                  <a:schemeClr val="dk1"/>
                </a:solidFill>
              </a:defRPr>
            </a:lvl4pPr>
            <a:lvl5pPr indent="0" lvl="4">
              <a:spcBef>
                <a:spcPts val="0"/>
              </a:spcBef>
              <a:buClr>
                <a:schemeClr val="dk1"/>
              </a:buClr>
              <a:buFont typeface="Arial"/>
              <a:buNone/>
              <a:defRPr sz="14700">
                <a:solidFill>
                  <a:schemeClr val="dk1"/>
                </a:solidFill>
              </a:defRPr>
            </a:lvl5pPr>
            <a:lvl6pPr indent="0" lvl="5">
              <a:spcBef>
                <a:spcPts val="0"/>
              </a:spcBef>
              <a:buClr>
                <a:schemeClr val="dk1"/>
              </a:buClr>
              <a:buFont typeface="Arial"/>
              <a:buNone/>
              <a:defRPr sz="14700">
                <a:solidFill>
                  <a:schemeClr val="dk1"/>
                </a:solidFill>
              </a:defRPr>
            </a:lvl6pPr>
            <a:lvl7pPr indent="0" lvl="6">
              <a:spcBef>
                <a:spcPts val="0"/>
              </a:spcBef>
              <a:buClr>
                <a:schemeClr val="dk1"/>
              </a:buClr>
              <a:buFont typeface="Arial"/>
              <a:buNone/>
              <a:defRPr sz="14700">
                <a:solidFill>
                  <a:schemeClr val="dk1"/>
                </a:solidFill>
              </a:defRPr>
            </a:lvl7pPr>
            <a:lvl8pPr indent="0" lvl="7">
              <a:spcBef>
                <a:spcPts val="0"/>
              </a:spcBef>
              <a:buClr>
                <a:schemeClr val="dk1"/>
              </a:buClr>
              <a:buFont typeface="Arial"/>
              <a:buNone/>
              <a:defRPr sz="14700">
                <a:solidFill>
                  <a:schemeClr val="dk1"/>
                </a:solidFill>
              </a:defRPr>
            </a:lvl8pPr>
            <a:lvl9pPr indent="0" lvl="8">
              <a:spcBef>
                <a:spcPts val="0"/>
              </a:spcBef>
              <a:buClr>
                <a:schemeClr val="dk1"/>
              </a:buClr>
              <a:buFont typeface="Arial"/>
              <a:buNone/>
              <a:defRPr sz="14700">
                <a:solidFill>
                  <a:schemeClr val="dk1"/>
                </a:solidFill>
              </a:defRPr>
            </a:lvl9pPr>
          </a:lstStyle>
          <a:p/>
        </p:txBody>
      </p:sp>
      <p:sp>
        <p:nvSpPr>
          <p:cNvPr id="74" name="Shape 74"/>
          <p:cNvSpPr txBox="1"/>
          <p:nvPr>
            <p:ph idx="12" type="sldNum"/>
          </p:nvPr>
        </p:nvSpPr>
        <p:spPr>
          <a:xfrm>
            <a:off x="40667796" y="29844587"/>
            <a:ext cx="2633700" cy="2519099"/>
          </a:xfrm>
          <a:prstGeom prst="rect">
            <a:avLst/>
          </a:prstGeom>
          <a:noFill/>
          <a:ln>
            <a:noFill/>
          </a:ln>
        </p:spPr>
        <p:txBody>
          <a:bodyPr anchorCtr="0" anchor="ctr" bIns="479475" lIns="479475" rIns="479475" tIns="47947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75" name="Shape 75"/>
        <p:cNvGrpSpPr/>
        <p:nvPr/>
      </p:nvGrpSpPr>
      <p:grpSpPr>
        <a:xfrm>
          <a:off x="0" y="0"/>
          <a:ext cx="0" cy="0"/>
          <a:chOff x="0" y="0"/>
          <a:chExt cx="0" cy="0"/>
        </a:xfrm>
      </p:grpSpPr>
      <p:sp>
        <p:nvSpPr>
          <p:cNvPr id="76" name="Shape 76"/>
          <p:cNvSpPr txBox="1"/>
          <p:nvPr>
            <p:ph type="title"/>
          </p:nvPr>
        </p:nvSpPr>
        <p:spPr>
          <a:xfrm>
            <a:off x="1496159" y="3555839"/>
            <a:ext cx="13478400" cy="4836298"/>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Arial"/>
              <a:buNone/>
              <a:defRPr b="0" i="0" sz="126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12600">
                <a:solidFill>
                  <a:schemeClr val="dk1"/>
                </a:solidFill>
              </a:defRPr>
            </a:lvl2pPr>
            <a:lvl3pPr indent="0" lvl="2">
              <a:spcBef>
                <a:spcPts val="0"/>
              </a:spcBef>
              <a:buClr>
                <a:schemeClr val="dk1"/>
              </a:buClr>
              <a:buFont typeface="Arial"/>
              <a:buNone/>
              <a:defRPr sz="12600">
                <a:solidFill>
                  <a:schemeClr val="dk1"/>
                </a:solidFill>
              </a:defRPr>
            </a:lvl3pPr>
            <a:lvl4pPr indent="0" lvl="3">
              <a:spcBef>
                <a:spcPts val="0"/>
              </a:spcBef>
              <a:buClr>
                <a:schemeClr val="dk1"/>
              </a:buClr>
              <a:buFont typeface="Arial"/>
              <a:buNone/>
              <a:defRPr sz="12600">
                <a:solidFill>
                  <a:schemeClr val="dk1"/>
                </a:solidFill>
              </a:defRPr>
            </a:lvl4pPr>
            <a:lvl5pPr indent="0" lvl="4">
              <a:spcBef>
                <a:spcPts val="0"/>
              </a:spcBef>
              <a:buClr>
                <a:schemeClr val="dk1"/>
              </a:buClr>
              <a:buFont typeface="Arial"/>
              <a:buNone/>
              <a:defRPr sz="12600">
                <a:solidFill>
                  <a:schemeClr val="dk1"/>
                </a:solidFill>
              </a:defRPr>
            </a:lvl5pPr>
            <a:lvl6pPr indent="0" lvl="5">
              <a:spcBef>
                <a:spcPts val="0"/>
              </a:spcBef>
              <a:buClr>
                <a:schemeClr val="dk1"/>
              </a:buClr>
              <a:buFont typeface="Arial"/>
              <a:buNone/>
              <a:defRPr sz="12600">
                <a:solidFill>
                  <a:schemeClr val="dk1"/>
                </a:solidFill>
              </a:defRPr>
            </a:lvl6pPr>
            <a:lvl7pPr indent="0" lvl="6">
              <a:spcBef>
                <a:spcPts val="0"/>
              </a:spcBef>
              <a:buClr>
                <a:schemeClr val="dk1"/>
              </a:buClr>
              <a:buFont typeface="Arial"/>
              <a:buNone/>
              <a:defRPr sz="12600">
                <a:solidFill>
                  <a:schemeClr val="dk1"/>
                </a:solidFill>
              </a:defRPr>
            </a:lvl7pPr>
            <a:lvl8pPr indent="0" lvl="7">
              <a:spcBef>
                <a:spcPts val="0"/>
              </a:spcBef>
              <a:buClr>
                <a:schemeClr val="dk1"/>
              </a:buClr>
              <a:buFont typeface="Arial"/>
              <a:buNone/>
              <a:defRPr sz="12600">
                <a:solidFill>
                  <a:schemeClr val="dk1"/>
                </a:solidFill>
              </a:defRPr>
            </a:lvl8pPr>
            <a:lvl9pPr indent="0" lvl="8">
              <a:spcBef>
                <a:spcPts val="0"/>
              </a:spcBef>
              <a:buClr>
                <a:schemeClr val="dk1"/>
              </a:buClr>
              <a:buFont typeface="Arial"/>
              <a:buNone/>
              <a:defRPr sz="12600">
                <a:solidFill>
                  <a:schemeClr val="dk1"/>
                </a:solidFill>
              </a:defRPr>
            </a:lvl9pPr>
          </a:lstStyle>
          <a:p/>
        </p:txBody>
      </p:sp>
      <p:sp>
        <p:nvSpPr>
          <p:cNvPr id="77" name="Shape 77"/>
          <p:cNvSpPr txBox="1"/>
          <p:nvPr>
            <p:ph idx="1" type="body"/>
          </p:nvPr>
        </p:nvSpPr>
        <p:spPr>
          <a:xfrm>
            <a:off x="1496159" y="8893439"/>
            <a:ext cx="13478400" cy="203481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9pPr>
          </a:lstStyle>
          <a:p/>
        </p:txBody>
      </p:sp>
      <p:sp>
        <p:nvSpPr>
          <p:cNvPr id="78" name="Shape 78"/>
          <p:cNvSpPr txBox="1"/>
          <p:nvPr>
            <p:ph idx="12" type="sldNum"/>
          </p:nvPr>
        </p:nvSpPr>
        <p:spPr>
          <a:xfrm>
            <a:off x="40667796" y="29844587"/>
            <a:ext cx="2633700" cy="2519099"/>
          </a:xfrm>
          <a:prstGeom prst="rect">
            <a:avLst/>
          </a:prstGeom>
          <a:noFill/>
          <a:ln>
            <a:noFill/>
          </a:ln>
        </p:spPr>
        <p:txBody>
          <a:bodyPr anchorCtr="0" anchor="ctr" bIns="479475" lIns="479475" rIns="479475" tIns="47947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79" name="Shape 79"/>
        <p:cNvGrpSpPr/>
        <p:nvPr/>
      </p:nvGrpSpPr>
      <p:grpSpPr>
        <a:xfrm>
          <a:off x="0" y="0"/>
          <a:ext cx="0" cy="0"/>
          <a:chOff x="0" y="0"/>
          <a:chExt cx="0" cy="0"/>
        </a:xfrm>
      </p:grpSpPr>
      <p:sp>
        <p:nvSpPr>
          <p:cNvPr id="80" name="Shape 80"/>
          <p:cNvSpPr txBox="1"/>
          <p:nvPr>
            <p:ph type="title"/>
          </p:nvPr>
        </p:nvSpPr>
        <p:spPr>
          <a:xfrm>
            <a:off x="2353200" y="2880959"/>
            <a:ext cx="30565501" cy="26181298"/>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252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5200">
                <a:solidFill>
                  <a:schemeClr val="dk1"/>
                </a:solidFill>
              </a:defRPr>
            </a:lvl2pPr>
            <a:lvl3pPr indent="0" lvl="2">
              <a:spcBef>
                <a:spcPts val="0"/>
              </a:spcBef>
              <a:buClr>
                <a:schemeClr val="dk1"/>
              </a:buClr>
              <a:buFont typeface="Arial"/>
              <a:buNone/>
              <a:defRPr sz="25200">
                <a:solidFill>
                  <a:schemeClr val="dk1"/>
                </a:solidFill>
              </a:defRPr>
            </a:lvl3pPr>
            <a:lvl4pPr indent="0" lvl="3">
              <a:spcBef>
                <a:spcPts val="0"/>
              </a:spcBef>
              <a:buClr>
                <a:schemeClr val="dk1"/>
              </a:buClr>
              <a:buFont typeface="Arial"/>
              <a:buNone/>
              <a:defRPr sz="25200">
                <a:solidFill>
                  <a:schemeClr val="dk1"/>
                </a:solidFill>
              </a:defRPr>
            </a:lvl4pPr>
            <a:lvl5pPr indent="0" lvl="4">
              <a:spcBef>
                <a:spcPts val="0"/>
              </a:spcBef>
              <a:buClr>
                <a:schemeClr val="dk1"/>
              </a:buClr>
              <a:buFont typeface="Arial"/>
              <a:buNone/>
              <a:defRPr sz="25200">
                <a:solidFill>
                  <a:schemeClr val="dk1"/>
                </a:solidFill>
              </a:defRPr>
            </a:lvl5pPr>
            <a:lvl6pPr indent="0" lvl="5">
              <a:spcBef>
                <a:spcPts val="0"/>
              </a:spcBef>
              <a:buClr>
                <a:schemeClr val="dk1"/>
              </a:buClr>
              <a:buFont typeface="Arial"/>
              <a:buNone/>
              <a:defRPr sz="25200">
                <a:solidFill>
                  <a:schemeClr val="dk1"/>
                </a:solidFill>
              </a:defRPr>
            </a:lvl6pPr>
            <a:lvl7pPr indent="0" lvl="6">
              <a:spcBef>
                <a:spcPts val="0"/>
              </a:spcBef>
              <a:buClr>
                <a:schemeClr val="dk1"/>
              </a:buClr>
              <a:buFont typeface="Arial"/>
              <a:buNone/>
              <a:defRPr sz="25200">
                <a:solidFill>
                  <a:schemeClr val="dk1"/>
                </a:solidFill>
              </a:defRPr>
            </a:lvl7pPr>
            <a:lvl8pPr indent="0" lvl="7">
              <a:spcBef>
                <a:spcPts val="0"/>
              </a:spcBef>
              <a:buClr>
                <a:schemeClr val="dk1"/>
              </a:buClr>
              <a:buFont typeface="Arial"/>
              <a:buNone/>
              <a:defRPr sz="25200">
                <a:solidFill>
                  <a:schemeClr val="dk1"/>
                </a:solidFill>
              </a:defRPr>
            </a:lvl8pPr>
            <a:lvl9pPr indent="0" lvl="8">
              <a:spcBef>
                <a:spcPts val="0"/>
              </a:spcBef>
              <a:buClr>
                <a:schemeClr val="dk1"/>
              </a:buClr>
              <a:buFont typeface="Arial"/>
              <a:buNone/>
              <a:defRPr sz="25200">
                <a:solidFill>
                  <a:schemeClr val="dk1"/>
                </a:solidFill>
              </a:defRPr>
            </a:lvl9pPr>
          </a:lstStyle>
          <a:p/>
        </p:txBody>
      </p:sp>
      <p:sp>
        <p:nvSpPr>
          <p:cNvPr id="81" name="Shape 81"/>
          <p:cNvSpPr txBox="1"/>
          <p:nvPr>
            <p:ph idx="12" type="sldNum"/>
          </p:nvPr>
        </p:nvSpPr>
        <p:spPr>
          <a:xfrm>
            <a:off x="40667796" y="29844587"/>
            <a:ext cx="2633700" cy="2519099"/>
          </a:xfrm>
          <a:prstGeom prst="rect">
            <a:avLst/>
          </a:prstGeom>
          <a:noFill/>
          <a:ln>
            <a:noFill/>
          </a:ln>
        </p:spPr>
        <p:txBody>
          <a:bodyPr anchorCtr="0" anchor="ctr" bIns="479475" lIns="479475" rIns="479475" tIns="47947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1">
    <p:spTree>
      <p:nvGrpSpPr>
        <p:cNvPr id="13" name="Shape 13"/>
        <p:cNvGrpSpPr/>
        <p:nvPr/>
      </p:nvGrpSpPr>
      <p:grpSpPr>
        <a:xfrm>
          <a:off x="0" y="0"/>
          <a:ext cx="0" cy="0"/>
          <a:chOff x="0" y="0"/>
          <a:chExt cx="0" cy="0"/>
        </a:xfrm>
      </p:grpSpPr>
      <p:sp>
        <p:nvSpPr>
          <p:cNvPr id="14" name="Shape 14"/>
          <p:cNvSpPr txBox="1"/>
          <p:nvPr>
            <p:ph type="title"/>
          </p:nvPr>
        </p:nvSpPr>
        <p:spPr>
          <a:xfrm>
            <a:off x="1496159" y="2848159"/>
            <a:ext cx="40898700" cy="3665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14200" u="none" cap="none" strike="noStrike">
                <a:solidFill>
                  <a:schemeClr val="dk1"/>
                </a:solidFill>
                <a:latin typeface="Arial"/>
                <a:ea typeface="Arial"/>
                <a:cs typeface="Arial"/>
                <a:sym typeface="Arial"/>
              </a:defRPr>
            </a:lvl1pPr>
            <a:lvl2pPr indent="0" lvl="1" rtl="0">
              <a:spcBef>
                <a:spcPts val="0"/>
              </a:spcBef>
              <a:buClr>
                <a:schemeClr val="dk1"/>
              </a:buClr>
              <a:buFont typeface="Arial"/>
              <a:buNone/>
              <a:defRPr sz="14200">
                <a:solidFill>
                  <a:schemeClr val="dk1"/>
                </a:solidFill>
              </a:defRPr>
            </a:lvl2pPr>
            <a:lvl3pPr indent="0" lvl="2" rtl="0">
              <a:spcBef>
                <a:spcPts val="0"/>
              </a:spcBef>
              <a:buClr>
                <a:schemeClr val="dk1"/>
              </a:buClr>
              <a:buFont typeface="Arial"/>
              <a:buNone/>
              <a:defRPr sz="14200">
                <a:solidFill>
                  <a:schemeClr val="dk1"/>
                </a:solidFill>
              </a:defRPr>
            </a:lvl3pPr>
            <a:lvl4pPr indent="0" lvl="3" rtl="0">
              <a:spcBef>
                <a:spcPts val="0"/>
              </a:spcBef>
              <a:buClr>
                <a:schemeClr val="dk1"/>
              </a:buClr>
              <a:buFont typeface="Arial"/>
              <a:buNone/>
              <a:defRPr sz="14200">
                <a:solidFill>
                  <a:schemeClr val="dk1"/>
                </a:solidFill>
              </a:defRPr>
            </a:lvl4pPr>
            <a:lvl5pPr indent="0" lvl="4" rtl="0">
              <a:spcBef>
                <a:spcPts val="0"/>
              </a:spcBef>
              <a:buClr>
                <a:schemeClr val="dk1"/>
              </a:buClr>
              <a:buFont typeface="Arial"/>
              <a:buNone/>
              <a:defRPr sz="14200">
                <a:solidFill>
                  <a:schemeClr val="dk1"/>
                </a:solidFill>
              </a:defRPr>
            </a:lvl5pPr>
            <a:lvl6pPr indent="0" lvl="5" rtl="0">
              <a:spcBef>
                <a:spcPts val="0"/>
              </a:spcBef>
              <a:buClr>
                <a:schemeClr val="dk1"/>
              </a:buClr>
              <a:buFont typeface="Arial"/>
              <a:buNone/>
              <a:defRPr sz="14200">
                <a:solidFill>
                  <a:schemeClr val="dk1"/>
                </a:solidFill>
              </a:defRPr>
            </a:lvl6pPr>
            <a:lvl7pPr indent="0" lvl="6" rtl="0">
              <a:spcBef>
                <a:spcPts val="0"/>
              </a:spcBef>
              <a:buClr>
                <a:schemeClr val="dk1"/>
              </a:buClr>
              <a:buFont typeface="Arial"/>
              <a:buNone/>
              <a:defRPr sz="14200">
                <a:solidFill>
                  <a:schemeClr val="dk1"/>
                </a:solidFill>
              </a:defRPr>
            </a:lvl7pPr>
            <a:lvl8pPr indent="0" lvl="7" rtl="0">
              <a:spcBef>
                <a:spcPts val="0"/>
              </a:spcBef>
              <a:buClr>
                <a:schemeClr val="dk1"/>
              </a:buClr>
              <a:buFont typeface="Arial"/>
              <a:buNone/>
              <a:defRPr sz="14200">
                <a:solidFill>
                  <a:schemeClr val="dk1"/>
                </a:solidFill>
              </a:defRPr>
            </a:lvl8pPr>
            <a:lvl9pPr indent="0" lvl="8" rtl="0">
              <a:spcBef>
                <a:spcPts val="0"/>
              </a:spcBef>
              <a:buClr>
                <a:schemeClr val="dk1"/>
              </a:buClr>
              <a:buFont typeface="Arial"/>
              <a:buNone/>
              <a:defRPr sz="14200">
                <a:solidFill>
                  <a:schemeClr val="dk1"/>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82" name="Shape 82"/>
        <p:cNvGrpSpPr/>
        <p:nvPr/>
      </p:nvGrpSpPr>
      <p:grpSpPr>
        <a:xfrm>
          <a:off x="0" y="0"/>
          <a:ext cx="0" cy="0"/>
          <a:chOff x="0" y="0"/>
          <a:chExt cx="0" cy="0"/>
        </a:xfrm>
      </p:grpSpPr>
      <p:sp>
        <p:nvSpPr>
          <p:cNvPr id="83" name="Shape 83"/>
          <p:cNvSpPr/>
          <p:nvPr/>
        </p:nvSpPr>
        <p:spPr>
          <a:xfrm>
            <a:off x="21945600" y="-800"/>
            <a:ext cx="21945599" cy="32918400"/>
          </a:xfrm>
          <a:prstGeom prst="rect">
            <a:avLst/>
          </a:prstGeom>
          <a:solidFill>
            <a:schemeClr val="lt2"/>
          </a:solidFill>
          <a:ln>
            <a:noFill/>
          </a:ln>
        </p:spPr>
        <p:txBody>
          <a:bodyPr anchorCtr="0" anchor="ctr" bIns="479475" lIns="479475" rIns="479475" tIns="47947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4" name="Shape 84"/>
          <p:cNvSpPr txBox="1"/>
          <p:nvPr>
            <p:ph type="title"/>
          </p:nvPr>
        </p:nvSpPr>
        <p:spPr>
          <a:xfrm>
            <a:off x="1274400" y="7892318"/>
            <a:ext cx="19416900" cy="948659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1"/>
              </a:buClr>
              <a:buFont typeface="Arial"/>
              <a:buNone/>
              <a:defRPr b="0" i="0" sz="22000" u="none" cap="none" strike="noStrike">
                <a:solidFill>
                  <a:schemeClr val="dk1"/>
                </a:solidFill>
                <a:latin typeface="Arial"/>
                <a:ea typeface="Arial"/>
                <a:cs typeface="Arial"/>
                <a:sym typeface="Arial"/>
              </a:defRPr>
            </a:lvl1pPr>
            <a:lvl2pPr indent="0" lvl="1" algn="ctr">
              <a:spcBef>
                <a:spcPts val="0"/>
              </a:spcBef>
              <a:buClr>
                <a:schemeClr val="dk1"/>
              </a:buClr>
              <a:buFont typeface="Arial"/>
              <a:buNone/>
              <a:defRPr sz="22000">
                <a:solidFill>
                  <a:schemeClr val="dk1"/>
                </a:solidFill>
              </a:defRPr>
            </a:lvl2pPr>
            <a:lvl3pPr indent="0" lvl="2" algn="ctr">
              <a:spcBef>
                <a:spcPts val="0"/>
              </a:spcBef>
              <a:buClr>
                <a:schemeClr val="dk1"/>
              </a:buClr>
              <a:buFont typeface="Arial"/>
              <a:buNone/>
              <a:defRPr sz="22000">
                <a:solidFill>
                  <a:schemeClr val="dk1"/>
                </a:solidFill>
              </a:defRPr>
            </a:lvl3pPr>
            <a:lvl4pPr indent="0" lvl="3" algn="ctr">
              <a:spcBef>
                <a:spcPts val="0"/>
              </a:spcBef>
              <a:buClr>
                <a:schemeClr val="dk1"/>
              </a:buClr>
              <a:buFont typeface="Arial"/>
              <a:buNone/>
              <a:defRPr sz="22000">
                <a:solidFill>
                  <a:schemeClr val="dk1"/>
                </a:solidFill>
              </a:defRPr>
            </a:lvl4pPr>
            <a:lvl5pPr indent="0" lvl="4" algn="ctr">
              <a:spcBef>
                <a:spcPts val="0"/>
              </a:spcBef>
              <a:buClr>
                <a:schemeClr val="dk1"/>
              </a:buClr>
              <a:buFont typeface="Arial"/>
              <a:buNone/>
              <a:defRPr sz="22000">
                <a:solidFill>
                  <a:schemeClr val="dk1"/>
                </a:solidFill>
              </a:defRPr>
            </a:lvl5pPr>
            <a:lvl6pPr indent="0" lvl="5" algn="ctr">
              <a:spcBef>
                <a:spcPts val="0"/>
              </a:spcBef>
              <a:buClr>
                <a:schemeClr val="dk1"/>
              </a:buClr>
              <a:buFont typeface="Arial"/>
              <a:buNone/>
              <a:defRPr sz="22000">
                <a:solidFill>
                  <a:schemeClr val="dk1"/>
                </a:solidFill>
              </a:defRPr>
            </a:lvl6pPr>
            <a:lvl7pPr indent="0" lvl="6" algn="ctr">
              <a:spcBef>
                <a:spcPts val="0"/>
              </a:spcBef>
              <a:buClr>
                <a:schemeClr val="dk1"/>
              </a:buClr>
              <a:buFont typeface="Arial"/>
              <a:buNone/>
              <a:defRPr sz="22000">
                <a:solidFill>
                  <a:schemeClr val="dk1"/>
                </a:solidFill>
              </a:defRPr>
            </a:lvl7pPr>
            <a:lvl8pPr indent="0" lvl="7" algn="ctr">
              <a:spcBef>
                <a:spcPts val="0"/>
              </a:spcBef>
              <a:buClr>
                <a:schemeClr val="dk1"/>
              </a:buClr>
              <a:buFont typeface="Arial"/>
              <a:buNone/>
              <a:defRPr sz="22000">
                <a:solidFill>
                  <a:schemeClr val="dk1"/>
                </a:solidFill>
              </a:defRPr>
            </a:lvl8pPr>
            <a:lvl9pPr indent="0" lvl="8" algn="ctr">
              <a:spcBef>
                <a:spcPts val="0"/>
              </a:spcBef>
              <a:buClr>
                <a:schemeClr val="dk1"/>
              </a:buClr>
              <a:buFont typeface="Arial"/>
              <a:buNone/>
              <a:defRPr sz="22000">
                <a:solidFill>
                  <a:schemeClr val="dk1"/>
                </a:solidFill>
              </a:defRPr>
            </a:lvl9pPr>
          </a:lstStyle>
          <a:p/>
        </p:txBody>
      </p:sp>
      <p:sp>
        <p:nvSpPr>
          <p:cNvPr id="85" name="Shape 85"/>
          <p:cNvSpPr txBox="1"/>
          <p:nvPr>
            <p:ph idx="1" type="subTitle"/>
          </p:nvPr>
        </p:nvSpPr>
        <p:spPr>
          <a:xfrm>
            <a:off x="1274400" y="17939679"/>
            <a:ext cx="19416900" cy="79047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2"/>
              </a:buClr>
              <a:buFont typeface="Arial"/>
              <a:buNone/>
              <a:defRPr b="0" i="0" sz="11000" u="none" cap="none" strike="noStrike">
                <a:solidFill>
                  <a:schemeClr val="dk2"/>
                </a:solidFill>
                <a:latin typeface="Arial"/>
                <a:ea typeface="Arial"/>
                <a:cs typeface="Arial"/>
                <a:sym typeface="Arial"/>
              </a:defRPr>
            </a:lvl1pPr>
            <a:lvl2pPr indent="0" lvl="1" marL="457200" marR="0" rtl="0" algn="ctr">
              <a:lnSpc>
                <a:spcPct val="100000"/>
              </a:lnSpc>
              <a:spcBef>
                <a:spcPts val="0"/>
              </a:spcBef>
              <a:spcAft>
                <a:spcPts val="0"/>
              </a:spcAft>
              <a:buClr>
                <a:schemeClr val="dk2"/>
              </a:buClr>
              <a:buFont typeface="Arial"/>
              <a:buNone/>
              <a:defRPr b="0" i="0" sz="11000" u="none" cap="none" strike="noStrike">
                <a:solidFill>
                  <a:schemeClr val="dk2"/>
                </a:solidFill>
                <a:latin typeface="Arial"/>
                <a:ea typeface="Arial"/>
                <a:cs typeface="Arial"/>
                <a:sym typeface="Arial"/>
              </a:defRPr>
            </a:lvl2pPr>
            <a:lvl3pPr indent="0" lvl="2" marL="914400" marR="0" rtl="0" algn="ctr">
              <a:lnSpc>
                <a:spcPct val="100000"/>
              </a:lnSpc>
              <a:spcBef>
                <a:spcPts val="0"/>
              </a:spcBef>
              <a:spcAft>
                <a:spcPts val="0"/>
              </a:spcAft>
              <a:buClr>
                <a:schemeClr val="dk2"/>
              </a:buClr>
              <a:buFont typeface="Arial"/>
              <a:buNone/>
              <a:defRPr b="0" i="0" sz="11000" u="none" cap="none" strike="noStrike">
                <a:solidFill>
                  <a:schemeClr val="dk2"/>
                </a:solidFill>
                <a:latin typeface="Arial"/>
                <a:ea typeface="Arial"/>
                <a:cs typeface="Arial"/>
                <a:sym typeface="Arial"/>
              </a:defRPr>
            </a:lvl3pPr>
            <a:lvl4pPr indent="0" lvl="3" marL="1371600" marR="0" rtl="0" algn="ctr">
              <a:lnSpc>
                <a:spcPct val="100000"/>
              </a:lnSpc>
              <a:spcBef>
                <a:spcPts val="0"/>
              </a:spcBef>
              <a:spcAft>
                <a:spcPts val="0"/>
              </a:spcAft>
              <a:buClr>
                <a:schemeClr val="dk2"/>
              </a:buClr>
              <a:buFont typeface="Arial"/>
              <a:buNone/>
              <a:defRPr b="0" i="0" sz="11000" u="none" cap="none" strike="noStrike">
                <a:solidFill>
                  <a:schemeClr val="dk2"/>
                </a:solidFill>
                <a:latin typeface="Arial"/>
                <a:ea typeface="Arial"/>
                <a:cs typeface="Arial"/>
                <a:sym typeface="Arial"/>
              </a:defRPr>
            </a:lvl4pPr>
            <a:lvl5pPr indent="0" lvl="4" marL="1828800" marR="0" rtl="0" algn="ctr">
              <a:lnSpc>
                <a:spcPct val="100000"/>
              </a:lnSpc>
              <a:spcBef>
                <a:spcPts val="0"/>
              </a:spcBef>
              <a:spcAft>
                <a:spcPts val="0"/>
              </a:spcAft>
              <a:buClr>
                <a:schemeClr val="dk2"/>
              </a:buClr>
              <a:buFont typeface="Arial"/>
              <a:buNone/>
              <a:defRPr b="0" i="0" sz="11000" u="none" cap="none" strike="noStrike">
                <a:solidFill>
                  <a:schemeClr val="dk2"/>
                </a:solidFill>
                <a:latin typeface="Arial"/>
                <a:ea typeface="Arial"/>
                <a:cs typeface="Arial"/>
                <a:sym typeface="Arial"/>
              </a:defRPr>
            </a:lvl5pPr>
            <a:lvl6pPr indent="0" lvl="5" marL="2286000" marR="0" rtl="0" algn="ctr">
              <a:lnSpc>
                <a:spcPct val="100000"/>
              </a:lnSpc>
              <a:spcBef>
                <a:spcPts val="0"/>
              </a:spcBef>
              <a:spcAft>
                <a:spcPts val="0"/>
              </a:spcAft>
              <a:buClr>
                <a:schemeClr val="dk2"/>
              </a:buClr>
              <a:buFont typeface="Arial"/>
              <a:buNone/>
              <a:defRPr b="0" i="0" sz="11000" u="none" cap="none" strike="noStrike">
                <a:solidFill>
                  <a:schemeClr val="dk2"/>
                </a:solidFill>
                <a:latin typeface="Arial"/>
                <a:ea typeface="Arial"/>
                <a:cs typeface="Arial"/>
                <a:sym typeface="Arial"/>
              </a:defRPr>
            </a:lvl6pPr>
            <a:lvl7pPr indent="0" lvl="6" marL="2743200" marR="0" rtl="0" algn="ctr">
              <a:lnSpc>
                <a:spcPct val="100000"/>
              </a:lnSpc>
              <a:spcBef>
                <a:spcPts val="0"/>
              </a:spcBef>
              <a:spcAft>
                <a:spcPts val="0"/>
              </a:spcAft>
              <a:buClr>
                <a:schemeClr val="dk2"/>
              </a:buClr>
              <a:buFont typeface="Arial"/>
              <a:buNone/>
              <a:defRPr b="0" i="0" sz="11000" u="none" cap="none" strike="noStrike">
                <a:solidFill>
                  <a:schemeClr val="dk2"/>
                </a:solidFill>
                <a:latin typeface="Arial"/>
                <a:ea typeface="Arial"/>
                <a:cs typeface="Arial"/>
                <a:sym typeface="Arial"/>
              </a:defRPr>
            </a:lvl7pPr>
            <a:lvl8pPr indent="0" lvl="7" marL="3200400" marR="0" rtl="0" algn="ctr">
              <a:lnSpc>
                <a:spcPct val="100000"/>
              </a:lnSpc>
              <a:spcBef>
                <a:spcPts val="0"/>
              </a:spcBef>
              <a:spcAft>
                <a:spcPts val="0"/>
              </a:spcAft>
              <a:buClr>
                <a:schemeClr val="dk2"/>
              </a:buClr>
              <a:buFont typeface="Arial"/>
              <a:buNone/>
              <a:defRPr b="0" i="0" sz="11000" u="none" cap="none" strike="noStrike">
                <a:solidFill>
                  <a:schemeClr val="dk2"/>
                </a:solidFill>
                <a:latin typeface="Arial"/>
                <a:ea typeface="Arial"/>
                <a:cs typeface="Arial"/>
                <a:sym typeface="Arial"/>
              </a:defRPr>
            </a:lvl8pPr>
            <a:lvl9pPr indent="0" lvl="8" marL="3657600" marR="0" rtl="0" algn="ctr">
              <a:lnSpc>
                <a:spcPct val="100000"/>
              </a:lnSpc>
              <a:spcBef>
                <a:spcPts val="0"/>
              </a:spcBef>
              <a:spcAft>
                <a:spcPts val="0"/>
              </a:spcAft>
              <a:buClr>
                <a:schemeClr val="dk2"/>
              </a:buClr>
              <a:buFont typeface="Arial"/>
              <a:buNone/>
              <a:defRPr b="0" i="0" sz="11000" u="none" cap="none" strike="noStrike">
                <a:solidFill>
                  <a:schemeClr val="dk2"/>
                </a:solidFill>
                <a:latin typeface="Arial"/>
                <a:ea typeface="Arial"/>
                <a:cs typeface="Arial"/>
                <a:sym typeface="Arial"/>
              </a:defRPr>
            </a:lvl9pPr>
          </a:lstStyle>
          <a:p/>
        </p:txBody>
      </p:sp>
      <p:sp>
        <p:nvSpPr>
          <p:cNvPr id="86" name="Shape 86"/>
          <p:cNvSpPr txBox="1"/>
          <p:nvPr>
            <p:ph idx="2" type="body"/>
          </p:nvPr>
        </p:nvSpPr>
        <p:spPr>
          <a:xfrm>
            <a:off x="23709600" y="4634078"/>
            <a:ext cx="18417600" cy="23648700"/>
          </a:xfrm>
          <a:prstGeom prst="rect">
            <a:avLst/>
          </a:prstGeom>
          <a:noFill/>
          <a:ln>
            <a:noFill/>
          </a:ln>
        </p:spPr>
        <p:txBody>
          <a:bodyPr anchorCtr="0" anchor="ctr" bIns="91425" lIns="91425" rIns="91425" tIns="91425"/>
          <a:lstStyle>
            <a:lvl1pPr indent="0" lvl="0" marL="0" marR="0" rtl="0" algn="l">
              <a:lnSpc>
                <a:spcPct val="115000"/>
              </a:lnSpc>
              <a:spcBef>
                <a:spcPts val="0"/>
              </a:spcBef>
              <a:spcAft>
                <a:spcPts val="8400"/>
              </a:spcAft>
              <a:buClr>
                <a:schemeClr val="dk2"/>
              </a:buClr>
              <a:buFont typeface="Arial"/>
              <a:buNone/>
              <a:defRPr b="0" i="0" sz="94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9pPr>
          </a:lstStyle>
          <a:p/>
        </p:txBody>
      </p:sp>
      <p:sp>
        <p:nvSpPr>
          <p:cNvPr id="87" name="Shape 87"/>
          <p:cNvSpPr txBox="1"/>
          <p:nvPr>
            <p:ph idx="12" type="sldNum"/>
          </p:nvPr>
        </p:nvSpPr>
        <p:spPr>
          <a:xfrm>
            <a:off x="40667796" y="29844587"/>
            <a:ext cx="2633700" cy="2519099"/>
          </a:xfrm>
          <a:prstGeom prst="rect">
            <a:avLst/>
          </a:prstGeom>
          <a:noFill/>
          <a:ln>
            <a:noFill/>
          </a:ln>
        </p:spPr>
        <p:txBody>
          <a:bodyPr anchorCtr="0" anchor="ctr" bIns="479475" lIns="479475" rIns="479475" tIns="47947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88" name="Shape 88"/>
        <p:cNvGrpSpPr/>
        <p:nvPr/>
      </p:nvGrpSpPr>
      <p:grpSpPr>
        <a:xfrm>
          <a:off x="0" y="0"/>
          <a:ext cx="0" cy="0"/>
          <a:chOff x="0" y="0"/>
          <a:chExt cx="0" cy="0"/>
        </a:xfrm>
      </p:grpSpPr>
      <p:sp>
        <p:nvSpPr>
          <p:cNvPr id="89" name="Shape 89"/>
          <p:cNvSpPr txBox="1"/>
          <p:nvPr>
            <p:ph idx="1" type="body"/>
          </p:nvPr>
        </p:nvSpPr>
        <p:spPr>
          <a:xfrm>
            <a:off x="1496159" y="27075681"/>
            <a:ext cx="28794299" cy="38726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2"/>
              </a:buClr>
              <a:buFont typeface="Arial"/>
              <a:buNone/>
              <a:defRPr b="0" i="0" sz="94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9pPr>
          </a:lstStyle>
          <a:p/>
        </p:txBody>
      </p:sp>
      <p:sp>
        <p:nvSpPr>
          <p:cNvPr id="90" name="Shape 90"/>
          <p:cNvSpPr txBox="1"/>
          <p:nvPr>
            <p:ph idx="12" type="sldNum"/>
          </p:nvPr>
        </p:nvSpPr>
        <p:spPr>
          <a:xfrm>
            <a:off x="40667796" y="29844587"/>
            <a:ext cx="2633700" cy="2519099"/>
          </a:xfrm>
          <a:prstGeom prst="rect">
            <a:avLst/>
          </a:prstGeom>
          <a:noFill/>
          <a:ln>
            <a:noFill/>
          </a:ln>
        </p:spPr>
        <p:txBody>
          <a:bodyPr anchorCtr="0" anchor="ctr" bIns="479475" lIns="479475" rIns="479475" tIns="47947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91" name="Shape 91"/>
        <p:cNvGrpSpPr/>
        <p:nvPr/>
      </p:nvGrpSpPr>
      <p:grpSpPr>
        <a:xfrm>
          <a:off x="0" y="0"/>
          <a:ext cx="0" cy="0"/>
          <a:chOff x="0" y="0"/>
          <a:chExt cx="0" cy="0"/>
        </a:xfrm>
      </p:grpSpPr>
      <p:sp>
        <p:nvSpPr>
          <p:cNvPr id="92" name="Shape 92"/>
          <p:cNvSpPr txBox="1"/>
          <p:nvPr>
            <p:ph type="title"/>
          </p:nvPr>
        </p:nvSpPr>
        <p:spPr>
          <a:xfrm>
            <a:off x="1496159" y="7079200"/>
            <a:ext cx="40898700" cy="1256639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1"/>
              </a:buClr>
              <a:buFont typeface="Arial"/>
              <a:buNone/>
              <a:defRPr b="0" i="0" sz="62900" u="none" cap="none" strike="noStrike">
                <a:solidFill>
                  <a:schemeClr val="dk1"/>
                </a:solidFill>
                <a:latin typeface="Arial"/>
                <a:ea typeface="Arial"/>
                <a:cs typeface="Arial"/>
                <a:sym typeface="Arial"/>
              </a:defRPr>
            </a:lvl1pPr>
            <a:lvl2pPr indent="0" lvl="1" algn="ctr">
              <a:spcBef>
                <a:spcPts val="0"/>
              </a:spcBef>
              <a:buClr>
                <a:schemeClr val="dk1"/>
              </a:buClr>
              <a:buFont typeface="Arial"/>
              <a:buNone/>
              <a:defRPr sz="62900">
                <a:solidFill>
                  <a:schemeClr val="dk1"/>
                </a:solidFill>
              </a:defRPr>
            </a:lvl2pPr>
            <a:lvl3pPr indent="0" lvl="2" algn="ctr">
              <a:spcBef>
                <a:spcPts val="0"/>
              </a:spcBef>
              <a:buClr>
                <a:schemeClr val="dk1"/>
              </a:buClr>
              <a:buFont typeface="Arial"/>
              <a:buNone/>
              <a:defRPr sz="62900">
                <a:solidFill>
                  <a:schemeClr val="dk1"/>
                </a:solidFill>
              </a:defRPr>
            </a:lvl3pPr>
            <a:lvl4pPr indent="0" lvl="3" algn="ctr">
              <a:spcBef>
                <a:spcPts val="0"/>
              </a:spcBef>
              <a:buClr>
                <a:schemeClr val="dk1"/>
              </a:buClr>
              <a:buFont typeface="Arial"/>
              <a:buNone/>
              <a:defRPr sz="62900">
                <a:solidFill>
                  <a:schemeClr val="dk1"/>
                </a:solidFill>
              </a:defRPr>
            </a:lvl4pPr>
            <a:lvl5pPr indent="0" lvl="4" algn="ctr">
              <a:spcBef>
                <a:spcPts val="0"/>
              </a:spcBef>
              <a:buClr>
                <a:schemeClr val="dk1"/>
              </a:buClr>
              <a:buFont typeface="Arial"/>
              <a:buNone/>
              <a:defRPr sz="62900">
                <a:solidFill>
                  <a:schemeClr val="dk1"/>
                </a:solidFill>
              </a:defRPr>
            </a:lvl5pPr>
            <a:lvl6pPr indent="0" lvl="5" algn="ctr">
              <a:spcBef>
                <a:spcPts val="0"/>
              </a:spcBef>
              <a:buClr>
                <a:schemeClr val="dk1"/>
              </a:buClr>
              <a:buFont typeface="Arial"/>
              <a:buNone/>
              <a:defRPr sz="62900">
                <a:solidFill>
                  <a:schemeClr val="dk1"/>
                </a:solidFill>
              </a:defRPr>
            </a:lvl6pPr>
            <a:lvl7pPr indent="0" lvl="6" algn="ctr">
              <a:spcBef>
                <a:spcPts val="0"/>
              </a:spcBef>
              <a:buClr>
                <a:schemeClr val="dk1"/>
              </a:buClr>
              <a:buFont typeface="Arial"/>
              <a:buNone/>
              <a:defRPr sz="62900">
                <a:solidFill>
                  <a:schemeClr val="dk1"/>
                </a:solidFill>
              </a:defRPr>
            </a:lvl7pPr>
            <a:lvl8pPr indent="0" lvl="7" algn="ctr">
              <a:spcBef>
                <a:spcPts val="0"/>
              </a:spcBef>
              <a:buClr>
                <a:schemeClr val="dk1"/>
              </a:buClr>
              <a:buFont typeface="Arial"/>
              <a:buNone/>
              <a:defRPr sz="62900">
                <a:solidFill>
                  <a:schemeClr val="dk1"/>
                </a:solidFill>
              </a:defRPr>
            </a:lvl8pPr>
            <a:lvl9pPr indent="0" lvl="8" algn="ctr">
              <a:spcBef>
                <a:spcPts val="0"/>
              </a:spcBef>
              <a:buClr>
                <a:schemeClr val="dk1"/>
              </a:buClr>
              <a:buFont typeface="Arial"/>
              <a:buNone/>
              <a:defRPr sz="62900">
                <a:solidFill>
                  <a:schemeClr val="dk1"/>
                </a:solidFill>
              </a:defRPr>
            </a:lvl9pPr>
          </a:lstStyle>
          <a:p/>
        </p:txBody>
      </p:sp>
      <p:sp>
        <p:nvSpPr>
          <p:cNvPr id="93" name="Shape 93"/>
          <p:cNvSpPr txBox="1"/>
          <p:nvPr>
            <p:ph idx="1" type="body"/>
          </p:nvPr>
        </p:nvSpPr>
        <p:spPr>
          <a:xfrm>
            <a:off x="1496159" y="20174239"/>
            <a:ext cx="40898700" cy="8325299"/>
          </a:xfrm>
          <a:prstGeom prst="rect">
            <a:avLst/>
          </a:prstGeom>
          <a:noFill/>
          <a:ln>
            <a:noFill/>
          </a:ln>
        </p:spPr>
        <p:txBody>
          <a:bodyPr anchorCtr="0" anchor="t" bIns="91425" lIns="91425" rIns="91425" tIns="91425"/>
          <a:lstStyle>
            <a:lvl1pPr indent="0" lvl="0" marL="0" marR="0" rtl="0" algn="ctr">
              <a:lnSpc>
                <a:spcPct val="115000"/>
              </a:lnSpc>
              <a:spcBef>
                <a:spcPts val="0"/>
              </a:spcBef>
              <a:spcAft>
                <a:spcPts val="8400"/>
              </a:spcAft>
              <a:buClr>
                <a:schemeClr val="dk2"/>
              </a:buClr>
              <a:buFont typeface="Arial"/>
              <a:buNone/>
              <a:defRPr b="0" i="0" sz="9400" u="none" cap="none" strike="noStrike">
                <a:solidFill>
                  <a:schemeClr val="dk2"/>
                </a:solidFill>
                <a:latin typeface="Arial"/>
                <a:ea typeface="Arial"/>
                <a:cs typeface="Arial"/>
                <a:sym typeface="Arial"/>
              </a:defRPr>
            </a:lvl1pPr>
            <a:lvl2pPr indent="0" lvl="1" marL="457200" marR="0" rtl="0" algn="ctr">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2pPr>
            <a:lvl3pPr indent="0" lvl="2" marL="914400" marR="0" rtl="0" algn="ctr">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3pPr>
            <a:lvl4pPr indent="0" lvl="3" marL="1371600" marR="0" rtl="0" algn="ctr">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4pPr>
            <a:lvl5pPr indent="0" lvl="4" marL="1828800" marR="0" rtl="0" algn="ctr">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5pPr>
            <a:lvl6pPr indent="0" lvl="5" marL="2286000" marR="0" rtl="0" algn="ctr">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6pPr>
            <a:lvl7pPr indent="0" lvl="6" marL="2743200" marR="0" rtl="0" algn="ctr">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7pPr>
            <a:lvl8pPr indent="0" lvl="7" marL="3200400" marR="0" rtl="0" algn="ctr">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8pPr>
            <a:lvl9pPr indent="0" lvl="8" marL="3657600" marR="0" rtl="0" algn="ctr">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9pPr>
          </a:lstStyle>
          <a:p/>
        </p:txBody>
      </p:sp>
      <p:sp>
        <p:nvSpPr>
          <p:cNvPr id="94" name="Shape 94"/>
          <p:cNvSpPr txBox="1"/>
          <p:nvPr>
            <p:ph idx="12" type="sldNum"/>
          </p:nvPr>
        </p:nvSpPr>
        <p:spPr>
          <a:xfrm>
            <a:off x="40667796" y="29844587"/>
            <a:ext cx="2633700" cy="2519099"/>
          </a:xfrm>
          <a:prstGeom prst="rect">
            <a:avLst/>
          </a:prstGeom>
          <a:noFill/>
          <a:ln>
            <a:noFill/>
          </a:ln>
        </p:spPr>
        <p:txBody>
          <a:bodyPr anchorCtr="0" anchor="ctr" bIns="479475" lIns="479475" rIns="479475" tIns="47947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5" name="Shape 95"/>
        <p:cNvGrpSpPr/>
        <p:nvPr/>
      </p:nvGrpSpPr>
      <p:grpSpPr>
        <a:xfrm>
          <a:off x="0" y="0"/>
          <a:ext cx="0" cy="0"/>
          <a:chOff x="0" y="0"/>
          <a:chExt cx="0" cy="0"/>
        </a:xfrm>
      </p:grpSpPr>
      <p:sp>
        <p:nvSpPr>
          <p:cNvPr id="96" name="Shape 96"/>
          <p:cNvSpPr txBox="1"/>
          <p:nvPr>
            <p:ph idx="12" type="sldNum"/>
          </p:nvPr>
        </p:nvSpPr>
        <p:spPr>
          <a:xfrm>
            <a:off x="40667796" y="29844587"/>
            <a:ext cx="2633700" cy="2519099"/>
          </a:xfrm>
          <a:prstGeom prst="rect">
            <a:avLst/>
          </a:prstGeom>
          <a:noFill/>
          <a:ln>
            <a:noFill/>
          </a:ln>
        </p:spPr>
        <p:txBody>
          <a:bodyPr anchorCtr="0" anchor="ctr" bIns="479475" lIns="479475" rIns="479475" tIns="47947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1496159" y="13765440"/>
            <a:ext cx="40898700" cy="53876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Arial"/>
              <a:buNone/>
              <a:defRPr b="0" i="0" sz="18400" u="none" cap="none" strike="noStrike">
                <a:solidFill>
                  <a:schemeClr val="dk1"/>
                </a:solidFill>
                <a:latin typeface="Arial"/>
                <a:ea typeface="Arial"/>
                <a:cs typeface="Arial"/>
                <a:sym typeface="Arial"/>
              </a:defRPr>
            </a:lvl1pPr>
            <a:lvl2pPr indent="0" lvl="1" rtl="0" algn="ctr">
              <a:spcBef>
                <a:spcPts val="0"/>
              </a:spcBef>
              <a:buClr>
                <a:schemeClr val="dk1"/>
              </a:buClr>
              <a:buFont typeface="Arial"/>
              <a:buNone/>
              <a:defRPr sz="18400">
                <a:solidFill>
                  <a:schemeClr val="dk1"/>
                </a:solidFill>
              </a:defRPr>
            </a:lvl2pPr>
            <a:lvl3pPr indent="0" lvl="2" rtl="0" algn="ctr">
              <a:spcBef>
                <a:spcPts val="0"/>
              </a:spcBef>
              <a:buClr>
                <a:schemeClr val="dk1"/>
              </a:buClr>
              <a:buFont typeface="Arial"/>
              <a:buNone/>
              <a:defRPr sz="18400">
                <a:solidFill>
                  <a:schemeClr val="dk1"/>
                </a:solidFill>
              </a:defRPr>
            </a:lvl3pPr>
            <a:lvl4pPr indent="0" lvl="3" rtl="0" algn="ctr">
              <a:spcBef>
                <a:spcPts val="0"/>
              </a:spcBef>
              <a:buClr>
                <a:schemeClr val="dk1"/>
              </a:buClr>
              <a:buFont typeface="Arial"/>
              <a:buNone/>
              <a:defRPr sz="18400">
                <a:solidFill>
                  <a:schemeClr val="dk1"/>
                </a:solidFill>
              </a:defRPr>
            </a:lvl4pPr>
            <a:lvl5pPr indent="0" lvl="4" rtl="0" algn="ctr">
              <a:spcBef>
                <a:spcPts val="0"/>
              </a:spcBef>
              <a:buClr>
                <a:schemeClr val="dk1"/>
              </a:buClr>
              <a:buFont typeface="Arial"/>
              <a:buNone/>
              <a:defRPr sz="18400">
                <a:solidFill>
                  <a:schemeClr val="dk1"/>
                </a:solidFill>
              </a:defRPr>
            </a:lvl5pPr>
            <a:lvl6pPr indent="0" lvl="5" rtl="0" algn="ctr">
              <a:spcBef>
                <a:spcPts val="0"/>
              </a:spcBef>
              <a:buClr>
                <a:schemeClr val="dk1"/>
              </a:buClr>
              <a:buFont typeface="Arial"/>
              <a:buNone/>
              <a:defRPr sz="18400">
                <a:solidFill>
                  <a:schemeClr val="dk1"/>
                </a:solidFill>
              </a:defRPr>
            </a:lvl6pPr>
            <a:lvl7pPr indent="0" lvl="6" rtl="0" algn="ctr">
              <a:spcBef>
                <a:spcPts val="0"/>
              </a:spcBef>
              <a:buClr>
                <a:schemeClr val="dk1"/>
              </a:buClr>
              <a:buFont typeface="Arial"/>
              <a:buNone/>
              <a:defRPr sz="18400">
                <a:solidFill>
                  <a:schemeClr val="dk1"/>
                </a:solidFill>
              </a:defRPr>
            </a:lvl7pPr>
            <a:lvl8pPr indent="0" lvl="7" rtl="0" algn="ctr">
              <a:spcBef>
                <a:spcPts val="0"/>
              </a:spcBef>
              <a:buClr>
                <a:schemeClr val="dk1"/>
              </a:buClr>
              <a:buFont typeface="Arial"/>
              <a:buNone/>
              <a:defRPr sz="18400">
                <a:solidFill>
                  <a:schemeClr val="dk1"/>
                </a:solidFill>
              </a:defRPr>
            </a:lvl8pPr>
            <a:lvl9pPr indent="0" lvl="8" rtl="0" algn="ctr">
              <a:spcBef>
                <a:spcPts val="0"/>
              </a:spcBef>
              <a:buClr>
                <a:schemeClr val="dk1"/>
              </a:buClr>
              <a:buFont typeface="Arial"/>
              <a:buNone/>
              <a:defRPr sz="18400">
                <a:solidFill>
                  <a:schemeClr val="dk1"/>
                </a:solidFill>
              </a:defRPr>
            </a:lvl9pPr>
          </a:lstStyle>
          <a:p/>
        </p:txBody>
      </p:sp>
      <p:sp>
        <p:nvSpPr>
          <p:cNvPr id="17" name="Shape 17"/>
          <p:cNvSpPr txBox="1"/>
          <p:nvPr>
            <p:ph idx="12" type="sldNum"/>
          </p:nvPr>
        </p:nvSpPr>
        <p:spPr>
          <a:xfrm>
            <a:off x="40667796" y="29844587"/>
            <a:ext cx="2633700" cy="2519099"/>
          </a:xfrm>
          <a:prstGeom prst="rect">
            <a:avLst/>
          </a:prstGeom>
          <a:noFill/>
          <a:ln>
            <a:noFill/>
          </a:ln>
        </p:spPr>
        <p:txBody>
          <a:bodyPr anchorCtr="0" anchor="ctr" bIns="464650" lIns="464650" rIns="464650" tIns="46465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txBox="1"/>
          <p:nvPr>
            <p:ph type="title"/>
          </p:nvPr>
        </p:nvSpPr>
        <p:spPr>
          <a:xfrm>
            <a:off x="1496159" y="2848159"/>
            <a:ext cx="40898700" cy="3665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14200" u="none" cap="none" strike="noStrike">
                <a:solidFill>
                  <a:schemeClr val="dk1"/>
                </a:solidFill>
                <a:latin typeface="Arial"/>
                <a:ea typeface="Arial"/>
                <a:cs typeface="Arial"/>
                <a:sym typeface="Arial"/>
              </a:defRPr>
            </a:lvl1pPr>
            <a:lvl2pPr indent="0" lvl="1" rtl="0">
              <a:spcBef>
                <a:spcPts val="0"/>
              </a:spcBef>
              <a:buClr>
                <a:schemeClr val="dk1"/>
              </a:buClr>
              <a:buFont typeface="Arial"/>
              <a:buNone/>
              <a:defRPr sz="14200">
                <a:solidFill>
                  <a:schemeClr val="dk1"/>
                </a:solidFill>
              </a:defRPr>
            </a:lvl2pPr>
            <a:lvl3pPr indent="0" lvl="2" rtl="0">
              <a:spcBef>
                <a:spcPts val="0"/>
              </a:spcBef>
              <a:buClr>
                <a:schemeClr val="dk1"/>
              </a:buClr>
              <a:buFont typeface="Arial"/>
              <a:buNone/>
              <a:defRPr sz="14200">
                <a:solidFill>
                  <a:schemeClr val="dk1"/>
                </a:solidFill>
              </a:defRPr>
            </a:lvl3pPr>
            <a:lvl4pPr indent="0" lvl="3" rtl="0">
              <a:spcBef>
                <a:spcPts val="0"/>
              </a:spcBef>
              <a:buClr>
                <a:schemeClr val="dk1"/>
              </a:buClr>
              <a:buFont typeface="Arial"/>
              <a:buNone/>
              <a:defRPr sz="14200">
                <a:solidFill>
                  <a:schemeClr val="dk1"/>
                </a:solidFill>
              </a:defRPr>
            </a:lvl4pPr>
            <a:lvl5pPr indent="0" lvl="4" rtl="0">
              <a:spcBef>
                <a:spcPts val="0"/>
              </a:spcBef>
              <a:buClr>
                <a:schemeClr val="dk1"/>
              </a:buClr>
              <a:buFont typeface="Arial"/>
              <a:buNone/>
              <a:defRPr sz="14200">
                <a:solidFill>
                  <a:schemeClr val="dk1"/>
                </a:solidFill>
              </a:defRPr>
            </a:lvl5pPr>
            <a:lvl6pPr indent="0" lvl="5" rtl="0">
              <a:spcBef>
                <a:spcPts val="0"/>
              </a:spcBef>
              <a:buClr>
                <a:schemeClr val="dk1"/>
              </a:buClr>
              <a:buFont typeface="Arial"/>
              <a:buNone/>
              <a:defRPr sz="14200">
                <a:solidFill>
                  <a:schemeClr val="dk1"/>
                </a:solidFill>
              </a:defRPr>
            </a:lvl6pPr>
            <a:lvl7pPr indent="0" lvl="6" rtl="0">
              <a:spcBef>
                <a:spcPts val="0"/>
              </a:spcBef>
              <a:buClr>
                <a:schemeClr val="dk1"/>
              </a:buClr>
              <a:buFont typeface="Arial"/>
              <a:buNone/>
              <a:defRPr sz="14200">
                <a:solidFill>
                  <a:schemeClr val="dk1"/>
                </a:solidFill>
              </a:defRPr>
            </a:lvl7pPr>
            <a:lvl8pPr indent="0" lvl="7" rtl="0">
              <a:spcBef>
                <a:spcPts val="0"/>
              </a:spcBef>
              <a:buClr>
                <a:schemeClr val="dk1"/>
              </a:buClr>
              <a:buFont typeface="Arial"/>
              <a:buNone/>
              <a:defRPr sz="14200">
                <a:solidFill>
                  <a:schemeClr val="dk1"/>
                </a:solidFill>
              </a:defRPr>
            </a:lvl8pPr>
            <a:lvl9pPr indent="0" lvl="8" rtl="0">
              <a:spcBef>
                <a:spcPts val="0"/>
              </a:spcBef>
              <a:buClr>
                <a:schemeClr val="dk1"/>
              </a:buClr>
              <a:buFont typeface="Arial"/>
              <a:buNone/>
              <a:defRPr sz="14200">
                <a:solidFill>
                  <a:schemeClr val="dk1"/>
                </a:solidFill>
              </a:defRPr>
            </a:lvl9pPr>
          </a:lstStyle>
          <a:p/>
        </p:txBody>
      </p:sp>
      <p:sp>
        <p:nvSpPr>
          <p:cNvPr id="20" name="Shape 20"/>
          <p:cNvSpPr txBox="1"/>
          <p:nvPr>
            <p:ph idx="1" type="body"/>
          </p:nvPr>
        </p:nvSpPr>
        <p:spPr>
          <a:xfrm>
            <a:off x="1496159" y="7375839"/>
            <a:ext cx="40898700" cy="218652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8400"/>
              </a:spcAft>
              <a:buClr>
                <a:schemeClr val="dk2"/>
              </a:buClr>
              <a:buFont typeface="Arial"/>
              <a:buNone/>
              <a:defRPr b="0" i="0" sz="89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9pPr>
          </a:lstStyle>
          <a:p/>
        </p:txBody>
      </p:sp>
      <p:sp>
        <p:nvSpPr>
          <p:cNvPr id="21" name="Shape 21"/>
          <p:cNvSpPr txBox="1"/>
          <p:nvPr>
            <p:ph idx="12" type="sldNum"/>
          </p:nvPr>
        </p:nvSpPr>
        <p:spPr>
          <a:xfrm>
            <a:off x="40667796" y="29844587"/>
            <a:ext cx="2633700" cy="2519099"/>
          </a:xfrm>
          <a:prstGeom prst="rect">
            <a:avLst/>
          </a:prstGeom>
          <a:noFill/>
          <a:ln>
            <a:noFill/>
          </a:ln>
        </p:spPr>
        <p:txBody>
          <a:bodyPr anchorCtr="0" anchor="ctr" bIns="464650" lIns="464650" rIns="464650" tIns="46465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2" name="Shape 22"/>
        <p:cNvGrpSpPr/>
        <p:nvPr/>
      </p:nvGrpSpPr>
      <p:grpSpPr>
        <a:xfrm>
          <a:off x="0" y="0"/>
          <a:ext cx="0" cy="0"/>
          <a:chOff x="0" y="0"/>
          <a:chExt cx="0" cy="0"/>
        </a:xfrm>
      </p:grpSpPr>
      <p:sp>
        <p:nvSpPr>
          <p:cNvPr id="23" name="Shape 23"/>
          <p:cNvSpPr txBox="1"/>
          <p:nvPr>
            <p:ph type="title"/>
          </p:nvPr>
        </p:nvSpPr>
        <p:spPr>
          <a:xfrm>
            <a:off x="1496159" y="2848159"/>
            <a:ext cx="40898700" cy="3665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14200" u="none" cap="none" strike="noStrike">
                <a:solidFill>
                  <a:schemeClr val="dk1"/>
                </a:solidFill>
                <a:latin typeface="Arial"/>
                <a:ea typeface="Arial"/>
                <a:cs typeface="Arial"/>
                <a:sym typeface="Arial"/>
              </a:defRPr>
            </a:lvl1pPr>
            <a:lvl2pPr indent="0" lvl="1" rtl="0">
              <a:spcBef>
                <a:spcPts val="0"/>
              </a:spcBef>
              <a:buClr>
                <a:schemeClr val="dk1"/>
              </a:buClr>
              <a:buFont typeface="Arial"/>
              <a:buNone/>
              <a:defRPr sz="14200">
                <a:solidFill>
                  <a:schemeClr val="dk1"/>
                </a:solidFill>
              </a:defRPr>
            </a:lvl2pPr>
            <a:lvl3pPr indent="0" lvl="2" rtl="0">
              <a:spcBef>
                <a:spcPts val="0"/>
              </a:spcBef>
              <a:buClr>
                <a:schemeClr val="dk1"/>
              </a:buClr>
              <a:buFont typeface="Arial"/>
              <a:buNone/>
              <a:defRPr sz="14200">
                <a:solidFill>
                  <a:schemeClr val="dk1"/>
                </a:solidFill>
              </a:defRPr>
            </a:lvl3pPr>
            <a:lvl4pPr indent="0" lvl="3" rtl="0">
              <a:spcBef>
                <a:spcPts val="0"/>
              </a:spcBef>
              <a:buClr>
                <a:schemeClr val="dk1"/>
              </a:buClr>
              <a:buFont typeface="Arial"/>
              <a:buNone/>
              <a:defRPr sz="14200">
                <a:solidFill>
                  <a:schemeClr val="dk1"/>
                </a:solidFill>
              </a:defRPr>
            </a:lvl4pPr>
            <a:lvl5pPr indent="0" lvl="4" rtl="0">
              <a:spcBef>
                <a:spcPts val="0"/>
              </a:spcBef>
              <a:buClr>
                <a:schemeClr val="dk1"/>
              </a:buClr>
              <a:buFont typeface="Arial"/>
              <a:buNone/>
              <a:defRPr sz="14200">
                <a:solidFill>
                  <a:schemeClr val="dk1"/>
                </a:solidFill>
              </a:defRPr>
            </a:lvl5pPr>
            <a:lvl6pPr indent="0" lvl="5" rtl="0">
              <a:spcBef>
                <a:spcPts val="0"/>
              </a:spcBef>
              <a:buClr>
                <a:schemeClr val="dk1"/>
              </a:buClr>
              <a:buFont typeface="Arial"/>
              <a:buNone/>
              <a:defRPr sz="14200">
                <a:solidFill>
                  <a:schemeClr val="dk1"/>
                </a:solidFill>
              </a:defRPr>
            </a:lvl6pPr>
            <a:lvl7pPr indent="0" lvl="6" rtl="0">
              <a:spcBef>
                <a:spcPts val="0"/>
              </a:spcBef>
              <a:buClr>
                <a:schemeClr val="dk1"/>
              </a:buClr>
              <a:buFont typeface="Arial"/>
              <a:buNone/>
              <a:defRPr sz="14200">
                <a:solidFill>
                  <a:schemeClr val="dk1"/>
                </a:solidFill>
              </a:defRPr>
            </a:lvl7pPr>
            <a:lvl8pPr indent="0" lvl="7" rtl="0">
              <a:spcBef>
                <a:spcPts val="0"/>
              </a:spcBef>
              <a:buClr>
                <a:schemeClr val="dk1"/>
              </a:buClr>
              <a:buFont typeface="Arial"/>
              <a:buNone/>
              <a:defRPr sz="14200">
                <a:solidFill>
                  <a:schemeClr val="dk1"/>
                </a:solidFill>
              </a:defRPr>
            </a:lvl8pPr>
            <a:lvl9pPr indent="0" lvl="8" rtl="0">
              <a:spcBef>
                <a:spcPts val="0"/>
              </a:spcBef>
              <a:buClr>
                <a:schemeClr val="dk1"/>
              </a:buClr>
              <a:buFont typeface="Arial"/>
              <a:buNone/>
              <a:defRPr sz="14200">
                <a:solidFill>
                  <a:schemeClr val="dk1"/>
                </a:solidFill>
              </a:defRPr>
            </a:lvl9pPr>
          </a:lstStyle>
          <a:p/>
        </p:txBody>
      </p:sp>
      <p:sp>
        <p:nvSpPr>
          <p:cNvPr id="24" name="Shape 24"/>
          <p:cNvSpPr txBox="1"/>
          <p:nvPr>
            <p:ph idx="1" type="body"/>
          </p:nvPr>
        </p:nvSpPr>
        <p:spPr>
          <a:xfrm>
            <a:off x="1496159" y="7375839"/>
            <a:ext cx="19199699" cy="218652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9pPr>
          </a:lstStyle>
          <a:p/>
        </p:txBody>
      </p:sp>
      <p:sp>
        <p:nvSpPr>
          <p:cNvPr id="25" name="Shape 25"/>
          <p:cNvSpPr txBox="1"/>
          <p:nvPr>
            <p:ph idx="2" type="body"/>
          </p:nvPr>
        </p:nvSpPr>
        <p:spPr>
          <a:xfrm>
            <a:off x="23195520" y="7375839"/>
            <a:ext cx="19199699" cy="218652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9pPr>
          </a:lstStyle>
          <a:p/>
        </p:txBody>
      </p:sp>
      <p:sp>
        <p:nvSpPr>
          <p:cNvPr id="26" name="Shape 26"/>
          <p:cNvSpPr txBox="1"/>
          <p:nvPr>
            <p:ph idx="12" type="sldNum"/>
          </p:nvPr>
        </p:nvSpPr>
        <p:spPr>
          <a:xfrm>
            <a:off x="40667796" y="29844587"/>
            <a:ext cx="2633700" cy="2519099"/>
          </a:xfrm>
          <a:prstGeom prst="rect">
            <a:avLst/>
          </a:prstGeom>
          <a:noFill/>
          <a:ln>
            <a:noFill/>
          </a:ln>
        </p:spPr>
        <p:txBody>
          <a:bodyPr anchorCtr="0" anchor="ctr" bIns="464650" lIns="464650" rIns="464650" tIns="46465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1496159" y="2848159"/>
            <a:ext cx="40898700" cy="3665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14200" u="none" cap="none" strike="noStrike">
                <a:solidFill>
                  <a:schemeClr val="dk1"/>
                </a:solidFill>
                <a:latin typeface="Arial"/>
                <a:ea typeface="Arial"/>
                <a:cs typeface="Arial"/>
                <a:sym typeface="Arial"/>
              </a:defRPr>
            </a:lvl1pPr>
            <a:lvl2pPr indent="0" lvl="1" rtl="0">
              <a:spcBef>
                <a:spcPts val="0"/>
              </a:spcBef>
              <a:buClr>
                <a:schemeClr val="dk1"/>
              </a:buClr>
              <a:buFont typeface="Arial"/>
              <a:buNone/>
              <a:defRPr sz="14200">
                <a:solidFill>
                  <a:schemeClr val="dk1"/>
                </a:solidFill>
              </a:defRPr>
            </a:lvl2pPr>
            <a:lvl3pPr indent="0" lvl="2" rtl="0">
              <a:spcBef>
                <a:spcPts val="0"/>
              </a:spcBef>
              <a:buClr>
                <a:schemeClr val="dk1"/>
              </a:buClr>
              <a:buFont typeface="Arial"/>
              <a:buNone/>
              <a:defRPr sz="14200">
                <a:solidFill>
                  <a:schemeClr val="dk1"/>
                </a:solidFill>
              </a:defRPr>
            </a:lvl3pPr>
            <a:lvl4pPr indent="0" lvl="3" rtl="0">
              <a:spcBef>
                <a:spcPts val="0"/>
              </a:spcBef>
              <a:buClr>
                <a:schemeClr val="dk1"/>
              </a:buClr>
              <a:buFont typeface="Arial"/>
              <a:buNone/>
              <a:defRPr sz="14200">
                <a:solidFill>
                  <a:schemeClr val="dk1"/>
                </a:solidFill>
              </a:defRPr>
            </a:lvl4pPr>
            <a:lvl5pPr indent="0" lvl="4" rtl="0">
              <a:spcBef>
                <a:spcPts val="0"/>
              </a:spcBef>
              <a:buClr>
                <a:schemeClr val="dk1"/>
              </a:buClr>
              <a:buFont typeface="Arial"/>
              <a:buNone/>
              <a:defRPr sz="14200">
                <a:solidFill>
                  <a:schemeClr val="dk1"/>
                </a:solidFill>
              </a:defRPr>
            </a:lvl5pPr>
            <a:lvl6pPr indent="0" lvl="5" rtl="0">
              <a:spcBef>
                <a:spcPts val="0"/>
              </a:spcBef>
              <a:buClr>
                <a:schemeClr val="dk1"/>
              </a:buClr>
              <a:buFont typeface="Arial"/>
              <a:buNone/>
              <a:defRPr sz="14200">
                <a:solidFill>
                  <a:schemeClr val="dk1"/>
                </a:solidFill>
              </a:defRPr>
            </a:lvl6pPr>
            <a:lvl7pPr indent="0" lvl="6" rtl="0">
              <a:spcBef>
                <a:spcPts val="0"/>
              </a:spcBef>
              <a:buClr>
                <a:schemeClr val="dk1"/>
              </a:buClr>
              <a:buFont typeface="Arial"/>
              <a:buNone/>
              <a:defRPr sz="14200">
                <a:solidFill>
                  <a:schemeClr val="dk1"/>
                </a:solidFill>
              </a:defRPr>
            </a:lvl7pPr>
            <a:lvl8pPr indent="0" lvl="7" rtl="0">
              <a:spcBef>
                <a:spcPts val="0"/>
              </a:spcBef>
              <a:buClr>
                <a:schemeClr val="dk1"/>
              </a:buClr>
              <a:buFont typeface="Arial"/>
              <a:buNone/>
              <a:defRPr sz="14200">
                <a:solidFill>
                  <a:schemeClr val="dk1"/>
                </a:solidFill>
              </a:defRPr>
            </a:lvl8pPr>
            <a:lvl9pPr indent="0" lvl="8" rtl="0">
              <a:spcBef>
                <a:spcPts val="0"/>
              </a:spcBef>
              <a:buClr>
                <a:schemeClr val="dk1"/>
              </a:buClr>
              <a:buFont typeface="Arial"/>
              <a:buNone/>
              <a:defRPr sz="14200">
                <a:solidFill>
                  <a:schemeClr val="dk1"/>
                </a:solidFill>
              </a:defRPr>
            </a:lvl9pPr>
          </a:lstStyle>
          <a:p/>
        </p:txBody>
      </p:sp>
      <p:sp>
        <p:nvSpPr>
          <p:cNvPr id="29" name="Shape 29"/>
          <p:cNvSpPr txBox="1"/>
          <p:nvPr>
            <p:ph idx="12" type="sldNum"/>
          </p:nvPr>
        </p:nvSpPr>
        <p:spPr>
          <a:xfrm>
            <a:off x="40667796" y="29844587"/>
            <a:ext cx="2633700" cy="2519099"/>
          </a:xfrm>
          <a:prstGeom prst="rect">
            <a:avLst/>
          </a:prstGeom>
          <a:noFill/>
          <a:ln>
            <a:noFill/>
          </a:ln>
        </p:spPr>
        <p:txBody>
          <a:bodyPr anchorCtr="0" anchor="ctr" bIns="464650" lIns="464650" rIns="464650" tIns="46465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0" name="Shape 30"/>
        <p:cNvGrpSpPr/>
        <p:nvPr/>
      </p:nvGrpSpPr>
      <p:grpSpPr>
        <a:xfrm>
          <a:off x="0" y="0"/>
          <a:ext cx="0" cy="0"/>
          <a:chOff x="0" y="0"/>
          <a:chExt cx="0" cy="0"/>
        </a:xfrm>
      </p:grpSpPr>
      <p:sp>
        <p:nvSpPr>
          <p:cNvPr id="31" name="Shape 31"/>
          <p:cNvSpPr txBox="1"/>
          <p:nvPr>
            <p:ph type="title"/>
          </p:nvPr>
        </p:nvSpPr>
        <p:spPr>
          <a:xfrm>
            <a:off x="1496159" y="3555839"/>
            <a:ext cx="13478400" cy="4836298"/>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Arial"/>
              <a:buNone/>
              <a:defRPr b="0" i="0" sz="12100" u="none" cap="none" strike="noStrike">
                <a:solidFill>
                  <a:schemeClr val="dk1"/>
                </a:solidFill>
                <a:latin typeface="Arial"/>
                <a:ea typeface="Arial"/>
                <a:cs typeface="Arial"/>
                <a:sym typeface="Arial"/>
              </a:defRPr>
            </a:lvl1pPr>
            <a:lvl2pPr indent="0" lvl="1" rtl="0">
              <a:spcBef>
                <a:spcPts val="0"/>
              </a:spcBef>
              <a:buClr>
                <a:schemeClr val="dk1"/>
              </a:buClr>
              <a:buFont typeface="Arial"/>
              <a:buNone/>
              <a:defRPr sz="12100">
                <a:solidFill>
                  <a:schemeClr val="dk1"/>
                </a:solidFill>
              </a:defRPr>
            </a:lvl2pPr>
            <a:lvl3pPr indent="0" lvl="2" rtl="0">
              <a:spcBef>
                <a:spcPts val="0"/>
              </a:spcBef>
              <a:buClr>
                <a:schemeClr val="dk1"/>
              </a:buClr>
              <a:buFont typeface="Arial"/>
              <a:buNone/>
              <a:defRPr sz="12100">
                <a:solidFill>
                  <a:schemeClr val="dk1"/>
                </a:solidFill>
              </a:defRPr>
            </a:lvl3pPr>
            <a:lvl4pPr indent="0" lvl="3" rtl="0">
              <a:spcBef>
                <a:spcPts val="0"/>
              </a:spcBef>
              <a:buClr>
                <a:schemeClr val="dk1"/>
              </a:buClr>
              <a:buFont typeface="Arial"/>
              <a:buNone/>
              <a:defRPr sz="12100">
                <a:solidFill>
                  <a:schemeClr val="dk1"/>
                </a:solidFill>
              </a:defRPr>
            </a:lvl4pPr>
            <a:lvl5pPr indent="0" lvl="4" rtl="0">
              <a:spcBef>
                <a:spcPts val="0"/>
              </a:spcBef>
              <a:buClr>
                <a:schemeClr val="dk1"/>
              </a:buClr>
              <a:buFont typeface="Arial"/>
              <a:buNone/>
              <a:defRPr sz="12100">
                <a:solidFill>
                  <a:schemeClr val="dk1"/>
                </a:solidFill>
              </a:defRPr>
            </a:lvl5pPr>
            <a:lvl6pPr indent="0" lvl="5" rtl="0">
              <a:spcBef>
                <a:spcPts val="0"/>
              </a:spcBef>
              <a:buClr>
                <a:schemeClr val="dk1"/>
              </a:buClr>
              <a:buFont typeface="Arial"/>
              <a:buNone/>
              <a:defRPr sz="12100">
                <a:solidFill>
                  <a:schemeClr val="dk1"/>
                </a:solidFill>
              </a:defRPr>
            </a:lvl6pPr>
            <a:lvl7pPr indent="0" lvl="6" rtl="0">
              <a:spcBef>
                <a:spcPts val="0"/>
              </a:spcBef>
              <a:buClr>
                <a:schemeClr val="dk1"/>
              </a:buClr>
              <a:buFont typeface="Arial"/>
              <a:buNone/>
              <a:defRPr sz="12100">
                <a:solidFill>
                  <a:schemeClr val="dk1"/>
                </a:solidFill>
              </a:defRPr>
            </a:lvl7pPr>
            <a:lvl8pPr indent="0" lvl="7" rtl="0">
              <a:spcBef>
                <a:spcPts val="0"/>
              </a:spcBef>
              <a:buClr>
                <a:schemeClr val="dk1"/>
              </a:buClr>
              <a:buFont typeface="Arial"/>
              <a:buNone/>
              <a:defRPr sz="12100">
                <a:solidFill>
                  <a:schemeClr val="dk1"/>
                </a:solidFill>
              </a:defRPr>
            </a:lvl8pPr>
            <a:lvl9pPr indent="0" lvl="8" rtl="0">
              <a:spcBef>
                <a:spcPts val="0"/>
              </a:spcBef>
              <a:buClr>
                <a:schemeClr val="dk1"/>
              </a:buClr>
              <a:buFont typeface="Arial"/>
              <a:buNone/>
              <a:defRPr sz="12100">
                <a:solidFill>
                  <a:schemeClr val="dk1"/>
                </a:solidFill>
              </a:defRPr>
            </a:lvl9pPr>
          </a:lstStyle>
          <a:p/>
        </p:txBody>
      </p:sp>
      <p:sp>
        <p:nvSpPr>
          <p:cNvPr id="32" name="Shape 32"/>
          <p:cNvSpPr txBox="1"/>
          <p:nvPr>
            <p:ph idx="1" type="body"/>
          </p:nvPr>
        </p:nvSpPr>
        <p:spPr>
          <a:xfrm>
            <a:off x="1496159" y="8893439"/>
            <a:ext cx="13478400" cy="203481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8400"/>
              </a:spcAft>
              <a:buClr>
                <a:schemeClr val="dk2"/>
              </a:buClr>
              <a:buFont typeface="Arial"/>
              <a:buNone/>
              <a:defRPr b="0" i="0" sz="6300" u="none" cap="none" strike="noStrike">
                <a:solidFill>
                  <a:schemeClr val="dk2"/>
                </a:solidFill>
                <a:latin typeface="Arial"/>
                <a:ea typeface="Arial"/>
                <a:cs typeface="Arial"/>
                <a:sym typeface="Arial"/>
              </a:defRPr>
            </a:lvl9pPr>
          </a:lstStyle>
          <a:p/>
        </p:txBody>
      </p:sp>
      <p:sp>
        <p:nvSpPr>
          <p:cNvPr id="33" name="Shape 33"/>
          <p:cNvSpPr txBox="1"/>
          <p:nvPr>
            <p:ph idx="12" type="sldNum"/>
          </p:nvPr>
        </p:nvSpPr>
        <p:spPr>
          <a:xfrm>
            <a:off x="40667796" y="29844587"/>
            <a:ext cx="2633700" cy="2519099"/>
          </a:xfrm>
          <a:prstGeom prst="rect">
            <a:avLst/>
          </a:prstGeom>
          <a:noFill/>
          <a:ln>
            <a:noFill/>
          </a:ln>
        </p:spPr>
        <p:txBody>
          <a:bodyPr anchorCtr="0" anchor="ctr" bIns="464650" lIns="464650" rIns="464650" tIns="46465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4" name="Shape 34"/>
        <p:cNvGrpSpPr/>
        <p:nvPr/>
      </p:nvGrpSpPr>
      <p:grpSpPr>
        <a:xfrm>
          <a:off x="0" y="0"/>
          <a:ext cx="0" cy="0"/>
          <a:chOff x="0" y="0"/>
          <a:chExt cx="0" cy="0"/>
        </a:xfrm>
      </p:grpSpPr>
      <p:sp>
        <p:nvSpPr>
          <p:cNvPr id="35" name="Shape 35"/>
          <p:cNvSpPr txBox="1"/>
          <p:nvPr>
            <p:ph type="title"/>
          </p:nvPr>
        </p:nvSpPr>
        <p:spPr>
          <a:xfrm>
            <a:off x="2353200" y="2880959"/>
            <a:ext cx="30565501" cy="26181298"/>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24600" u="none" cap="none" strike="noStrike">
                <a:solidFill>
                  <a:schemeClr val="dk1"/>
                </a:solidFill>
                <a:latin typeface="Arial"/>
                <a:ea typeface="Arial"/>
                <a:cs typeface="Arial"/>
                <a:sym typeface="Arial"/>
              </a:defRPr>
            </a:lvl1pPr>
            <a:lvl2pPr indent="0" lvl="1" rtl="0">
              <a:spcBef>
                <a:spcPts val="0"/>
              </a:spcBef>
              <a:buClr>
                <a:schemeClr val="dk1"/>
              </a:buClr>
              <a:buFont typeface="Arial"/>
              <a:buNone/>
              <a:defRPr sz="24600">
                <a:solidFill>
                  <a:schemeClr val="dk1"/>
                </a:solidFill>
              </a:defRPr>
            </a:lvl2pPr>
            <a:lvl3pPr indent="0" lvl="2" rtl="0">
              <a:spcBef>
                <a:spcPts val="0"/>
              </a:spcBef>
              <a:buClr>
                <a:schemeClr val="dk1"/>
              </a:buClr>
              <a:buFont typeface="Arial"/>
              <a:buNone/>
              <a:defRPr sz="24600">
                <a:solidFill>
                  <a:schemeClr val="dk1"/>
                </a:solidFill>
              </a:defRPr>
            </a:lvl3pPr>
            <a:lvl4pPr indent="0" lvl="3" rtl="0">
              <a:spcBef>
                <a:spcPts val="0"/>
              </a:spcBef>
              <a:buClr>
                <a:schemeClr val="dk1"/>
              </a:buClr>
              <a:buFont typeface="Arial"/>
              <a:buNone/>
              <a:defRPr sz="24600">
                <a:solidFill>
                  <a:schemeClr val="dk1"/>
                </a:solidFill>
              </a:defRPr>
            </a:lvl4pPr>
            <a:lvl5pPr indent="0" lvl="4" rtl="0">
              <a:spcBef>
                <a:spcPts val="0"/>
              </a:spcBef>
              <a:buClr>
                <a:schemeClr val="dk1"/>
              </a:buClr>
              <a:buFont typeface="Arial"/>
              <a:buNone/>
              <a:defRPr sz="24600">
                <a:solidFill>
                  <a:schemeClr val="dk1"/>
                </a:solidFill>
              </a:defRPr>
            </a:lvl5pPr>
            <a:lvl6pPr indent="0" lvl="5" rtl="0">
              <a:spcBef>
                <a:spcPts val="0"/>
              </a:spcBef>
              <a:buClr>
                <a:schemeClr val="dk1"/>
              </a:buClr>
              <a:buFont typeface="Arial"/>
              <a:buNone/>
              <a:defRPr sz="24600">
                <a:solidFill>
                  <a:schemeClr val="dk1"/>
                </a:solidFill>
              </a:defRPr>
            </a:lvl6pPr>
            <a:lvl7pPr indent="0" lvl="6" rtl="0">
              <a:spcBef>
                <a:spcPts val="0"/>
              </a:spcBef>
              <a:buClr>
                <a:schemeClr val="dk1"/>
              </a:buClr>
              <a:buFont typeface="Arial"/>
              <a:buNone/>
              <a:defRPr sz="24600">
                <a:solidFill>
                  <a:schemeClr val="dk1"/>
                </a:solidFill>
              </a:defRPr>
            </a:lvl7pPr>
            <a:lvl8pPr indent="0" lvl="7" rtl="0">
              <a:spcBef>
                <a:spcPts val="0"/>
              </a:spcBef>
              <a:buClr>
                <a:schemeClr val="dk1"/>
              </a:buClr>
              <a:buFont typeface="Arial"/>
              <a:buNone/>
              <a:defRPr sz="24600">
                <a:solidFill>
                  <a:schemeClr val="dk1"/>
                </a:solidFill>
              </a:defRPr>
            </a:lvl8pPr>
            <a:lvl9pPr indent="0" lvl="8" rtl="0">
              <a:spcBef>
                <a:spcPts val="0"/>
              </a:spcBef>
              <a:buClr>
                <a:schemeClr val="dk1"/>
              </a:buClr>
              <a:buFont typeface="Arial"/>
              <a:buNone/>
              <a:defRPr sz="24600">
                <a:solidFill>
                  <a:schemeClr val="dk1"/>
                </a:solidFill>
              </a:defRPr>
            </a:lvl9pPr>
          </a:lstStyle>
          <a:p/>
        </p:txBody>
      </p:sp>
      <p:sp>
        <p:nvSpPr>
          <p:cNvPr id="36" name="Shape 36"/>
          <p:cNvSpPr txBox="1"/>
          <p:nvPr>
            <p:ph idx="12" type="sldNum"/>
          </p:nvPr>
        </p:nvSpPr>
        <p:spPr>
          <a:xfrm>
            <a:off x="40667796" y="29844587"/>
            <a:ext cx="2633700" cy="2519099"/>
          </a:xfrm>
          <a:prstGeom prst="rect">
            <a:avLst/>
          </a:prstGeom>
          <a:noFill/>
          <a:ln>
            <a:noFill/>
          </a:ln>
        </p:spPr>
        <p:txBody>
          <a:bodyPr anchorCtr="0" anchor="ctr" bIns="464650" lIns="464650" rIns="464650" tIns="46465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7" name="Shape 37"/>
        <p:cNvGrpSpPr/>
        <p:nvPr/>
      </p:nvGrpSpPr>
      <p:grpSpPr>
        <a:xfrm>
          <a:off x="0" y="0"/>
          <a:ext cx="0" cy="0"/>
          <a:chOff x="0" y="0"/>
          <a:chExt cx="0" cy="0"/>
        </a:xfrm>
      </p:grpSpPr>
      <p:sp>
        <p:nvSpPr>
          <p:cNvPr id="38" name="Shape 38"/>
          <p:cNvSpPr/>
          <p:nvPr/>
        </p:nvSpPr>
        <p:spPr>
          <a:xfrm>
            <a:off x="21945600" y="-800"/>
            <a:ext cx="21945599" cy="32918400"/>
          </a:xfrm>
          <a:prstGeom prst="rect">
            <a:avLst/>
          </a:prstGeom>
          <a:solidFill>
            <a:schemeClr val="lt2"/>
          </a:solidFill>
          <a:ln>
            <a:noFill/>
          </a:ln>
        </p:spPr>
        <p:txBody>
          <a:bodyPr anchorCtr="0" anchor="ctr" bIns="464650" lIns="464650" rIns="464650" tIns="46465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 name="Shape 39"/>
          <p:cNvSpPr txBox="1"/>
          <p:nvPr>
            <p:ph type="title"/>
          </p:nvPr>
        </p:nvSpPr>
        <p:spPr>
          <a:xfrm>
            <a:off x="1274400" y="7892318"/>
            <a:ext cx="19416900" cy="948659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1"/>
              </a:buClr>
              <a:buFont typeface="Arial"/>
              <a:buNone/>
              <a:defRPr b="0" i="0" sz="21500" u="none" cap="none" strike="noStrike">
                <a:solidFill>
                  <a:schemeClr val="dk1"/>
                </a:solidFill>
                <a:latin typeface="Arial"/>
                <a:ea typeface="Arial"/>
                <a:cs typeface="Arial"/>
                <a:sym typeface="Arial"/>
              </a:defRPr>
            </a:lvl1pPr>
            <a:lvl2pPr indent="0" lvl="1" rtl="0" algn="ctr">
              <a:spcBef>
                <a:spcPts val="0"/>
              </a:spcBef>
              <a:buClr>
                <a:schemeClr val="dk1"/>
              </a:buClr>
              <a:buFont typeface="Arial"/>
              <a:buNone/>
              <a:defRPr sz="21500">
                <a:solidFill>
                  <a:schemeClr val="dk1"/>
                </a:solidFill>
              </a:defRPr>
            </a:lvl2pPr>
            <a:lvl3pPr indent="0" lvl="2" rtl="0" algn="ctr">
              <a:spcBef>
                <a:spcPts val="0"/>
              </a:spcBef>
              <a:buClr>
                <a:schemeClr val="dk1"/>
              </a:buClr>
              <a:buFont typeface="Arial"/>
              <a:buNone/>
              <a:defRPr sz="21500">
                <a:solidFill>
                  <a:schemeClr val="dk1"/>
                </a:solidFill>
              </a:defRPr>
            </a:lvl3pPr>
            <a:lvl4pPr indent="0" lvl="3" rtl="0" algn="ctr">
              <a:spcBef>
                <a:spcPts val="0"/>
              </a:spcBef>
              <a:buClr>
                <a:schemeClr val="dk1"/>
              </a:buClr>
              <a:buFont typeface="Arial"/>
              <a:buNone/>
              <a:defRPr sz="21500">
                <a:solidFill>
                  <a:schemeClr val="dk1"/>
                </a:solidFill>
              </a:defRPr>
            </a:lvl4pPr>
            <a:lvl5pPr indent="0" lvl="4" rtl="0" algn="ctr">
              <a:spcBef>
                <a:spcPts val="0"/>
              </a:spcBef>
              <a:buClr>
                <a:schemeClr val="dk1"/>
              </a:buClr>
              <a:buFont typeface="Arial"/>
              <a:buNone/>
              <a:defRPr sz="21500">
                <a:solidFill>
                  <a:schemeClr val="dk1"/>
                </a:solidFill>
              </a:defRPr>
            </a:lvl5pPr>
            <a:lvl6pPr indent="0" lvl="5" rtl="0" algn="ctr">
              <a:spcBef>
                <a:spcPts val="0"/>
              </a:spcBef>
              <a:buClr>
                <a:schemeClr val="dk1"/>
              </a:buClr>
              <a:buFont typeface="Arial"/>
              <a:buNone/>
              <a:defRPr sz="21500">
                <a:solidFill>
                  <a:schemeClr val="dk1"/>
                </a:solidFill>
              </a:defRPr>
            </a:lvl6pPr>
            <a:lvl7pPr indent="0" lvl="6" rtl="0" algn="ctr">
              <a:spcBef>
                <a:spcPts val="0"/>
              </a:spcBef>
              <a:buClr>
                <a:schemeClr val="dk1"/>
              </a:buClr>
              <a:buFont typeface="Arial"/>
              <a:buNone/>
              <a:defRPr sz="21500">
                <a:solidFill>
                  <a:schemeClr val="dk1"/>
                </a:solidFill>
              </a:defRPr>
            </a:lvl7pPr>
            <a:lvl8pPr indent="0" lvl="7" rtl="0" algn="ctr">
              <a:spcBef>
                <a:spcPts val="0"/>
              </a:spcBef>
              <a:buClr>
                <a:schemeClr val="dk1"/>
              </a:buClr>
              <a:buFont typeface="Arial"/>
              <a:buNone/>
              <a:defRPr sz="21500">
                <a:solidFill>
                  <a:schemeClr val="dk1"/>
                </a:solidFill>
              </a:defRPr>
            </a:lvl8pPr>
            <a:lvl9pPr indent="0" lvl="8" rtl="0" algn="ctr">
              <a:spcBef>
                <a:spcPts val="0"/>
              </a:spcBef>
              <a:buClr>
                <a:schemeClr val="dk1"/>
              </a:buClr>
              <a:buFont typeface="Arial"/>
              <a:buNone/>
              <a:defRPr sz="21500">
                <a:solidFill>
                  <a:schemeClr val="dk1"/>
                </a:solidFill>
              </a:defRPr>
            </a:lvl9pPr>
          </a:lstStyle>
          <a:p/>
        </p:txBody>
      </p:sp>
      <p:sp>
        <p:nvSpPr>
          <p:cNvPr id="40" name="Shape 40"/>
          <p:cNvSpPr txBox="1"/>
          <p:nvPr>
            <p:ph idx="1" type="subTitle"/>
          </p:nvPr>
        </p:nvSpPr>
        <p:spPr>
          <a:xfrm>
            <a:off x="1274400" y="17939679"/>
            <a:ext cx="19416900" cy="79047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2"/>
              </a:buClr>
              <a:buFont typeface="Arial"/>
              <a:buNone/>
              <a:defRPr b="0" i="0" sz="10500" u="none" cap="none" strike="noStrike">
                <a:solidFill>
                  <a:schemeClr val="dk2"/>
                </a:solidFill>
                <a:latin typeface="Arial"/>
                <a:ea typeface="Arial"/>
                <a:cs typeface="Arial"/>
                <a:sym typeface="Arial"/>
              </a:defRPr>
            </a:lvl1pPr>
            <a:lvl2pPr indent="0" lvl="1" marL="457200" marR="0" rtl="0" algn="ctr">
              <a:lnSpc>
                <a:spcPct val="100000"/>
              </a:lnSpc>
              <a:spcBef>
                <a:spcPts val="0"/>
              </a:spcBef>
              <a:spcAft>
                <a:spcPts val="0"/>
              </a:spcAft>
              <a:buClr>
                <a:schemeClr val="dk2"/>
              </a:buClr>
              <a:buFont typeface="Arial"/>
              <a:buNone/>
              <a:defRPr b="0" i="0" sz="10500" u="none" cap="none" strike="noStrike">
                <a:solidFill>
                  <a:schemeClr val="dk2"/>
                </a:solidFill>
                <a:latin typeface="Arial"/>
                <a:ea typeface="Arial"/>
                <a:cs typeface="Arial"/>
                <a:sym typeface="Arial"/>
              </a:defRPr>
            </a:lvl2pPr>
            <a:lvl3pPr indent="0" lvl="2" marL="914400" marR="0" rtl="0" algn="ctr">
              <a:lnSpc>
                <a:spcPct val="100000"/>
              </a:lnSpc>
              <a:spcBef>
                <a:spcPts val="0"/>
              </a:spcBef>
              <a:spcAft>
                <a:spcPts val="0"/>
              </a:spcAft>
              <a:buClr>
                <a:schemeClr val="dk2"/>
              </a:buClr>
              <a:buFont typeface="Arial"/>
              <a:buNone/>
              <a:defRPr b="0" i="0" sz="10500" u="none" cap="none" strike="noStrike">
                <a:solidFill>
                  <a:schemeClr val="dk2"/>
                </a:solidFill>
                <a:latin typeface="Arial"/>
                <a:ea typeface="Arial"/>
                <a:cs typeface="Arial"/>
                <a:sym typeface="Arial"/>
              </a:defRPr>
            </a:lvl3pPr>
            <a:lvl4pPr indent="0" lvl="3" marL="1371600" marR="0" rtl="0" algn="ctr">
              <a:lnSpc>
                <a:spcPct val="100000"/>
              </a:lnSpc>
              <a:spcBef>
                <a:spcPts val="0"/>
              </a:spcBef>
              <a:spcAft>
                <a:spcPts val="0"/>
              </a:spcAft>
              <a:buClr>
                <a:schemeClr val="dk2"/>
              </a:buClr>
              <a:buFont typeface="Arial"/>
              <a:buNone/>
              <a:defRPr b="0" i="0" sz="10500" u="none" cap="none" strike="noStrike">
                <a:solidFill>
                  <a:schemeClr val="dk2"/>
                </a:solidFill>
                <a:latin typeface="Arial"/>
                <a:ea typeface="Arial"/>
                <a:cs typeface="Arial"/>
                <a:sym typeface="Arial"/>
              </a:defRPr>
            </a:lvl4pPr>
            <a:lvl5pPr indent="0" lvl="4" marL="1828800" marR="0" rtl="0" algn="ctr">
              <a:lnSpc>
                <a:spcPct val="100000"/>
              </a:lnSpc>
              <a:spcBef>
                <a:spcPts val="0"/>
              </a:spcBef>
              <a:spcAft>
                <a:spcPts val="0"/>
              </a:spcAft>
              <a:buClr>
                <a:schemeClr val="dk2"/>
              </a:buClr>
              <a:buFont typeface="Arial"/>
              <a:buNone/>
              <a:defRPr b="0" i="0" sz="10500" u="none" cap="none" strike="noStrike">
                <a:solidFill>
                  <a:schemeClr val="dk2"/>
                </a:solidFill>
                <a:latin typeface="Arial"/>
                <a:ea typeface="Arial"/>
                <a:cs typeface="Arial"/>
                <a:sym typeface="Arial"/>
              </a:defRPr>
            </a:lvl5pPr>
            <a:lvl6pPr indent="0" lvl="5" marL="2286000" marR="0" rtl="0" algn="ctr">
              <a:lnSpc>
                <a:spcPct val="100000"/>
              </a:lnSpc>
              <a:spcBef>
                <a:spcPts val="0"/>
              </a:spcBef>
              <a:spcAft>
                <a:spcPts val="0"/>
              </a:spcAft>
              <a:buClr>
                <a:schemeClr val="dk2"/>
              </a:buClr>
              <a:buFont typeface="Arial"/>
              <a:buNone/>
              <a:defRPr b="0" i="0" sz="10500" u="none" cap="none" strike="noStrike">
                <a:solidFill>
                  <a:schemeClr val="dk2"/>
                </a:solidFill>
                <a:latin typeface="Arial"/>
                <a:ea typeface="Arial"/>
                <a:cs typeface="Arial"/>
                <a:sym typeface="Arial"/>
              </a:defRPr>
            </a:lvl6pPr>
            <a:lvl7pPr indent="0" lvl="6" marL="2743200" marR="0" rtl="0" algn="ctr">
              <a:lnSpc>
                <a:spcPct val="100000"/>
              </a:lnSpc>
              <a:spcBef>
                <a:spcPts val="0"/>
              </a:spcBef>
              <a:spcAft>
                <a:spcPts val="0"/>
              </a:spcAft>
              <a:buClr>
                <a:schemeClr val="dk2"/>
              </a:buClr>
              <a:buFont typeface="Arial"/>
              <a:buNone/>
              <a:defRPr b="0" i="0" sz="10500" u="none" cap="none" strike="noStrike">
                <a:solidFill>
                  <a:schemeClr val="dk2"/>
                </a:solidFill>
                <a:latin typeface="Arial"/>
                <a:ea typeface="Arial"/>
                <a:cs typeface="Arial"/>
                <a:sym typeface="Arial"/>
              </a:defRPr>
            </a:lvl7pPr>
            <a:lvl8pPr indent="0" lvl="7" marL="3200400" marR="0" rtl="0" algn="ctr">
              <a:lnSpc>
                <a:spcPct val="100000"/>
              </a:lnSpc>
              <a:spcBef>
                <a:spcPts val="0"/>
              </a:spcBef>
              <a:spcAft>
                <a:spcPts val="0"/>
              </a:spcAft>
              <a:buClr>
                <a:schemeClr val="dk2"/>
              </a:buClr>
              <a:buFont typeface="Arial"/>
              <a:buNone/>
              <a:defRPr b="0" i="0" sz="10500" u="none" cap="none" strike="noStrike">
                <a:solidFill>
                  <a:schemeClr val="dk2"/>
                </a:solidFill>
                <a:latin typeface="Arial"/>
                <a:ea typeface="Arial"/>
                <a:cs typeface="Arial"/>
                <a:sym typeface="Arial"/>
              </a:defRPr>
            </a:lvl8pPr>
            <a:lvl9pPr indent="0" lvl="8" marL="3657600" marR="0" rtl="0" algn="ctr">
              <a:lnSpc>
                <a:spcPct val="100000"/>
              </a:lnSpc>
              <a:spcBef>
                <a:spcPts val="0"/>
              </a:spcBef>
              <a:spcAft>
                <a:spcPts val="0"/>
              </a:spcAft>
              <a:buClr>
                <a:schemeClr val="dk2"/>
              </a:buClr>
              <a:buFont typeface="Arial"/>
              <a:buNone/>
              <a:defRPr b="0" i="0" sz="10500" u="none" cap="none" strike="noStrike">
                <a:solidFill>
                  <a:schemeClr val="dk2"/>
                </a:solidFill>
                <a:latin typeface="Arial"/>
                <a:ea typeface="Arial"/>
                <a:cs typeface="Arial"/>
                <a:sym typeface="Arial"/>
              </a:defRPr>
            </a:lvl9pPr>
          </a:lstStyle>
          <a:p/>
        </p:txBody>
      </p:sp>
      <p:sp>
        <p:nvSpPr>
          <p:cNvPr id="41" name="Shape 41"/>
          <p:cNvSpPr txBox="1"/>
          <p:nvPr>
            <p:ph idx="2" type="body"/>
          </p:nvPr>
        </p:nvSpPr>
        <p:spPr>
          <a:xfrm>
            <a:off x="23709600" y="4634078"/>
            <a:ext cx="18417600" cy="23648700"/>
          </a:xfrm>
          <a:prstGeom prst="rect">
            <a:avLst/>
          </a:prstGeom>
          <a:noFill/>
          <a:ln>
            <a:noFill/>
          </a:ln>
        </p:spPr>
        <p:txBody>
          <a:bodyPr anchorCtr="0" anchor="ctr" bIns="91425" lIns="91425" rIns="91425" tIns="91425"/>
          <a:lstStyle>
            <a:lvl1pPr indent="0" lvl="0" marL="0" marR="0" rtl="0" algn="l">
              <a:lnSpc>
                <a:spcPct val="115000"/>
              </a:lnSpc>
              <a:spcBef>
                <a:spcPts val="0"/>
              </a:spcBef>
              <a:spcAft>
                <a:spcPts val="8400"/>
              </a:spcAft>
              <a:buClr>
                <a:schemeClr val="dk2"/>
              </a:buClr>
              <a:buFont typeface="Arial"/>
              <a:buNone/>
              <a:defRPr b="0" i="0" sz="89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9pPr>
          </a:lstStyle>
          <a:p/>
        </p:txBody>
      </p:sp>
      <p:sp>
        <p:nvSpPr>
          <p:cNvPr id="42" name="Shape 42"/>
          <p:cNvSpPr txBox="1"/>
          <p:nvPr>
            <p:ph idx="12" type="sldNum"/>
          </p:nvPr>
        </p:nvSpPr>
        <p:spPr>
          <a:xfrm>
            <a:off x="40667796" y="29844587"/>
            <a:ext cx="2633700" cy="2519099"/>
          </a:xfrm>
          <a:prstGeom prst="rect">
            <a:avLst/>
          </a:prstGeom>
          <a:noFill/>
          <a:ln>
            <a:noFill/>
          </a:ln>
        </p:spPr>
        <p:txBody>
          <a:bodyPr anchorCtr="0" anchor="ctr" bIns="464650" lIns="464650" rIns="464650" tIns="46465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1496159" y="2848159"/>
            <a:ext cx="40898700" cy="3665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14200" u="none" cap="none" strike="noStrike">
                <a:solidFill>
                  <a:schemeClr val="dk1"/>
                </a:solidFill>
                <a:latin typeface="Arial"/>
                <a:ea typeface="Arial"/>
                <a:cs typeface="Arial"/>
                <a:sym typeface="Arial"/>
              </a:defRPr>
            </a:lvl1pPr>
            <a:lvl2pPr indent="0" lvl="1" rtl="0">
              <a:spcBef>
                <a:spcPts val="0"/>
              </a:spcBef>
              <a:buClr>
                <a:schemeClr val="dk1"/>
              </a:buClr>
              <a:buFont typeface="Arial"/>
              <a:buNone/>
              <a:defRPr sz="14200">
                <a:solidFill>
                  <a:schemeClr val="dk1"/>
                </a:solidFill>
              </a:defRPr>
            </a:lvl2pPr>
            <a:lvl3pPr indent="0" lvl="2" rtl="0">
              <a:spcBef>
                <a:spcPts val="0"/>
              </a:spcBef>
              <a:buClr>
                <a:schemeClr val="dk1"/>
              </a:buClr>
              <a:buFont typeface="Arial"/>
              <a:buNone/>
              <a:defRPr sz="14200">
                <a:solidFill>
                  <a:schemeClr val="dk1"/>
                </a:solidFill>
              </a:defRPr>
            </a:lvl3pPr>
            <a:lvl4pPr indent="0" lvl="3" rtl="0">
              <a:spcBef>
                <a:spcPts val="0"/>
              </a:spcBef>
              <a:buClr>
                <a:schemeClr val="dk1"/>
              </a:buClr>
              <a:buFont typeface="Arial"/>
              <a:buNone/>
              <a:defRPr sz="14200">
                <a:solidFill>
                  <a:schemeClr val="dk1"/>
                </a:solidFill>
              </a:defRPr>
            </a:lvl4pPr>
            <a:lvl5pPr indent="0" lvl="4" rtl="0">
              <a:spcBef>
                <a:spcPts val="0"/>
              </a:spcBef>
              <a:buClr>
                <a:schemeClr val="dk1"/>
              </a:buClr>
              <a:buFont typeface="Arial"/>
              <a:buNone/>
              <a:defRPr sz="14200">
                <a:solidFill>
                  <a:schemeClr val="dk1"/>
                </a:solidFill>
              </a:defRPr>
            </a:lvl5pPr>
            <a:lvl6pPr indent="0" lvl="5" rtl="0">
              <a:spcBef>
                <a:spcPts val="0"/>
              </a:spcBef>
              <a:buClr>
                <a:schemeClr val="dk1"/>
              </a:buClr>
              <a:buFont typeface="Arial"/>
              <a:buNone/>
              <a:defRPr sz="14200">
                <a:solidFill>
                  <a:schemeClr val="dk1"/>
                </a:solidFill>
              </a:defRPr>
            </a:lvl6pPr>
            <a:lvl7pPr indent="0" lvl="6" rtl="0">
              <a:spcBef>
                <a:spcPts val="0"/>
              </a:spcBef>
              <a:buClr>
                <a:schemeClr val="dk1"/>
              </a:buClr>
              <a:buFont typeface="Arial"/>
              <a:buNone/>
              <a:defRPr sz="14200">
                <a:solidFill>
                  <a:schemeClr val="dk1"/>
                </a:solidFill>
              </a:defRPr>
            </a:lvl7pPr>
            <a:lvl8pPr indent="0" lvl="7" rtl="0">
              <a:spcBef>
                <a:spcPts val="0"/>
              </a:spcBef>
              <a:buClr>
                <a:schemeClr val="dk1"/>
              </a:buClr>
              <a:buFont typeface="Arial"/>
              <a:buNone/>
              <a:defRPr sz="14200">
                <a:solidFill>
                  <a:schemeClr val="dk1"/>
                </a:solidFill>
              </a:defRPr>
            </a:lvl8pPr>
            <a:lvl9pPr indent="0" lvl="8" rtl="0">
              <a:spcBef>
                <a:spcPts val="0"/>
              </a:spcBef>
              <a:buClr>
                <a:schemeClr val="dk1"/>
              </a:buClr>
              <a:buFont typeface="Arial"/>
              <a:buNone/>
              <a:defRPr sz="14200">
                <a:solidFill>
                  <a:schemeClr val="dk1"/>
                </a:solidFill>
              </a:defRPr>
            </a:lvl9pPr>
          </a:lstStyle>
          <a:p/>
        </p:txBody>
      </p:sp>
      <p:sp>
        <p:nvSpPr>
          <p:cNvPr id="7" name="Shape 7"/>
          <p:cNvSpPr txBox="1"/>
          <p:nvPr>
            <p:ph idx="1" type="body"/>
          </p:nvPr>
        </p:nvSpPr>
        <p:spPr>
          <a:xfrm>
            <a:off x="1496159" y="7375839"/>
            <a:ext cx="40898700" cy="218652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8400"/>
              </a:spcAft>
              <a:buClr>
                <a:schemeClr val="dk2"/>
              </a:buClr>
              <a:buFont typeface="Arial"/>
              <a:buNone/>
              <a:defRPr b="0" i="0" sz="89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9pPr>
          </a:lstStyle>
          <a:p/>
        </p:txBody>
      </p:sp>
      <p:sp>
        <p:nvSpPr>
          <p:cNvPr id="8" name="Shape 8"/>
          <p:cNvSpPr txBox="1"/>
          <p:nvPr>
            <p:ph idx="12" type="sldNum"/>
          </p:nvPr>
        </p:nvSpPr>
        <p:spPr>
          <a:xfrm>
            <a:off x="40667796" y="29844587"/>
            <a:ext cx="2633700" cy="2519099"/>
          </a:xfrm>
          <a:prstGeom prst="rect">
            <a:avLst/>
          </a:prstGeom>
          <a:noFill/>
          <a:ln>
            <a:noFill/>
          </a:ln>
        </p:spPr>
        <p:txBody>
          <a:bodyPr anchorCtr="0" anchor="ctr" bIns="464650" lIns="464650" rIns="464650" tIns="46465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 sz="5200" u="none" cap="none" strike="noStrike">
                <a:solidFill>
                  <a:schemeClr val="dk2"/>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 name="Shape 52"/>
        <p:cNvGrpSpPr/>
        <p:nvPr/>
      </p:nvGrpSpPr>
      <p:grpSpPr>
        <a:xfrm>
          <a:off x="0" y="0"/>
          <a:ext cx="0" cy="0"/>
          <a:chOff x="0" y="0"/>
          <a:chExt cx="0" cy="0"/>
        </a:xfrm>
      </p:grpSpPr>
      <p:sp>
        <p:nvSpPr>
          <p:cNvPr id="53" name="Shape 53"/>
          <p:cNvSpPr txBox="1"/>
          <p:nvPr>
            <p:ph type="title"/>
          </p:nvPr>
        </p:nvSpPr>
        <p:spPr>
          <a:xfrm>
            <a:off x="1496159" y="2848159"/>
            <a:ext cx="40898700" cy="3665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147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14700">
                <a:solidFill>
                  <a:schemeClr val="dk1"/>
                </a:solidFill>
              </a:defRPr>
            </a:lvl2pPr>
            <a:lvl3pPr indent="0" lvl="2">
              <a:spcBef>
                <a:spcPts val="0"/>
              </a:spcBef>
              <a:buClr>
                <a:schemeClr val="dk1"/>
              </a:buClr>
              <a:buFont typeface="Arial"/>
              <a:buNone/>
              <a:defRPr sz="14700">
                <a:solidFill>
                  <a:schemeClr val="dk1"/>
                </a:solidFill>
              </a:defRPr>
            </a:lvl3pPr>
            <a:lvl4pPr indent="0" lvl="3">
              <a:spcBef>
                <a:spcPts val="0"/>
              </a:spcBef>
              <a:buClr>
                <a:schemeClr val="dk1"/>
              </a:buClr>
              <a:buFont typeface="Arial"/>
              <a:buNone/>
              <a:defRPr sz="14700">
                <a:solidFill>
                  <a:schemeClr val="dk1"/>
                </a:solidFill>
              </a:defRPr>
            </a:lvl4pPr>
            <a:lvl5pPr indent="0" lvl="4">
              <a:spcBef>
                <a:spcPts val="0"/>
              </a:spcBef>
              <a:buClr>
                <a:schemeClr val="dk1"/>
              </a:buClr>
              <a:buFont typeface="Arial"/>
              <a:buNone/>
              <a:defRPr sz="14700">
                <a:solidFill>
                  <a:schemeClr val="dk1"/>
                </a:solidFill>
              </a:defRPr>
            </a:lvl5pPr>
            <a:lvl6pPr indent="0" lvl="5">
              <a:spcBef>
                <a:spcPts val="0"/>
              </a:spcBef>
              <a:buClr>
                <a:schemeClr val="dk1"/>
              </a:buClr>
              <a:buFont typeface="Arial"/>
              <a:buNone/>
              <a:defRPr sz="14700">
                <a:solidFill>
                  <a:schemeClr val="dk1"/>
                </a:solidFill>
              </a:defRPr>
            </a:lvl6pPr>
            <a:lvl7pPr indent="0" lvl="6">
              <a:spcBef>
                <a:spcPts val="0"/>
              </a:spcBef>
              <a:buClr>
                <a:schemeClr val="dk1"/>
              </a:buClr>
              <a:buFont typeface="Arial"/>
              <a:buNone/>
              <a:defRPr sz="14700">
                <a:solidFill>
                  <a:schemeClr val="dk1"/>
                </a:solidFill>
              </a:defRPr>
            </a:lvl7pPr>
            <a:lvl8pPr indent="0" lvl="7">
              <a:spcBef>
                <a:spcPts val="0"/>
              </a:spcBef>
              <a:buClr>
                <a:schemeClr val="dk1"/>
              </a:buClr>
              <a:buFont typeface="Arial"/>
              <a:buNone/>
              <a:defRPr sz="14700">
                <a:solidFill>
                  <a:schemeClr val="dk1"/>
                </a:solidFill>
              </a:defRPr>
            </a:lvl8pPr>
            <a:lvl9pPr indent="0" lvl="8">
              <a:spcBef>
                <a:spcPts val="0"/>
              </a:spcBef>
              <a:buClr>
                <a:schemeClr val="dk1"/>
              </a:buClr>
              <a:buFont typeface="Arial"/>
              <a:buNone/>
              <a:defRPr sz="14700">
                <a:solidFill>
                  <a:schemeClr val="dk1"/>
                </a:solidFill>
              </a:defRPr>
            </a:lvl9pPr>
          </a:lstStyle>
          <a:p/>
        </p:txBody>
      </p:sp>
      <p:sp>
        <p:nvSpPr>
          <p:cNvPr id="54" name="Shape 54"/>
          <p:cNvSpPr txBox="1"/>
          <p:nvPr>
            <p:ph idx="1" type="body"/>
          </p:nvPr>
        </p:nvSpPr>
        <p:spPr>
          <a:xfrm>
            <a:off x="1496159" y="7375839"/>
            <a:ext cx="40898700" cy="218652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8400"/>
              </a:spcAft>
              <a:buClr>
                <a:schemeClr val="dk2"/>
              </a:buClr>
              <a:buFont typeface="Arial"/>
              <a:buNone/>
              <a:defRPr b="0" i="0" sz="94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8400"/>
              </a:spcAft>
              <a:buClr>
                <a:schemeClr val="dk2"/>
              </a:buClr>
              <a:buFont typeface="Arial"/>
              <a:buNone/>
              <a:defRPr b="0" i="0" sz="7300" u="none" cap="none" strike="noStrike">
                <a:solidFill>
                  <a:schemeClr val="dk2"/>
                </a:solidFill>
                <a:latin typeface="Arial"/>
                <a:ea typeface="Arial"/>
                <a:cs typeface="Arial"/>
                <a:sym typeface="Arial"/>
              </a:defRPr>
            </a:lvl9pPr>
          </a:lstStyle>
          <a:p/>
        </p:txBody>
      </p:sp>
      <p:sp>
        <p:nvSpPr>
          <p:cNvPr id="55" name="Shape 55"/>
          <p:cNvSpPr txBox="1"/>
          <p:nvPr>
            <p:ph idx="12" type="sldNum"/>
          </p:nvPr>
        </p:nvSpPr>
        <p:spPr>
          <a:xfrm>
            <a:off x="40667796" y="29844587"/>
            <a:ext cx="2633700" cy="2519099"/>
          </a:xfrm>
          <a:prstGeom prst="rect">
            <a:avLst/>
          </a:prstGeom>
          <a:noFill/>
          <a:ln>
            <a:noFill/>
          </a:ln>
        </p:spPr>
        <p:txBody>
          <a:bodyPr anchorCtr="0" anchor="ctr" bIns="479475" lIns="479475" rIns="479475" tIns="479475">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 sz="5200" u="none" cap="none" strike="noStrike">
                <a:solidFill>
                  <a:schemeClr val="dk2"/>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04.jpg"/><Relationship Id="rId10" Type="http://schemas.openxmlformats.org/officeDocument/2006/relationships/image" Target="../media/image03.jpg"/><Relationship Id="rId13" Type="http://schemas.openxmlformats.org/officeDocument/2006/relationships/image" Target="../media/image09.jpg"/><Relationship Id="rId12"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 Id="rId4" Type="http://schemas.openxmlformats.org/officeDocument/2006/relationships/image" Target="../media/image06.png"/><Relationship Id="rId9" Type="http://schemas.openxmlformats.org/officeDocument/2006/relationships/image" Target="../media/image01.jpg"/><Relationship Id="rId15" Type="http://schemas.openxmlformats.org/officeDocument/2006/relationships/image" Target="../media/image13.jpg"/><Relationship Id="rId14" Type="http://schemas.openxmlformats.org/officeDocument/2006/relationships/image" Target="../media/image10.jpg"/><Relationship Id="rId17" Type="http://schemas.openxmlformats.org/officeDocument/2006/relationships/image" Target="../media/image11.jpg"/><Relationship Id="rId16" Type="http://schemas.openxmlformats.org/officeDocument/2006/relationships/image" Target="../media/image12.jpg"/><Relationship Id="rId5" Type="http://schemas.openxmlformats.org/officeDocument/2006/relationships/image" Target="../media/image08.jpg"/><Relationship Id="rId6" Type="http://schemas.openxmlformats.org/officeDocument/2006/relationships/image" Target="../media/image02.jpg"/><Relationship Id="rId7" Type="http://schemas.openxmlformats.org/officeDocument/2006/relationships/image" Target="../media/image07.jpg"/><Relationship Id="rId8" Type="http://schemas.openxmlformats.org/officeDocument/2006/relationships/image" Target="../media/image0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FE2F3"/>
        </a:solidFill>
      </p:bgPr>
    </p:bg>
    <p:spTree>
      <p:nvGrpSpPr>
        <p:cNvPr id="100" name="Shape 100"/>
        <p:cNvGrpSpPr/>
        <p:nvPr/>
      </p:nvGrpSpPr>
      <p:grpSpPr>
        <a:xfrm>
          <a:off x="0" y="0"/>
          <a:ext cx="0" cy="0"/>
          <a:chOff x="0" y="0"/>
          <a:chExt cx="0" cy="0"/>
        </a:xfrm>
      </p:grpSpPr>
      <p:sp>
        <p:nvSpPr>
          <p:cNvPr id="101" name="Shape 101"/>
          <p:cNvSpPr txBox="1"/>
          <p:nvPr/>
        </p:nvSpPr>
        <p:spPr>
          <a:xfrm>
            <a:off x="673075" y="323550"/>
            <a:ext cx="42562800" cy="3686100"/>
          </a:xfrm>
          <a:prstGeom prst="rect">
            <a:avLst/>
          </a:prstGeom>
          <a:gradFill>
            <a:gsLst>
              <a:gs pos="0">
                <a:srgbClr val="D4E5F5"/>
              </a:gs>
              <a:gs pos="100000">
                <a:srgbClr val="70A4D5"/>
              </a:gs>
            </a:gsLst>
            <a:lin ang="5400012" scaled="0"/>
          </a:gradFill>
          <a:ln>
            <a:noFill/>
          </a:ln>
        </p:spPr>
        <p:txBody>
          <a:bodyPr anchorCtr="0" anchor="t" bIns="126250" lIns="126250" rIns="126250" tIns="126250">
            <a:noAutofit/>
          </a:bodyPr>
          <a:lstStyle/>
          <a:p>
            <a:pPr indent="0" lvl="0" marL="0" marR="0" rtl="0" algn="ctr">
              <a:lnSpc>
                <a:spcPct val="100000"/>
              </a:lnSpc>
              <a:spcBef>
                <a:spcPts val="0"/>
              </a:spcBef>
              <a:spcAft>
                <a:spcPts val="0"/>
              </a:spcAft>
              <a:buClr>
                <a:srgbClr val="000000"/>
              </a:buClr>
              <a:buSzPct val="25000"/>
              <a:buFont typeface="Average"/>
              <a:buNone/>
            </a:pPr>
            <a:r>
              <a:rPr b="1" i="0" lang="en" sz="10000" u="none" cap="none" strike="noStrike">
                <a:solidFill>
                  <a:srgbClr val="000000"/>
                </a:solidFill>
                <a:latin typeface="Average"/>
                <a:ea typeface="Average"/>
                <a:cs typeface="Average"/>
                <a:sym typeface="Average"/>
              </a:rPr>
              <a:t>Fast and Furious: Therapeutic Modular Mobility</a:t>
            </a:r>
          </a:p>
          <a:p>
            <a:pPr indent="0" lvl="0" marL="0" marR="0" rtl="0" algn="ctr">
              <a:lnSpc>
                <a:spcPct val="100000"/>
              </a:lnSpc>
              <a:spcBef>
                <a:spcPts val="0"/>
              </a:spcBef>
              <a:spcAft>
                <a:spcPts val="0"/>
              </a:spcAft>
              <a:buClr>
                <a:srgbClr val="000000"/>
              </a:buClr>
              <a:buSzPct val="25000"/>
              <a:buFont typeface="Average"/>
              <a:buNone/>
            </a:pPr>
            <a:r>
              <a:rPr b="0" i="1" lang="en" sz="6800" u="none" cap="none" strike="noStrike">
                <a:solidFill>
                  <a:srgbClr val="000000"/>
                </a:solidFill>
                <a:latin typeface="Average"/>
                <a:ea typeface="Average"/>
                <a:cs typeface="Average"/>
                <a:sym typeface="Average"/>
              </a:rPr>
              <a:t>William Holder, Nick Jelinek, Amanda McCausland, Taylor Studer</a:t>
            </a:r>
          </a:p>
          <a:p>
            <a:pPr indent="0" lvl="0" marL="0" marR="0" rtl="0" algn="ctr">
              <a:lnSpc>
                <a:spcPct val="100000"/>
              </a:lnSpc>
              <a:spcBef>
                <a:spcPts val="0"/>
              </a:spcBef>
              <a:spcAft>
                <a:spcPts val="0"/>
              </a:spcAft>
              <a:buClr>
                <a:srgbClr val="000000"/>
              </a:buClr>
              <a:buSzPct val="25000"/>
              <a:buFont typeface="Average"/>
              <a:buNone/>
            </a:pPr>
            <a:r>
              <a:rPr b="0" i="0" lang="en" sz="5800" u="none" cap="none" strike="noStrike">
                <a:solidFill>
                  <a:srgbClr val="000000"/>
                </a:solidFill>
                <a:latin typeface="Average"/>
                <a:ea typeface="Average"/>
                <a:cs typeface="Average"/>
                <a:sym typeface="Average"/>
              </a:rPr>
              <a:t>Vanderbilt University School of Engineering </a:t>
            </a:r>
          </a:p>
        </p:txBody>
      </p:sp>
      <p:pic>
        <p:nvPicPr>
          <p:cNvPr id="102" name="Shape 102"/>
          <p:cNvPicPr preferRelativeResize="0"/>
          <p:nvPr/>
        </p:nvPicPr>
        <p:blipFill rotWithShape="1">
          <a:blip r:embed="rId3">
            <a:alphaModFix/>
          </a:blip>
          <a:srcRect b="0" l="0" r="0" t="0"/>
          <a:stretch/>
        </p:blipFill>
        <p:spPr>
          <a:xfrm>
            <a:off x="3292499" y="617402"/>
            <a:ext cx="2402400" cy="3098400"/>
          </a:xfrm>
          <a:prstGeom prst="rect">
            <a:avLst/>
          </a:prstGeom>
          <a:noFill/>
          <a:ln>
            <a:noFill/>
          </a:ln>
        </p:spPr>
      </p:pic>
      <p:grpSp>
        <p:nvGrpSpPr>
          <p:cNvPr id="103" name="Shape 103"/>
          <p:cNvGrpSpPr/>
          <p:nvPr/>
        </p:nvGrpSpPr>
        <p:grpSpPr>
          <a:xfrm>
            <a:off x="29370345" y="15969149"/>
            <a:ext cx="13865477" cy="3413129"/>
            <a:chOff x="29630262" y="16026540"/>
            <a:chExt cx="13830900" cy="4105773"/>
          </a:xfrm>
        </p:grpSpPr>
        <p:sp>
          <p:nvSpPr>
            <p:cNvPr id="104" name="Shape 104"/>
            <p:cNvSpPr txBox="1"/>
            <p:nvPr/>
          </p:nvSpPr>
          <p:spPr>
            <a:xfrm>
              <a:off x="29630262" y="17405013"/>
              <a:ext cx="13830900" cy="2727300"/>
            </a:xfrm>
            <a:prstGeom prst="rect">
              <a:avLst/>
            </a:prstGeom>
            <a:solidFill>
              <a:srgbClr val="FFFFFF"/>
            </a:solidFill>
            <a:ln>
              <a:noFill/>
            </a:ln>
          </p:spPr>
          <p:txBody>
            <a:bodyPr anchorCtr="0" anchor="t" bIns="126250" lIns="126250" rIns="126250" tIns="126250">
              <a:noAutofit/>
            </a:bodyPr>
            <a:lstStyle/>
            <a:p>
              <a:pPr indent="0" lvl="0" marL="0" marR="0" rtl="0" algn="just">
                <a:lnSpc>
                  <a:spcPct val="100000"/>
                </a:lnSpc>
                <a:spcBef>
                  <a:spcPts val="0"/>
                </a:spcBef>
                <a:spcAft>
                  <a:spcPts val="0"/>
                </a:spcAft>
                <a:buClr>
                  <a:srgbClr val="000000"/>
                </a:buClr>
                <a:buSzPct val="25000"/>
                <a:buFont typeface="Average"/>
                <a:buNone/>
              </a:pPr>
              <a:r>
                <a:rPr b="0" i="0" lang="en" sz="3200" u="none" cap="none" strike="noStrike">
                  <a:solidFill>
                    <a:srgbClr val="000000"/>
                  </a:solidFill>
                  <a:latin typeface="Average"/>
                  <a:ea typeface="Average"/>
                  <a:cs typeface="Average"/>
                  <a:sym typeface="Average"/>
                </a:rPr>
                <a:t>Our team has successfully constructed a therapeutic powered mobility device to support children with varied conditions. The device has been delivered to High Hopes preschool to help rehabilitate the children there. We hope that it will help many of the children develop at a rate more in line with their typical peers. </a:t>
              </a:r>
            </a:p>
          </p:txBody>
        </p:sp>
        <p:sp>
          <p:nvSpPr>
            <p:cNvPr id="105" name="Shape 105"/>
            <p:cNvSpPr txBox="1"/>
            <p:nvPr/>
          </p:nvSpPr>
          <p:spPr>
            <a:xfrm>
              <a:off x="29630262" y="16026540"/>
              <a:ext cx="13830900" cy="1397700"/>
            </a:xfrm>
            <a:prstGeom prst="rect">
              <a:avLst/>
            </a:prstGeom>
            <a:solidFill>
              <a:srgbClr val="073763"/>
            </a:solidFill>
            <a:ln cap="flat" cmpd="sng" w="9525">
              <a:solidFill>
                <a:srgbClr val="1C4587"/>
              </a:solidFill>
              <a:prstDash val="solid"/>
              <a:round/>
              <a:headEnd len="med" w="med" type="none"/>
              <a:tailEnd len="med" w="med" type="none"/>
            </a:ln>
          </p:spPr>
          <p:txBody>
            <a:bodyPr anchorCtr="0" anchor="t" bIns="126250" lIns="126250" rIns="126250" tIns="126250">
              <a:noAutofit/>
            </a:bodyPr>
            <a:lstStyle/>
            <a:p>
              <a:pPr indent="0" lvl="0" marL="0" marR="0" rtl="0" algn="ctr">
                <a:lnSpc>
                  <a:spcPct val="100000"/>
                </a:lnSpc>
                <a:spcBef>
                  <a:spcPts val="0"/>
                </a:spcBef>
                <a:spcAft>
                  <a:spcPts val="0"/>
                </a:spcAft>
                <a:buClr>
                  <a:srgbClr val="F3F3F3"/>
                </a:buClr>
                <a:buSzPct val="25000"/>
                <a:buFont typeface="Average"/>
                <a:buNone/>
              </a:pPr>
              <a:r>
                <a:rPr b="1" i="0" lang="en" sz="6800" u="none" cap="none" strike="noStrike">
                  <a:solidFill>
                    <a:srgbClr val="F3F3F3"/>
                  </a:solidFill>
                  <a:latin typeface="Average"/>
                  <a:ea typeface="Average"/>
                  <a:cs typeface="Average"/>
                  <a:sym typeface="Average"/>
                </a:rPr>
                <a:t>Conclusion</a:t>
              </a:r>
            </a:p>
          </p:txBody>
        </p:sp>
      </p:grpSp>
      <p:grpSp>
        <p:nvGrpSpPr>
          <p:cNvPr id="106" name="Shape 106"/>
          <p:cNvGrpSpPr/>
          <p:nvPr/>
        </p:nvGrpSpPr>
        <p:grpSpPr>
          <a:xfrm>
            <a:off x="29370320" y="22567199"/>
            <a:ext cx="13865502" cy="3529998"/>
            <a:chOff x="29670806" y="22583296"/>
            <a:chExt cx="13865502" cy="3506156"/>
          </a:xfrm>
        </p:grpSpPr>
        <p:sp>
          <p:nvSpPr>
            <p:cNvPr id="107" name="Shape 107"/>
            <p:cNvSpPr txBox="1"/>
            <p:nvPr/>
          </p:nvSpPr>
          <p:spPr>
            <a:xfrm>
              <a:off x="29670908" y="23828652"/>
              <a:ext cx="13865400" cy="2260800"/>
            </a:xfrm>
            <a:prstGeom prst="rect">
              <a:avLst/>
            </a:prstGeom>
            <a:solidFill>
              <a:srgbClr val="FFFFFF"/>
            </a:solidFill>
            <a:ln>
              <a:noFill/>
            </a:ln>
          </p:spPr>
          <p:txBody>
            <a:bodyPr anchorCtr="0" anchor="t" bIns="126250" lIns="126250" rIns="126250" tIns="126250">
              <a:noAutofit/>
            </a:bodyPr>
            <a:lstStyle/>
            <a:p>
              <a:pPr indent="0" lvl="0" marL="0" marR="0" rtl="0" algn="just">
                <a:lnSpc>
                  <a:spcPct val="100000"/>
                </a:lnSpc>
                <a:spcBef>
                  <a:spcPts val="0"/>
                </a:spcBef>
                <a:spcAft>
                  <a:spcPts val="0"/>
                </a:spcAft>
                <a:buClr>
                  <a:srgbClr val="000000"/>
                </a:buClr>
                <a:buSzPct val="25000"/>
                <a:buFont typeface="Average"/>
                <a:buNone/>
              </a:pPr>
              <a:r>
                <a:rPr b="0" i="0" lang="en" sz="3300" u="none" cap="none" strike="noStrike">
                  <a:solidFill>
                    <a:srgbClr val="000000"/>
                  </a:solidFill>
                  <a:latin typeface="Average"/>
                  <a:ea typeface="Average"/>
                  <a:cs typeface="Average"/>
                  <a:sym typeface="Average"/>
                </a:rPr>
                <a:t>Dr. Matthew Walker III, for teaching and guiding us. Dr. Amanda Lowery, for mentoring and having faith in us. Nancy Darr and High Hopes Preschool, for giving us an incredible opportunity. Parents and their children for inspiring our design. Local Physical and Occupational therapists, for their advice.</a:t>
              </a:r>
            </a:p>
          </p:txBody>
        </p:sp>
        <p:sp>
          <p:nvSpPr>
            <p:cNvPr id="108" name="Shape 108"/>
            <p:cNvSpPr txBox="1"/>
            <p:nvPr/>
          </p:nvSpPr>
          <p:spPr>
            <a:xfrm>
              <a:off x="29670806" y="22583296"/>
              <a:ext cx="13865400" cy="1292700"/>
            </a:xfrm>
            <a:prstGeom prst="rect">
              <a:avLst/>
            </a:prstGeom>
            <a:solidFill>
              <a:srgbClr val="073763"/>
            </a:solidFill>
            <a:ln cap="flat" cmpd="sng" w="9525">
              <a:solidFill>
                <a:srgbClr val="1C4587"/>
              </a:solidFill>
              <a:prstDash val="solid"/>
              <a:round/>
              <a:headEnd len="med" w="med" type="none"/>
              <a:tailEnd len="med" w="med" type="none"/>
            </a:ln>
          </p:spPr>
          <p:txBody>
            <a:bodyPr anchorCtr="0" anchor="t" bIns="126250" lIns="126250" rIns="126250" tIns="126250">
              <a:noAutofit/>
            </a:bodyPr>
            <a:lstStyle/>
            <a:p>
              <a:pPr indent="0" lvl="0" marL="0" marR="0" rtl="0" algn="ctr">
                <a:lnSpc>
                  <a:spcPct val="100000"/>
                </a:lnSpc>
                <a:spcBef>
                  <a:spcPts val="0"/>
                </a:spcBef>
                <a:spcAft>
                  <a:spcPts val="0"/>
                </a:spcAft>
                <a:buClr>
                  <a:srgbClr val="F3F3F3"/>
                </a:buClr>
                <a:buSzPct val="25000"/>
                <a:buFont typeface="Average"/>
                <a:buNone/>
              </a:pPr>
              <a:r>
                <a:rPr b="1" i="0" lang="en" sz="6800" u="none" cap="none" strike="noStrike">
                  <a:solidFill>
                    <a:srgbClr val="F3F3F3"/>
                  </a:solidFill>
                  <a:latin typeface="Average"/>
                  <a:ea typeface="Average"/>
                  <a:cs typeface="Average"/>
                  <a:sym typeface="Average"/>
                </a:rPr>
                <a:t>Acknowledgements</a:t>
              </a:r>
            </a:p>
          </p:txBody>
        </p:sp>
      </p:grpSp>
      <p:grpSp>
        <p:nvGrpSpPr>
          <p:cNvPr id="109" name="Shape 109"/>
          <p:cNvGrpSpPr/>
          <p:nvPr/>
        </p:nvGrpSpPr>
        <p:grpSpPr>
          <a:xfrm>
            <a:off x="29370402" y="4405024"/>
            <a:ext cx="13865420" cy="11400095"/>
            <a:chOff x="29254850" y="4372210"/>
            <a:chExt cx="13940700" cy="11376205"/>
          </a:xfrm>
        </p:grpSpPr>
        <p:grpSp>
          <p:nvGrpSpPr>
            <p:cNvPr id="110" name="Shape 110"/>
            <p:cNvGrpSpPr/>
            <p:nvPr/>
          </p:nvGrpSpPr>
          <p:grpSpPr>
            <a:xfrm>
              <a:off x="29254850" y="4372210"/>
              <a:ext cx="13940700" cy="11376205"/>
              <a:chOff x="29483425" y="4052598"/>
              <a:chExt cx="13940700" cy="11376205"/>
            </a:xfrm>
          </p:grpSpPr>
          <p:sp>
            <p:nvSpPr>
              <p:cNvPr id="111" name="Shape 111"/>
              <p:cNvSpPr txBox="1"/>
              <p:nvPr/>
            </p:nvSpPr>
            <p:spPr>
              <a:xfrm>
                <a:off x="29483425" y="5455903"/>
                <a:ext cx="13940700" cy="9972900"/>
              </a:xfrm>
              <a:prstGeom prst="rect">
                <a:avLst/>
              </a:prstGeom>
              <a:solidFill>
                <a:srgbClr val="FFFFFF"/>
              </a:solidFill>
              <a:ln>
                <a:noFill/>
              </a:ln>
            </p:spPr>
            <p:txBody>
              <a:bodyPr anchorCtr="0" anchor="t" bIns="126250" lIns="126250" rIns="126250" tIns="126250">
                <a:noAutofit/>
              </a:bodyPr>
              <a:lstStyle/>
              <a:p>
                <a:pPr indent="0" lvl="0" marL="0" marR="0" rtl="0" algn="l">
                  <a:lnSpc>
                    <a:spcPct val="100000"/>
                  </a:lnSpc>
                  <a:spcBef>
                    <a:spcPts val="0"/>
                  </a:spcBef>
                  <a:spcAft>
                    <a:spcPts val="0"/>
                  </a:spcAft>
                  <a:buClr>
                    <a:srgbClr val="000000"/>
                  </a:buClr>
                  <a:buFont typeface="Arial"/>
                  <a:buNone/>
                </a:pPr>
                <a:r>
                  <a:t/>
                </a:r>
                <a:endParaRPr b="1" i="0" sz="6800" u="none" cap="none" strike="noStrike">
                  <a:solidFill>
                    <a:srgbClr val="000000"/>
                  </a:solidFill>
                  <a:latin typeface="Average"/>
                  <a:ea typeface="Average"/>
                  <a:cs typeface="Average"/>
                  <a:sym typeface="Average"/>
                </a:endParaRPr>
              </a:p>
            </p:txBody>
          </p:sp>
          <p:sp>
            <p:nvSpPr>
              <p:cNvPr id="112" name="Shape 112"/>
              <p:cNvSpPr txBox="1"/>
              <p:nvPr/>
            </p:nvSpPr>
            <p:spPr>
              <a:xfrm>
                <a:off x="29483577" y="4052598"/>
                <a:ext cx="13940400" cy="1444800"/>
              </a:xfrm>
              <a:prstGeom prst="rect">
                <a:avLst/>
              </a:prstGeom>
              <a:solidFill>
                <a:srgbClr val="073763"/>
              </a:solidFill>
              <a:ln cap="flat" cmpd="sng" w="9525">
                <a:solidFill>
                  <a:srgbClr val="1C4587"/>
                </a:solidFill>
                <a:prstDash val="solid"/>
                <a:round/>
                <a:headEnd len="med" w="med" type="none"/>
                <a:tailEnd len="med" w="med" type="none"/>
              </a:ln>
            </p:spPr>
            <p:txBody>
              <a:bodyPr anchorCtr="0" anchor="t" bIns="126250" lIns="126250" rIns="126250" tIns="126250">
                <a:noAutofit/>
              </a:bodyPr>
              <a:lstStyle/>
              <a:p>
                <a:pPr indent="0" lvl="0" marL="0" marR="0" rtl="0" algn="ctr">
                  <a:lnSpc>
                    <a:spcPct val="100000"/>
                  </a:lnSpc>
                  <a:spcBef>
                    <a:spcPts val="0"/>
                  </a:spcBef>
                  <a:spcAft>
                    <a:spcPts val="0"/>
                  </a:spcAft>
                  <a:buClr>
                    <a:srgbClr val="F3F3F3"/>
                  </a:buClr>
                  <a:buSzPct val="25000"/>
                  <a:buFont typeface="Average"/>
                  <a:buNone/>
                </a:pPr>
                <a:r>
                  <a:rPr b="1" i="0" lang="en" sz="6800" u="none" cap="none" strike="noStrike">
                    <a:solidFill>
                      <a:srgbClr val="F3F3F3"/>
                    </a:solidFill>
                    <a:latin typeface="Average"/>
                    <a:ea typeface="Average"/>
                    <a:cs typeface="Average"/>
                    <a:sym typeface="Average"/>
                  </a:rPr>
                  <a:t>Bi-Weekly Progress Study</a:t>
                </a:r>
              </a:p>
            </p:txBody>
          </p:sp>
        </p:grpSp>
        <p:pic>
          <p:nvPicPr>
            <p:cNvPr descr="powermobilityskillschecklist.PNG" id="113" name="Shape 113"/>
            <p:cNvPicPr preferRelativeResize="0"/>
            <p:nvPr/>
          </p:nvPicPr>
          <p:blipFill rotWithShape="1">
            <a:blip r:embed="rId4">
              <a:alphaModFix/>
            </a:blip>
            <a:srcRect b="0" l="0" r="0" t="1758"/>
            <a:stretch/>
          </p:blipFill>
          <p:spPr>
            <a:xfrm>
              <a:off x="30137150" y="5854775"/>
              <a:ext cx="12165348" cy="7429324"/>
            </a:xfrm>
            <a:prstGeom prst="rect">
              <a:avLst/>
            </a:prstGeom>
            <a:noFill/>
            <a:ln>
              <a:noFill/>
            </a:ln>
          </p:spPr>
        </p:pic>
        <p:sp>
          <p:nvSpPr>
            <p:cNvPr id="114" name="Shape 114"/>
            <p:cNvSpPr txBox="1"/>
            <p:nvPr/>
          </p:nvSpPr>
          <p:spPr>
            <a:xfrm>
              <a:off x="29317825" y="13105871"/>
              <a:ext cx="13874400" cy="2066699"/>
            </a:xfrm>
            <a:prstGeom prst="rect">
              <a:avLst/>
            </a:prstGeom>
            <a:noFill/>
            <a:ln>
              <a:noFill/>
            </a:ln>
          </p:spPr>
          <p:txBody>
            <a:bodyPr anchorCtr="0" anchor="t" bIns="91425" lIns="91425" rIns="91425" tIns="91425">
              <a:noAutofit/>
            </a:bodyPr>
            <a:lstStyle/>
            <a:p>
              <a:pPr indent="0" lvl="0" marL="0" marR="0" rtl="0" algn="just">
                <a:lnSpc>
                  <a:spcPct val="100000"/>
                </a:lnSpc>
                <a:spcBef>
                  <a:spcPts val="0"/>
                </a:spcBef>
                <a:spcAft>
                  <a:spcPts val="0"/>
                </a:spcAft>
                <a:buClr>
                  <a:srgbClr val="000000"/>
                </a:buClr>
                <a:buSzPct val="25000"/>
                <a:buFont typeface="Average"/>
                <a:buNone/>
              </a:pPr>
              <a:r>
                <a:rPr b="1" i="0" lang="en" sz="3300" u="none" cap="none" strike="noStrike">
                  <a:solidFill>
                    <a:srgbClr val="000000"/>
                  </a:solidFill>
                  <a:latin typeface="Average"/>
                  <a:ea typeface="Average"/>
                  <a:cs typeface="Average"/>
                  <a:sym typeface="Average"/>
                </a:rPr>
                <a:t>From the High Hopes IRB</a:t>
              </a:r>
              <a:r>
                <a:rPr b="0" i="0" lang="en" sz="3300" u="none" cap="none" strike="noStrike">
                  <a:solidFill>
                    <a:srgbClr val="000000"/>
                  </a:solidFill>
                  <a:latin typeface="Average"/>
                  <a:ea typeface="Average"/>
                  <a:cs typeface="Average"/>
                  <a:sym typeface="Average"/>
                </a:rPr>
                <a:t>: They created a study measuring the progress of motor and cognitive development in four children with their own personalized cars. These are their goals, and the children are ranked each session on a scale from one to five, with five being the most able and zero being the least.</a:t>
              </a:r>
            </a:p>
          </p:txBody>
        </p:sp>
      </p:grpSp>
      <p:grpSp>
        <p:nvGrpSpPr>
          <p:cNvPr id="115" name="Shape 115"/>
          <p:cNvGrpSpPr/>
          <p:nvPr/>
        </p:nvGrpSpPr>
        <p:grpSpPr>
          <a:xfrm>
            <a:off x="29362419" y="19546950"/>
            <a:ext cx="13873403" cy="2856004"/>
            <a:chOff x="29565899" y="20932776"/>
            <a:chExt cx="14342400" cy="3404057"/>
          </a:xfrm>
        </p:grpSpPr>
        <p:sp>
          <p:nvSpPr>
            <p:cNvPr id="116" name="Shape 116"/>
            <p:cNvSpPr txBox="1"/>
            <p:nvPr/>
          </p:nvSpPr>
          <p:spPr>
            <a:xfrm>
              <a:off x="29565899" y="22266833"/>
              <a:ext cx="14342400" cy="2070000"/>
            </a:xfrm>
            <a:prstGeom prst="rect">
              <a:avLst/>
            </a:prstGeom>
            <a:solidFill>
              <a:srgbClr val="FFFFFF"/>
            </a:solidFill>
            <a:ln>
              <a:noFill/>
            </a:ln>
          </p:spPr>
          <p:txBody>
            <a:bodyPr anchorCtr="0" anchor="t" bIns="126250" lIns="126250" rIns="126250" tIns="126250">
              <a:noAutofit/>
            </a:bodyPr>
            <a:lstStyle/>
            <a:p>
              <a:pPr indent="0" lvl="0" marL="0" marR="0" rtl="0" algn="l">
                <a:lnSpc>
                  <a:spcPct val="100000"/>
                </a:lnSpc>
                <a:spcBef>
                  <a:spcPts val="0"/>
                </a:spcBef>
                <a:spcAft>
                  <a:spcPts val="0"/>
                </a:spcAft>
                <a:buClr>
                  <a:srgbClr val="000000"/>
                </a:buClr>
                <a:buSzPct val="25000"/>
                <a:buFont typeface="Average"/>
                <a:buNone/>
              </a:pPr>
              <a:r>
                <a:rPr b="0" i="0" lang="en" sz="3300" u="none" cap="none" strike="noStrike">
                  <a:solidFill>
                    <a:srgbClr val="000000"/>
                  </a:solidFill>
                  <a:latin typeface="Average"/>
                  <a:ea typeface="Average"/>
                  <a:cs typeface="Average"/>
                  <a:sym typeface="Average"/>
                </a:rPr>
                <a:t>- Mass production with more refined materials</a:t>
              </a:r>
            </a:p>
            <a:p>
              <a:pPr indent="0" lvl="0" marL="0" marR="0" rtl="0" algn="l">
                <a:lnSpc>
                  <a:spcPct val="100000"/>
                </a:lnSpc>
                <a:spcBef>
                  <a:spcPts val="0"/>
                </a:spcBef>
                <a:spcAft>
                  <a:spcPts val="0"/>
                </a:spcAft>
                <a:buClr>
                  <a:srgbClr val="000000"/>
                </a:buClr>
                <a:buSzPct val="25000"/>
                <a:buFont typeface="Average"/>
                <a:buNone/>
              </a:pPr>
              <a:r>
                <a:rPr b="0" i="0" lang="en" sz="3300" u="none" cap="none" strike="noStrike">
                  <a:solidFill>
                    <a:srgbClr val="000000"/>
                  </a:solidFill>
                  <a:latin typeface="Average"/>
                  <a:ea typeface="Average"/>
                  <a:cs typeface="Average"/>
                  <a:sym typeface="Average"/>
                </a:rPr>
                <a:t>- Single-subject studies for inferential statistical analysis</a:t>
              </a:r>
            </a:p>
            <a:p>
              <a:pPr indent="0" lvl="0" marL="0" marR="0" rtl="0" algn="l">
                <a:lnSpc>
                  <a:spcPct val="100000"/>
                </a:lnSpc>
                <a:spcBef>
                  <a:spcPts val="0"/>
                </a:spcBef>
                <a:spcAft>
                  <a:spcPts val="0"/>
                </a:spcAft>
                <a:buClr>
                  <a:srgbClr val="000000"/>
                </a:buClr>
                <a:buSzPct val="25000"/>
                <a:buFont typeface="Average"/>
                <a:buNone/>
              </a:pPr>
              <a:r>
                <a:rPr b="0" i="0" lang="en" sz="3300" u="none" cap="none" strike="noStrike">
                  <a:solidFill>
                    <a:srgbClr val="000000"/>
                  </a:solidFill>
                  <a:latin typeface="Average"/>
                  <a:ea typeface="Average"/>
                  <a:cs typeface="Average"/>
                  <a:sym typeface="Average"/>
                </a:rPr>
                <a:t>- Longitudinal study of children using powered mobility</a:t>
              </a:r>
            </a:p>
            <a:p>
              <a:pPr indent="0" lvl="0" marL="0" marR="0" rtl="0" algn="l">
                <a:lnSpc>
                  <a:spcPct val="100000"/>
                </a:lnSpc>
                <a:spcBef>
                  <a:spcPts val="0"/>
                </a:spcBef>
                <a:spcAft>
                  <a:spcPts val="0"/>
                </a:spcAft>
                <a:buClr>
                  <a:srgbClr val="000000"/>
                </a:buClr>
                <a:buSzPct val="25000"/>
                <a:buFont typeface="Average"/>
                <a:buNone/>
              </a:pPr>
              <a:r>
                <a:rPr b="0" i="0" lang="en" sz="4800" u="none" cap="none" strike="noStrike">
                  <a:solidFill>
                    <a:srgbClr val="000000"/>
                  </a:solidFill>
                  <a:latin typeface="Average"/>
                  <a:ea typeface="Average"/>
                  <a:cs typeface="Average"/>
                  <a:sym typeface="Average"/>
                </a:rPr>
                <a:t> </a:t>
              </a:r>
            </a:p>
          </p:txBody>
        </p:sp>
        <p:sp>
          <p:nvSpPr>
            <p:cNvPr id="117" name="Shape 117"/>
            <p:cNvSpPr txBox="1"/>
            <p:nvPr/>
          </p:nvSpPr>
          <p:spPr>
            <a:xfrm>
              <a:off x="29567947" y="20932776"/>
              <a:ext cx="14334000" cy="1397700"/>
            </a:xfrm>
            <a:prstGeom prst="rect">
              <a:avLst/>
            </a:prstGeom>
            <a:solidFill>
              <a:srgbClr val="073763"/>
            </a:solidFill>
            <a:ln cap="flat" cmpd="sng" w="9525">
              <a:solidFill>
                <a:srgbClr val="1C4587"/>
              </a:solidFill>
              <a:prstDash val="solid"/>
              <a:round/>
              <a:headEnd len="med" w="med" type="none"/>
              <a:tailEnd len="med" w="med" type="none"/>
            </a:ln>
          </p:spPr>
          <p:txBody>
            <a:bodyPr anchorCtr="0" anchor="t" bIns="126250" lIns="126250" rIns="126250" tIns="126250">
              <a:noAutofit/>
            </a:bodyPr>
            <a:lstStyle/>
            <a:p>
              <a:pPr indent="0" lvl="0" marL="0" marR="0" rtl="0" algn="ctr">
                <a:lnSpc>
                  <a:spcPct val="100000"/>
                </a:lnSpc>
                <a:spcBef>
                  <a:spcPts val="0"/>
                </a:spcBef>
                <a:spcAft>
                  <a:spcPts val="0"/>
                </a:spcAft>
                <a:buClr>
                  <a:srgbClr val="F3F3F3"/>
                </a:buClr>
                <a:buSzPct val="25000"/>
                <a:buFont typeface="Average"/>
                <a:buNone/>
              </a:pPr>
              <a:r>
                <a:rPr b="1" i="0" lang="en" sz="6800" u="none" cap="none" strike="noStrike">
                  <a:solidFill>
                    <a:srgbClr val="F3F3F3"/>
                  </a:solidFill>
                  <a:latin typeface="Average"/>
                  <a:ea typeface="Average"/>
                  <a:cs typeface="Average"/>
                  <a:sym typeface="Average"/>
                </a:rPr>
                <a:t>Future Work</a:t>
              </a:r>
            </a:p>
          </p:txBody>
        </p:sp>
      </p:grpSp>
      <p:grpSp>
        <p:nvGrpSpPr>
          <p:cNvPr id="118" name="Shape 118"/>
          <p:cNvGrpSpPr/>
          <p:nvPr/>
        </p:nvGrpSpPr>
        <p:grpSpPr>
          <a:xfrm>
            <a:off x="29361666" y="26261517"/>
            <a:ext cx="13874155" cy="5982257"/>
            <a:chOff x="29396249" y="20932698"/>
            <a:chExt cx="14209500" cy="4478407"/>
          </a:xfrm>
        </p:grpSpPr>
        <p:sp>
          <p:nvSpPr>
            <p:cNvPr id="119" name="Shape 119"/>
            <p:cNvSpPr txBox="1"/>
            <p:nvPr/>
          </p:nvSpPr>
          <p:spPr>
            <a:xfrm>
              <a:off x="29396249" y="22006406"/>
              <a:ext cx="14209500" cy="3404700"/>
            </a:xfrm>
            <a:prstGeom prst="rect">
              <a:avLst/>
            </a:prstGeom>
            <a:solidFill>
              <a:srgbClr val="FFFFFF"/>
            </a:solidFill>
            <a:ln>
              <a:noFill/>
            </a:ln>
          </p:spPr>
          <p:txBody>
            <a:bodyPr anchorCtr="0" anchor="t" bIns="126250" lIns="126250" rIns="126250" tIns="126250">
              <a:noAutofit/>
            </a:bodyPr>
            <a:lstStyle/>
            <a:p>
              <a:pPr indent="0" lvl="0" marL="0" marR="0" rtl="0" algn="l">
                <a:lnSpc>
                  <a:spcPct val="100000"/>
                </a:lnSpc>
                <a:spcBef>
                  <a:spcPts val="0"/>
                </a:spcBef>
                <a:spcAft>
                  <a:spcPts val="0"/>
                </a:spcAft>
                <a:buClr>
                  <a:srgbClr val="000000"/>
                </a:buClr>
                <a:buSzPct val="25000"/>
                <a:buFont typeface="Average"/>
                <a:buNone/>
              </a:pPr>
              <a:r>
                <a:rPr b="1" i="0" lang="en" sz="2400" u="none" cap="none" strike="noStrike">
                  <a:solidFill>
                    <a:srgbClr val="000000"/>
                  </a:solidFill>
                  <a:latin typeface="Average"/>
                  <a:ea typeface="Average"/>
                  <a:cs typeface="Average"/>
                  <a:sym typeface="Average"/>
                </a:rPr>
                <a:t>1. </a:t>
              </a:r>
              <a:r>
                <a:rPr b="0" i="0" lang="en" sz="2400" u="none" cap="none" strike="noStrike">
                  <a:solidFill>
                    <a:srgbClr val="000000"/>
                  </a:solidFill>
                  <a:latin typeface="Average"/>
                  <a:ea typeface="Average"/>
                  <a:cs typeface="Average"/>
                  <a:sym typeface="Average"/>
                </a:rPr>
                <a:t>Abramson, L. Y., Seligman, M. E. P., &amp; Teasdale, J. D. (1978). Learned helplessness in humans: Critique and reformulation. Journal of Abnormal Psychology, 87, 49–74. </a:t>
              </a:r>
              <a:r>
                <a:rPr b="1" i="0" lang="en" sz="2400" u="none" cap="none" strike="noStrike">
                  <a:solidFill>
                    <a:srgbClr val="000000"/>
                  </a:solidFill>
                  <a:latin typeface="Average"/>
                  <a:ea typeface="Average"/>
                  <a:cs typeface="Average"/>
                  <a:sym typeface="Average"/>
                </a:rPr>
                <a:t>2. </a:t>
              </a:r>
              <a:r>
                <a:rPr b="0" i="0" lang="en" sz="2400" u="none" cap="none" strike="noStrike">
                  <a:solidFill>
                    <a:srgbClr val="000000"/>
                  </a:solidFill>
                  <a:latin typeface="Average"/>
                  <a:ea typeface="Average"/>
                  <a:cs typeface="Average"/>
                  <a:sym typeface="Average"/>
                </a:rPr>
                <a:t>Sullivan, M. W., &amp; Lewis, M. (1993). Contingency, means–end skills, and the use of technology in infant intervention. Infants and Young Children, 5(4), 58–77. </a:t>
              </a:r>
              <a:r>
                <a:rPr b="1" i="0" lang="en" sz="2400" u="none" cap="none" strike="noStrike">
                  <a:solidFill>
                    <a:srgbClr val="000000"/>
                  </a:solidFill>
                  <a:latin typeface="Average"/>
                  <a:ea typeface="Average"/>
                  <a:cs typeface="Average"/>
                  <a:sym typeface="Average"/>
                </a:rPr>
                <a:t>3. </a:t>
              </a:r>
              <a:r>
                <a:rPr b="0" i="0" lang="en" sz="2400" u="none" cap="none" strike="noStrike">
                  <a:solidFill>
                    <a:srgbClr val="000000"/>
                  </a:solidFill>
                  <a:latin typeface="Average"/>
                  <a:ea typeface="Average"/>
                  <a:cs typeface="Average"/>
                  <a:sym typeface="Average"/>
                </a:rPr>
                <a:t> Hildebrand, V. (1988). Young children’s self-care and independence tasks: Applying self-efficacy theory. Early Child Development and Care, 30, 199–204. </a:t>
              </a:r>
              <a:r>
                <a:rPr b="1" i="0" lang="en" sz="2400" u="none" cap="none" strike="noStrike">
                  <a:solidFill>
                    <a:srgbClr val="000000"/>
                  </a:solidFill>
                  <a:latin typeface="Average"/>
                  <a:ea typeface="Average"/>
                  <a:cs typeface="Average"/>
                  <a:sym typeface="Average"/>
                </a:rPr>
                <a:t>4. </a:t>
              </a:r>
              <a:r>
                <a:rPr b="0" i="0" lang="en" sz="2400" u="none" cap="none" strike="noStrike">
                  <a:solidFill>
                    <a:srgbClr val="000000"/>
                  </a:solidFill>
                  <a:latin typeface="Average"/>
                  <a:ea typeface="Average"/>
                  <a:cs typeface="Average"/>
                  <a:sym typeface="Average"/>
                </a:rPr>
                <a:t>Brinker, R. P., &amp; Lewis, M. (1982). Discovering the competent handicapped infant: A process approach to assessment and intervention. Topics in Early Childhood Special Education,2(2), 1–16. </a:t>
              </a:r>
              <a:r>
                <a:rPr b="1" i="0" lang="en" sz="2400" u="none" cap="none" strike="noStrike">
                  <a:solidFill>
                    <a:srgbClr val="000000"/>
                  </a:solidFill>
                  <a:latin typeface="Average"/>
                  <a:ea typeface="Average"/>
                  <a:cs typeface="Average"/>
                  <a:sym typeface="Average"/>
                </a:rPr>
                <a:t>5. </a:t>
              </a:r>
              <a:r>
                <a:rPr b="0" i="0" lang="en" sz="2400" u="none" cap="none" strike="noStrike">
                  <a:solidFill>
                    <a:srgbClr val="000000"/>
                  </a:solidFill>
                  <a:latin typeface="Average"/>
                  <a:ea typeface="Average"/>
                  <a:cs typeface="Average"/>
                  <a:sym typeface="Average"/>
                </a:rPr>
                <a:t>Campos, J., Kermoian, R., &amp; Zumbahlen, M. (1992).Socioemotional transformations in the family system following infant crawling onset. In N. Eisenberg &amp; R. Fabes (Eds.), New directions for child development: No. 55. Emotion and its regulation in early development (pp. 25–40). </a:t>
              </a:r>
              <a:r>
                <a:rPr b="1" i="0" lang="en" sz="2400" u="none" cap="none" strike="noStrike">
                  <a:solidFill>
                    <a:srgbClr val="000000"/>
                  </a:solidFill>
                  <a:latin typeface="Average"/>
                  <a:ea typeface="Average"/>
                  <a:cs typeface="Average"/>
                  <a:sym typeface="Average"/>
                </a:rPr>
                <a:t>6.</a:t>
              </a:r>
              <a:r>
                <a:rPr b="0" i="0" lang="en" sz="2400" u="none" cap="none" strike="noStrike">
                  <a:solidFill>
                    <a:srgbClr val="000000"/>
                  </a:solidFill>
                  <a:latin typeface="Average"/>
                  <a:ea typeface="Average"/>
                  <a:cs typeface="Average"/>
                  <a:sym typeface="Average"/>
                </a:rPr>
                <a:t> Kermoian, R. (1998). Locomotor experience facilitates psycho-logical functioning: Implications for assistive mobility for young children. In D. Gray, L. Quatrano, &amp; M. Lieberman (Eds.), Designing and using assistive technology: The human perspective (pp. 251–268).</a:t>
              </a:r>
            </a:p>
          </p:txBody>
        </p:sp>
        <p:sp>
          <p:nvSpPr>
            <p:cNvPr id="120" name="Shape 120"/>
            <p:cNvSpPr txBox="1"/>
            <p:nvPr/>
          </p:nvSpPr>
          <p:spPr>
            <a:xfrm>
              <a:off x="29400921" y="20932698"/>
              <a:ext cx="14198700" cy="1079400"/>
            </a:xfrm>
            <a:prstGeom prst="rect">
              <a:avLst/>
            </a:prstGeom>
            <a:solidFill>
              <a:srgbClr val="073763"/>
            </a:solidFill>
            <a:ln cap="flat" cmpd="sng" w="9525">
              <a:solidFill>
                <a:srgbClr val="1C4587"/>
              </a:solidFill>
              <a:prstDash val="solid"/>
              <a:round/>
              <a:headEnd len="med" w="med" type="none"/>
              <a:tailEnd len="med" w="med" type="none"/>
            </a:ln>
          </p:spPr>
          <p:txBody>
            <a:bodyPr anchorCtr="0" anchor="t" bIns="126250" lIns="126250" rIns="126250" tIns="126250">
              <a:noAutofit/>
            </a:bodyPr>
            <a:lstStyle/>
            <a:p>
              <a:pPr indent="0" lvl="0" marL="0" marR="0" rtl="0" algn="ctr">
                <a:lnSpc>
                  <a:spcPct val="100000"/>
                </a:lnSpc>
                <a:spcBef>
                  <a:spcPts val="0"/>
                </a:spcBef>
                <a:spcAft>
                  <a:spcPts val="0"/>
                </a:spcAft>
                <a:buClr>
                  <a:srgbClr val="F3F3F3"/>
                </a:buClr>
                <a:buSzPct val="25000"/>
                <a:buFont typeface="Average"/>
                <a:buNone/>
              </a:pPr>
              <a:r>
                <a:rPr b="1" i="0" lang="en" sz="6800" u="none" cap="none" strike="noStrike">
                  <a:solidFill>
                    <a:srgbClr val="F3F3F3"/>
                  </a:solidFill>
                  <a:latin typeface="Average"/>
                  <a:ea typeface="Average"/>
                  <a:cs typeface="Average"/>
                  <a:sym typeface="Average"/>
                </a:rPr>
                <a:t>References</a:t>
              </a:r>
            </a:p>
          </p:txBody>
        </p:sp>
      </p:grpSp>
      <p:grpSp>
        <p:nvGrpSpPr>
          <p:cNvPr id="121" name="Shape 121"/>
          <p:cNvGrpSpPr/>
          <p:nvPr/>
        </p:nvGrpSpPr>
        <p:grpSpPr>
          <a:xfrm>
            <a:off x="673063" y="4405025"/>
            <a:ext cx="13889662" cy="27838924"/>
            <a:chOff x="673063" y="4405025"/>
            <a:chExt cx="13889662" cy="27838924"/>
          </a:xfrm>
        </p:grpSpPr>
        <p:grpSp>
          <p:nvGrpSpPr>
            <p:cNvPr id="122" name="Shape 122"/>
            <p:cNvGrpSpPr/>
            <p:nvPr/>
          </p:nvGrpSpPr>
          <p:grpSpPr>
            <a:xfrm>
              <a:off x="673063" y="4405025"/>
              <a:ext cx="13869508" cy="3662502"/>
              <a:chOff x="550425" y="4403424"/>
              <a:chExt cx="13507506" cy="3635598"/>
            </a:xfrm>
          </p:grpSpPr>
          <p:sp>
            <p:nvSpPr>
              <p:cNvPr id="123" name="Shape 123"/>
              <p:cNvSpPr txBox="1"/>
              <p:nvPr/>
            </p:nvSpPr>
            <p:spPr>
              <a:xfrm>
                <a:off x="550425" y="5788723"/>
                <a:ext cx="13503300" cy="2250300"/>
              </a:xfrm>
              <a:prstGeom prst="rect">
                <a:avLst/>
              </a:prstGeom>
              <a:solidFill>
                <a:srgbClr val="FFFFFF"/>
              </a:solidFill>
              <a:ln>
                <a:noFill/>
              </a:ln>
            </p:spPr>
            <p:txBody>
              <a:bodyPr anchorCtr="0" anchor="t" bIns="126250" lIns="126250" rIns="126250" tIns="126250">
                <a:noAutofit/>
              </a:bodyPr>
              <a:lstStyle/>
              <a:p>
                <a:pPr indent="0" lvl="0" marL="0" marR="0" rtl="0" algn="just">
                  <a:lnSpc>
                    <a:spcPct val="100000"/>
                  </a:lnSpc>
                  <a:spcBef>
                    <a:spcPts val="0"/>
                  </a:spcBef>
                  <a:spcAft>
                    <a:spcPts val="0"/>
                  </a:spcAft>
                  <a:buClr>
                    <a:srgbClr val="000000"/>
                  </a:buClr>
                  <a:buSzPct val="25000"/>
                  <a:buFont typeface="Arial"/>
                  <a:buNone/>
                </a:pPr>
                <a:r>
                  <a:rPr b="0" i="0" lang="en" sz="3200" u="none" cap="none" strike="noStrike">
                    <a:solidFill>
                      <a:srgbClr val="000000"/>
                    </a:solidFill>
                    <a:latin typeface="Average"/>
                    <a:ea typeface="Average"/>
                    <a:cs typeface="Average"/>
                    <a:sym typeface="Average"/>
                  </a:rPr>
                  <a:t>Children who lack the freedom of independent mobility experience resulting negative cognitive effects such as poor depth perception and cause and effect reasoning. These same children also unfortunately tend to be ostracized by their peers, slowing the development of valuable social skills.</a:t>
                </a:r>
              </a:p>
            </p:txBody>
          </p:sp>
          <p:sp>
            <p:nvSpPr>
              <p:cNvPr id="124" name="Shape 124"/>
              <p:cNvSpPr txBox="1"/>
              <p:nvPr/>
            </p:nvSpPr>
            <p:spPr>
              <a:xfrm>
                <a:off x="551032" y="4403424"/>
                <a:ext cx="13506900" cy="1385400"/>
              </a:xfrm>
              <a:prstGeom prst="rect">
                <a:avLst/>
              </a:prstGeom>
              <a:solidFill>
                <a:srgbClr val="073763"/>
              </a:solidFill>
              <a:ln cap="flat" cmpd="sng" w="9525">
                <a:solidFill>
                  <a:srgbClr val="1C4587"/>
                </a:solidFill>
                <a:prstDash val="solid"/>
                <a:round/>
                <a:headEnd len="med" w="med" type="none"/>
                <a:tailEnd len="med" w="med" type="none"/>
              </a:ln>
            </p:spPr>
            <p:txBody>
              <a:bodyPr anchorCtr="0" anchor="t" bIns="126250" lIns="126250" rIns="126250" tIns="126250">
                <a:noAutofit/>
              </a:bodyPr>
              <a:lstStyle/>
              <a:p>
                <a:pPr indent="0" lvl="0" marL="0" marR="0" rtl="0" algn="ctr">
                  <a:lnSpc>
                    <a:spcPct val="100000"/>
                  </a:lnSpc>
                  <a:spcBef>
                    <a:spcPts val="0"/>
                  </a:spcBef>
                  <a:spcAft>
                    <a:spcPts val="0"/>
                  </a:spcAft>
                  <a:buClr>
                    <a:srgbClr val="F3F3F3"/>
                  </a:buClr>
                  <a:buSzPct val="25000"/>
                  <a:buFont typeface="Average"/>
                  <a:buNone/>
                </a:pPr>
                <a:r>
                  <a:rPr b="1" i="0" lang="en" sz="6800" u="none" cap="none" strike="noStrike">
                    <a:solidFill>
                      <a:srgbClr val="F3F3F3"/>
                    </a:solidFill>
                    <a:latin typeface="Average"/>
                    <a:ea typeface="Average"/>
                    <a:cs typeface="Average"/>
                    <a:sym typeface="Average"/>
                  </a:rPr>
                  <a:t>Problem Statement</a:t>
                </a:r>
              </a:p>
            </p:txBody>
          </p:sp>
        </p:grpSp>
        <p:grpSp>
          <p:nvGrpSpPr>
            <p:cNvPr id="125" name="Shape 125"/>
            <p:cNvGrpSpPr/>
            <p:nvPr/>
          </p:nvGrpSpPr>
          <p:grpSpPr>
            <a:xfrm>
              <a:off x="673063" y="22927075"/>
              <a:ext cx="13889662" cy="9316874"/>
              <a:chOff x="348439" y="22445652"/>
              <a:chExt cx="13874400" cy="10128137"/>
            </a:xfrm>
          </p:grpSpPr>
          <p:sp>
            <p:nvSpPr>
              <p:cNvPr id="126" name="Shape 126"/>
              <p:cNvSpPr txBox="1"/>
              <p:nvPr/>
            </p:nvSpPr>
            <p:spPr>
              <a:xfrm>
                <a:off x="350224" y="22445652"/>
                <a:ext cx="13872300" cy="1274100"/>
              </a:xfrm>
              <a:prstGeom prst="rect">
                <a:avLst/>
              </a:prstGeom>
              <a:solidFill>
                <a:srgbClr val="073763"/>
              </a:solidFill>
              <a:ln cap="flat" cmpd="sng" w="9525">
                <a:solidFill>
                  <a:srgbClr val="1C4587"/>
                </a:solidFill>
                <a:prstDash val="solid"/>
                <a:round/>
                <a:headEnd len="med" w="med" type="none"/>
                <a:tailEnd len="med" w="med" type="none"/>
              </a:ln>
            </p:spPr>
            <p:txBody>
              <a:bodyPr anchorCtr="0" anchor="t" bIns="126250" lIns="126250" rIns="126250" tIns="126250">
                <a:noAutofit/>
              </a:bodyPr>
              <a:lstStyle/>
              <a:p>
                <a:pPr indent="0" lvl="0" marL="0" marR="0" rtl="0" algn="ctr">
                  <a:lnSpc>
                    <a:spcPct val="100000"/>
                  </a:lnSpc>
                  <a:spcBef>
                    <a:spcPts val="0"/>
                  </a:spcBef>
                  <a:spcAft>
                    <a:spcPts val="0"/>
                  </a:spcAft>
                  <a:buClr>
                    <a:srgbClr val="F3F3F3"/>
                  </a:buClr>
                  <a:buSzPct val="25000"/>
                  <a:buFont typeface="Average"/>
                  <a:buNone/>
                </a:pPr>
                <a:r>
                  <a:rPr b="1" i="0" lang="en" sz="6800" u="none" cap="none" strike="noStrike">
                    <a:solidFill>
                      <a:srgbClr val="F3F3F3"/>
                    </a:solidFill>
                    <a:latin typeface="Average"/>
                    <a:ea typeface="Average"/>
                    <a:cs typeface="Average"/>
                    <a:sym typeface="Average"/>
                  </a:rPr>
                  <a:t>Needs Assessment</a:t>
                </a:r>
              </a:p>
            </p:txBody>
          </p:sp>
          <p:grpSp>
            <p:nvGrpSpPr>
              <p:cNvPr id="127" name="Shape 127"/>
              <p:cNvGrpSpPr/>
              <p:nvPr/>
            </p:nvGrpSpPr>
            <p:grpSpPr>
              <a:xfrm>
                <a:off x="348439" y="23719731"/>
                <a:ext cx="13874400" cy="8854059"/>
                <a:chOff x="348439" y="23719731"/>
                <a:chExt cx="13874400" cy="8854059"/>
              </a:xfrm>
            </p:grpSpPr>
            <p:sp>
              <p:nvSpPr>
                <p:cNvPr id="128" name="Shape 128"/>
                <p:cNvSpPr txBox="1"/>
                <p:nvPr/>
              </p:nvSpPr>
              <p:spPr>
                <a:xfrm>
                  <a:off x="363189" y="24923718"/>
                  <a:ext cx="4657500" cy="7649999"/>
                </a:xfrm>
                <a:prstGeom prst="rect">
                  <a:avLst/>
                </a:prstGeom>
                <a:solidFill>
                  <a:srgbClr val="FFFFFF"/>
                </a:solidFill>
                <a:ln>
                  <a:noFill/>
                </a:ln>
              </p:spPr>
              <p:txBody>
                <a:bodyPr anchorCtr="0" anchor="t" bIns="126250" lIns="126250" rIns="126250" tIns="126250">
                  <a:noAutofit/>
                </a:bodyPr>
                <a:lstStyle/>
                <a:p>
                  <a:pPr indent="0" lvl="0" marL="0" marR="0" rtl="0" algn="ctr">
                    <a:lnSpc>
                      <a:spcPct val="115000"/>
                    </a:lnSpc>
                    <a:spcBef>
                      <a:spcPts val="0"/>
                    </a:spcBef>
                    <a:spcAft>
                      <a:spcPts val="0"/>
                    </a:spcAft>
                    <a:buClr>
                      <a:schemeClr val="dk1"/>
                    </a:buClr>
                    <a:buSzPct val="25000"/>
                    <a:buFont typeface="Arial"/>
                    <a:buNone/>
                  </a:pPr>
                  <a:r>
                    <a:rPr b="1" i="0" lang="en" sz="3300" u="sng" cap="none" strike="noStrike">
                      <a:solidFill>
                        <a:srgbClr val="000000"/>
                      </a:solidFill>
                      <a:latin typeface="Average"/>
                      <a:ea typeface="Average"/>
                      <a:cs typeface="Average"/>
                      <a:sym typeface="Average"/>
                    </a:rPr>
                    <a:t>Patient</a:t>
                  </a:r>
                </a:p>
                <a:p>
                  <a:pPr indent="0" lvl="0" marL="0" marR="0" rtl="0" algn="l">
                    <a:lnSpc>
                      <a:spcPct val="115000"/>
                    </a:lnSpc>
                    <a:spcBef>
                      <a:spcPts val="0"/>
                    </a:spcBef>
                    <a:spcAft>
                      <a:spcPts val="0"/>
                    </a:spcAft>
                    <a:buClr>
                      <a:srgbClr val="000000"/>
                    </a:buClr>
                    <a:buSzPct val="25000"/>
                    <a:buFont typeface="Average"/>
                    <a:buNone/>
                  </a:pPr>
                  <a:r>
                    <a:rPr b="0" i="0" lang="en" sz="3300" u="none" cap="none" strike="noStrike">
                      <a:solidFill>
                        <a:srgbClr val="000000"/>
                      </a:solidFill>
                      <a:latin typeface="Average"/>
                      <a:ea typeface="Average"/>
                      <a:cs typeface="Average"/>
                      <a:sym typeface="Average"/>
                    </a:rPr>
                    <a:t>- Provide powered mobility to the child</a:t>
                  </a:r>
                </a:p>
                <a:p>
                  <a:pPr indent="0" lvl="0" marL="0" marR="0" rtl="0" algn="l">
                    <a:lnSpc>
                      <a:spcPct val="115000"/>
                    </a:lnSpc>
                    <a:spcBef>
                      <a:spcPts val="0"/>
                    </a:spcBef>
                    <a:spcAft>
                      <a:spcPts val="0"/>
                    </a:spcAft>
                    <a:buClr>
                      <a:srgbClr val="000000"/>
                    </a:buClr>
                    <a:buSzPct val="25000"/>
                    <a:buFont typeface="Average"/>
                    <a:buNone/>
                  </a:pPr>
                  <a:r>
                    <a:rPr b="0" i="0" lang="en" sz="3300" u="none" cap="none" strike="noStrike">
                      <a:solidFill>
                        <a:srgbClr val="000000"/>
                      </a:solidFill>
                      <a:latin typeface="Average"/>
                      <a:ea typeface="Average"/>
                      <a:cs typeface="Average"/>
                      <a:sym typeface="Average"/>
                    </a:rPr>
                    <a:t>- Support children up to 70 lbs</a:t>
                  </a:r>
                </a:p>
                <a:p>
                  <a:pPr indent="0" lvl="0" marL="0" marR="0" rtl="0" algn="l">
                    <a:lnSpc>
                      <a:spcPct val="115000"/>
                    </a:lnSpc>
                    <a:spcBef>
                      <a:spcPts val="1600"/>
                    </a:spcBef>
                    <a:spcAft>
                      <a:spcPts val="0"/>
                    </a:spcAft>
                    <a:buClr>
                      <a:srgbClr val="000000"/>
                    </a:buClr>
                    <a:buSzPct val="25000"/>
                    <a:buFont typeface="Average"/>
                    <a:buNone/>
                  </a:pPr>
                  <a:r>
                    <a:rPr b="0" i="0" lang="en" sz="3300" u="none" cap="none" strike="noStrike">
                      <a:solidFill>
                        <a:srgbClr val="000000"/>
                      </a:solidFill>
                      <a:latin typeface="Average"/>
                      <a:ea typeface="Average"/>
                      <a:cs typeface="Average"/>
                      <a:sym typeface="Average"/>
                    </a:rPr>
                    <a:t>- Avoid jolt during acceleration</a:t>
                  </a:r>
                </a:p>
                <a:p>
                  <a:pPr indent="0" lvl="0" marL="0" marR="0" rtl="0" algn="l">
                    <a:lnSpc>
                      <a:spcPct val="115000"/>
                    </a:lnSpc>
                    <a:spcBef>
                      <a:spcPts val="0"/>
                    </a:spcBef>
                    <a:spcAft>
                      <a:spcPts val="0"/>
                    </a:spcAft>
                    <a:buClr>
                      <a:srgbClr val="000000"/>
                    </a:buClr>
                    <a:buSzPct val="25000"/>
                    <a:buFont typeface="Average"/>
                    <a:buNone/>
                  </a:pPr>
                  <a:r>
                    <a:rPr b="0" i="0" lang="en" sz="3300" u="none" cap="none" strike="noStrike">
                      <a:solidFill>
                        <a:srgbClr val="000000"/>
                      </a:solidFill>
                      <a:latin typeface="Average"/>
                      <a:ea typeface="Average"/>
                      <a:cs typeface="Average"/>
                      <a:sym typeface="Average"/>
                    </a:rPr>
                    <a:t>- Provide acceleration and steering options to support children with varied conditions</a:t>
                  </a:r>
                </a:p>
              </p:txBody>
            </p:sp>
            <p:sp>
              <p:nvSpPr>
                <p:cNvPr id="129" name="Shape 129"/>
                <p:cNvSpPr txBox="1"/>
                <p:nvPr/>
              </p:nvSpPr>
              <p:spPr>
                <a:xfrm>
                  <a:off x="4944439" y="24923695"/>
                  <a:ext cx="4808999" cy="7649999"/>
                </a:xfrm>
                <a:prstGeom prst="rect">
                  <a:avLst/>
                </a:prstGeom>
                <a:solidFill>
                  <a:srgbClr val="FFFFFF"/>
                </a:solidFill>
                <a:ln>
                  <a:noFill/>
                </a:ln>
              </p:spPr>
              <p:txBody>
                <a:bodyPr anchorCtr="0" anchor="t" bIns="126250" lIns="126250" rIns="126250" tIns="126250">
                  <a:noAutofit/>
                </a:bodyPr>
                <a:lstStyle/>
                <a:p>
                  <a:pPr indent="0" lvl="0" marL="0" marR="0" rtl="0" algn="ctr">
                    <a:lnSpc>
                      <a:spcPct val="115000"/>
                    </a:lnSpc>
                    <a:spcBef>
                      <a:spcPts val="0"/>
                    </a:spcBef>
                    <a:spcAft>
                      <a:spcPts val="0"/>
                    </a:spcAft>
                    <a:buClr>
                      <a:schemeClr val="dk1"/>
                    </a:buClr>
                    <a:buSzPct val="25000"/>
                    <a:buFont typeface="Arial"/>
                    <a:buNone/>
                  </a:pPr>
                  <a:r>
                    <a:rPr b="1" i="0" lang="en" sz="3300" u="sng" cap="none" strike="noStrike">
                      <a:solidFill>
                        <a:schemeClr val="dk1"/>
                      </a:solidFill>
                      <a:latin typeface="Average"/>
                      <a:ea typeface="Average"/>
                      <a:cs typeface="Average"/>
                      <a:sym typeface="Average"/>
                    </a:rPr>
                    <a:t>Provider</a:t>
                  </a:r>
                </a:p>
                <a:p>
                  <a:pPr indent="0" lvl="0" marL="0" marR="0" rtl="0" algn="l">
                    <a:lnSpc>
                      <a:spcPct val="115000"/>
                    </a:lnSpc>
                    <a:spcBef>
                      <a:spcPts val="0"/>
                    </a:spcBef>
                    <a:spcAft>
                      <a:spcPts val="0"/>
                    </a:spcAft>
                    <a:buClr>
                      <a:schemeClr val="dk1"/>
                    </a:buClr>
                    <a:buSzPct val="25000"/>
                    <a:buFont typeface="Arial"/>
                    <a:buNone/>
                  </a:pPr>
                  <a:r>
                    <a:rPr b="0" i="0" lang="en" sz="3300" u="none" cap="none" strike="noStrike">
                      <a:solidFill>
                        <a:schemeClr val="dk1"/>
                      </a:solidFill>
                      <a:latin typeface="Average"/>
                      <a:ea typeface="Average"/>
                      <a:cs typeface="Average"/>
                      <a:sym typeface="Average"/>
                    </a:rPr>
                    <a:t>- Easily adjustable seat</a:t>
                  </a:r>
                </a:p>
                <a:p>
                  <a:pPr indent="0" lvl="0" marL="0" marR="0" rtl="0" algn="l">
                    <a:lnSpc>
                      <a:spcPct val="115000"/>
                    </a:lnSpc>
                    <a:spcBef>
                      <a:spcPts val="0"/>
                    </a:spcBef>
                    <a:spcAft>
                      <a:spcPts val="0"/>
                    </a:spcAft>
                    <a:buClr>
                      <a:schemeClr val="dk1"/>
                    </a:buClr>
                    <a:buSzPct val="25000"/>
                    <a:buFont typeface="Arial"/>
                    <a:buNone/>
                  </a:pPr>
                  <a:r>
                    <a:rPr b="0" i="0" lang="en" sz="3300" u="none" cap="none" strike="noStrike">
                      <a:solidFill>
                        <a:schemeClr val="dk1"/>
                      </a:solidFill>
                      <a:latin typeface="Average"/>
                      <a:ea typeface="Average"/>
                      <a:cs typeface="Average"/>
                      <a:sym typeface="Average"/>
                    </a:rPr>
                    <a:t>- Easy access to battery and motor controller</a:t>
                  </a:r>
                </a:p>
                <a:p>
                  <a:pPr indent="0" lvl="0" marL="0" marR="0" rtl="0" algn="l">
                    <a:lnSpc>
                      <a:spcPct val="115000"/>
                    </a:lnSpc>
                    <a:spcBef>
                      <a:spcPts val="0"/>
                    </a:spcBef>
                    <a:spcAft>
                      <a:spcPts val="0"/>
                    </a:spcAft>
                    <a:buClr>
                      <a:schemeClr val="dk1"/>
                    </a:buClr>
                    <a:buSzPct val="25000"/>
                    <a:buFont typeface="Arial"/>
                    <a:buNone/>
                  </a:pPr>
                  <a:r>
                    <a:rPr b="0" i="0" lang="en" sz="3300" u="none" cap="none" strike="noStrike">
                      <a:solidFill>
                        <a:schemeClr val="dk1"/>
                      </a:solidFill>
                      <a:latin typeface="Average"/>
                      <a:ea typeface="Average"/>
                      <a:cs typeface="Average"/>
                      <a:sym typeface="Average"/>
                    </a:rPr>
                    <a:t>- Adapt to distinct needs of child</a:t>
                  </a:r>
                </a:p>
                <a:p>
                  <a:pPr indent="0" lvl="0" marL="0" marR="0" rtl="0" algn="l">
                    <a:lnSpc>
                      <a:spcPct val="115000"/>
                    </a:lnSpc>
                    <a:spcBef>
                      <a:spcPts val="0"/>
                    </a:spcBef>
                    <a:spcAft>
                      <a:spcPts val="0"/>
                    </a:spcAft>
                    <a:buClr>
                      <a:schemeClr val="dk1"/>
                    </a:buClr>
                    <a:buSzPct val="25000"/>
                    <a:buFont typeface="Arial"/>
                    <a:buNone/>
                  </a:pPr>
                  <a:r>
                    <a:rPr b="0" i="0" lang="en" sz="3300" u="none" cap="none" strike="noStrike">
                      <a:solidFill>
                        <a:schemeClr val="dk1"/>
                      </a:solidFill>
                      <a:latin typeface="Average"/>
                      <a:ea typeface="Average"/>
                      <a:cs typeface="Average"/>
                      <a:sym typeface="Average"/>
                    </a:rPr>
                    <a:t>- Ability to disable motor and steer</a:t>
                  </a:r>
                </a:p>
                <a:p>
                  <a:pPr indent="0" lvl="0" marL="0" marR="0" rtl="0" algn="l">
                    <a:lnSpc>
                      <a:spcPct val="115000"/>
                    </a:lnSpc>
                    <a:spcBef>
                      <a:spcPts val="0"/>
                    </a:spcBef>
                    <a:spcAft>
                      <a:spcPts val="0"/>
                    </a:spcAft>
                    <a:buClr>
                      <a:schemeClr val="dk1"/>
                    </a:buClr>
                    <a:buSzPct val="25000"/>
                    <a:buFont typeface="Arial"/>
                    <a:buNone/>
                  </a:pPr>
                  <a:r>
                    <a:rPr b="0" i="0" lang="en" sz="3300" u="none" cap="none" strike="noStrike">
                      <a:solidFill>
                        <a:schemeClr val="dk1"/>
                      </a:solidFill>
                      <a:latin typeface="Average"/>
                      <a:ea typeface="Average"/>
                      <a:cs typeface="Average"/>
                      <a:sym typeface="Average"/>
                    </a:rPr>
                    <a:t>- Easy swap of acceleration options</a:t>
                  </a:r>
                </a:p>
                <a:p>
                  <a:pPr indent="0" lvl="0" marL="0" marR="0" rtl="0" algn="l">
                    <a:lnSpc>
                      <a:spcPct val="115000"/>
                    </a:lnSpc>
                    <a:spcBef>
                      <a:spcPts val="0"/>
                    </a:spcBef>
                    <a:spcAft>
                      <a:spcPts val="0"/>
                    </a:spcAft>
                    <a:buClr>
                      <a:schemeClr val="dk1"/>
                    </a:buClr>
                    <a:buSzPct val="25000"/>
                    <a:buFont typeface="Arial"/>
                    <a:buNone/>
                  </a:pPr>
                  <a:r>
                    <a:rPr b="0" i="0" lang="en" sz="3300" u="none" cap="none" strike="noStrike">
                      <a:solidFill>
                        <a:schemeClr val="dk1"/>
                      </a:solidFill>
                      <a:latin typeface="Average"/>
                      <a:ea typeface="Average"/>
                      <a:cs typeface="Average"/>
                      <a:sym typeface="Average"/>
                    </a:rPr>
                    <a:t>- Easy to sanitize between uses</a:t>
                  </a:r>
                </a:p>
                <a:p>
                  <a:pPr indent="0" lvl="0" marL="0" marR="0" rtl="0" algn="l">
                    <a:lnSpc>
                      <a:spcPct val="115000"/>
                    </a:lnSpc>
                    <a:spcBef>
                      <a:spcPts val="8400"/>
                    </a:spcBef>
                    <a:spcAft>
                      <a:spcPts val="0"/>
                    </a:spcAft>
                    <a:buClr>
                      <a:schemeClr val="dk1"/>
                    </a:buClr>
                    <a:buFont typeface="Arial"/>
                    <a:buNone/>
                  </a:pPr>
                  <a:r>
                    <a:t/>
                  </a:r>
                  <a:endParaRPr b="0" i="0" sz="3600" u="none" cap="none" strike="noStrike">
                    <a:solidFill>
                      <a:schemeClr val="dk1"/>
                    </a:solidFill>
                    <a:latin typeface="Average"/>
                    <a:ea typeface="Average"/>
                    <a:cs typeface="Average"/>
                    <a:sym typeface="Average"/>
                  </a:endParaRPr>
                </a:p>
                <a:p>
                  <a:pPr indent="0" lvl="0" marL="0" marR="0" rtl="0" algn="l">
                    <a:lnSpc>
                      <a:spcPct val="115000"/>
                    </a:lnSpc>
                    <a:spcBef>
                      <a:spcPts val="8400"/>
                    </a:spcBef>
                    <a:spcAft>
                      <a:spcPts val="0"/>
                    </a:spcAft>
                    <a:buClr>
                      <a:schemeClr val="dk1"/>
                    </a:buClr>
                    <a:buFont typeface="Arial"/>
                    <a:buNone/>
                  </a:pPr>
                  <a:r>
                    <a:t/>
                  </a:r>
                  <a:endParaRPr b="0" i="0" sz="3600" u="none" cap="none" strike="noStrike">
                    <a:solidFill>
                      <a:schemeClr val="dk1"/>
                    </a:solidFill>
                    <a:latin typeface="Average"/>
                    <a:ea typeface="Average"/>
                    <a:cs typeface="Average"/>
                    <a:sym typeface="Average"/>
                  </a:endParaRPr>
                </a:p>
              </p:txBody>
            </p:sp>
            <p:sp>
              <p:nvSpPr>
                <p:cNvPr id="130" name="Shape 130"/>
                <p:cNvSpPr txBox="1"/>
                <p:nvPr/>
              </p:nvSpPr>
              <p:spPr>
                <a:xfrm>
                  <a:off x="9753461" y="24923790"/>
                  <a:ext cx="4469099" cy="7649999"/>
                </a:xfrm>
                <a:prstGeom prst="rect">
                  <a:avLst/>
                </a:prstGeom>
                <a:solidFill>
                  <a:srgbClr val="FFFFFF"/>
                </a:solidFill>
                <a:ln>
                  <a:noFill/>
                </a:ln>
              </p:spPr>
              <p:txBody>
                <a:bodyPr anchorCtr="0" anchor="t" bIns="126250" lIns="126250" rIns="126250" tIns="126250">
                  <a:noAutofit/>
                </a:bodyPr>
                <a:lstStyle/>
                <a:p>
                  <a:pPr indent="0" lvl="0" marL="0" marR="0" rtl="0" algn="ctr">
                    <a:lnSpc>
                      <a:spcPct val="115000"/>
                    </a:lnSpc>
                    <a:spcBef>
                      <a:spcPts val="0"/>
                    </a:spcBef>
                    <a:spcAft>
                      <a:spcPts val="0"/>
                    </a:spcAft>
                    <a:buClr>
                      <a:schemeClr val="dk1"/>
                    </a:buClr>
                    <a:buSzPct val="25000"/>
                    <a:buFont typeface="Average"/>
                    <a:buNone/>
                  </a:pPr>
                  <a:r>
                    <a:rPr b="1" i="0" lang="en" sz="3300" u="sng" cap="none" strike="noStrike">
                      <a:solidFill>
                        <a:schemeClr val="dk1"/>
                      </a:solidFill>
                      <a:latin typeface="Average"/>
                      <a:ea typeface="Average"/>
                      <a:cs typeface="Average"/>
                      <a:sym typeface="Average"/>
                    </a:rPr>
                    <a:t>System</a:t>
                  </a:r>
                </a:p>
                <a:p>
                  <a:pPr indent="0" lvl="0" marL="0" marR="0" rtl="0" algn="l">
                    <a:lnSpc>
                      <a:spcPct val="115000"/>
                    </a:lnSpc>
                    <a:spcBef>
                      <a:spcPts val="0"/>
                    </a:spcBef>
                    <a:spcAft>
                      <a:spcPts val="0"/>
                    </a:spcAft>
                    <a:buClr>
                      <a:schemeClr val="dk1"/>
                    </a:buClr>
                    <a:buSzPct val="25000"/>
                    <a:buFont typeface="Average"/>
                    <a:buNone/>
                  </a:pPr>
                  <a:r>
                    <a:rPr b="0" i="0" lang="en" sz="3300" u="none" cap="none" strike="noStrike">
                      <a:solidFill>
                        <a:schemeClr val="dk1"/>
                      </a:solidFill>
                      <a:latin typeface="Average"/>
                      <a:ea typeface="Average"/>
                      <a:cs typeface="Average"/>
                      <a:sym typeface="Average"/>
                    </a:rPr>
                    <a:t> - Powered mobility device</a:t>
                  </a:r>
                </a:p>
                <a:p>
                  <a:pPr indent="0" lvl="0" marL="0" marR="0" rtl="0" algn="l">
                    <a:lnSpc>
                      <a:spcPct val="115000"/>
                    </a:lnSpc>
                    <a:spcBef>
                      <a:spcPts val="0"/>
                    </a:spcBef>
                    <a:spcAft>
                      <a:spcPts val="0"/>
                    </a:spcAft>
                    <a:buClr>
                      <a:schemeClr val="dk1"/>
                    </a:buClr>
                    <a:buSzPct val="25000"/>
                    <a:buFont typeface="Average"/>
                    <a:buNone/>
                  </a:pPr>
                  <a:r>
                    <a:rPr b="0" i="0" lang="en" sz="3300" u="none" cap="none" strike="noStrike">
                      <a:solidFill>
                        <a:schemeClr val="dk1"/>
                      </a:solidFill>
                      <a:latin typeface="Average"/>
                      <a:ea typeface="Average"/>
                      <a:cs typeface="Average"/>
                      <a:sym typeface="Average"/>
                    </a:rPr>
                    <a:t>- Retain strength of initial structure</a:t>
                  </a:r>
                </a:p>
                <a:p>
                  <a:pPr indent="0" lvl="0" marL="0" marR="0" rtl="0" algn="l">
                    <a:lnSpc>
                      <a:spcPct val="115000"/>
                    </a:lnSpc>
                    <a:spcBef>
                      <a:spcPts val="0"/>
                    </a:spcBef>
                    <a:spcAft>
                      <a:spcPts val="0"/>
                    </a:spcAft>
                    <a:buClr>
                      <a:schemeClr val="dk1"/>
                    </a:buClr>
                    <a:buSzPct val="25000"/>
                    <a:buFont typeface="Average"/>
                    <a:buNone/>
                  </a:pPr>
                  <a:r>
                    <a:rPr b="0" i="0" lang="en" sz="3300" u="none" cap="none" strike="noStrike">
                      <a:solidFill>
                        <a:schemeClr val="dk1"/>
                      </a:solidFill>
                      <a:latin typeface="Average"/>
                      <a:ea typeface="Average"/>
                      <a:cs typeface="Average"/>
                      <a:sym typeface="Average"/>
                    </a:rPr>
                    <a:t>- Low cost</a:t>
                  </a:r>
                </a:p>
                <a:p>
                  <a:pPr indent="0" lvl="0" marL="0" marR="0" rtl="0" algn="l">
                    <a:lnSpc>
                      <a:spcPct val="115000"/>
                    </a:lnSpc>
                    <a:spcBef>
                      <a:spcPts val="0"/>
                    </a:spcBef>
                    <a:spcAft>
                      <a:spcPts val="0"/>
                    </a:spcAft>
                    <a:buClr>
                      <a:schemeClr val="dk1"/>
                    </a:buClr>
                    <a:buSzPct val="25000"/>
                    <a:buFont typeface="Average"/>
                    <a:buNone/>
                  </a:pPr>
                  <a:r>
                    <a:rPr b="0" i="0" lang="en" sz="3300" u="none" cap="none" strike="noStrike">
                      <a:solidFill>
                        <a:schemeClr val="dk1"/>
                      </a:solidFill>
                      <a:latin typeface="Average"/>
                      <a:ea typeface="Average"/>
                      <a:cs typeface="Average"/>
                      <a:sym typeface="Average"/>
                    </a:rPr>
                    <a:t>- 8- 12 hour charging time</a:t>
                  </a:r>
                </a:p>
                <a:p>
                  <a:pPr indent="0" lvl="0" marL="0" marR="0" rtl="0" algn="l">
                    <a:lnSpc>
                      <a:spcPct val="115000"/>
                    </a:lnSpc>
                    <a:spcBef>
                      <a:spcPts val="0"/>
                    </a:spcBef>
                    <a:spcAft>
                      <a:spcPts val="0"/>
                    </a:spcAft>
                    <a:buClr>
                      <a:schemeClr val="dk1"/>
                    </a:buClr>
                    <a:buSzPct val="25000"/>
                    <a:buFont typeface="Average"/>
                    <a:buNone/>
                  </a:pPr>
                  <a:r>
                    <a:rPr b="0" i="0" lang="en" sz="3300" u="none" cap="none" strike="noStrike">
                      <a:solidFill>
                        <a:schemeClr val="dk1"/>
                      </a:solidFill>
                      <a:latin typeface="Average"/>
                      <a:ea typeface="Average"/>
                      <a:cs typeface="Average"/>
                      <a:sym typeface="Average"/>
                    </a:rPr>
                    <a:t>- Battery last 1-2 hours</a:t>
                  </a:r>
                </a:p>
              </p:txBody>
            </p:sp>
            <p:sp>
              <p:nvSpPr>
                <p:cNvPr id="131" name="Shape 131"/>
                <p:cNvSpPr txBox="1"/>
                <p:nvPr/>
              </p:nvSpPr>
              <p:spPr>
                <a:xfrm>
                  <a:off x="348439" y="23719731"/>
                  <a:ext cx="13874400" cy="1274099"/>
                </a:xfrm>
                <a:prstGeom prst="rect">
                  <a:avLst/>
                </a:prstGeom>
                <a:solidFill>
                  <a:srgbClr val="FFFFFF"/>
                </a:solidFill>
                <a:ln>
                  <a:noFill/>
                </a:ln>
              </p:spPr>
              <p:txBody>
                <a:bodyPr anchorCtr="0" anchor="t" bIns="91425" lIns="91425" rIns="91425" tIns="91425">
                  <a:noAutofit/>
                </a:bodyPr>
                <a:lstStyle/>
                <a:p>
                  <a:pPr indent="0" lvl="0" marL="0" marR="0" rtl="0" algn="just">
                    <a:lnSpc>
                      <a:spcPct val="100000"/>
                    </a:lnSpc>
                    <a:spcBef>
                      <a:spcPts val="0"/>
                    </a:spcBef>
                    <a:spcAft>
                      <a:spcPts val="0"/>
                    </a:spcAft>
                    <a:buClr>
                      <a:srgbClr val="000000"/>
                    </a:buClr>
                    <a:buSzPct val="25000"/>
                    <a:buFont typeface="Average"/>
                    <a:buNone/>
                  </a:pPr>
                  <a:r>
                    <a:rPr b="0" i="0" lang="en" sz="3300" u="none" cap="none" strike="noStrike">
                      <a:solidFill>
                        <a:srgbClr val="000000"/>
                      </a:solidFill>
                      <a:latin typeface="Average"/>
                      <a:ea typeface="Average"/>
                      <a:cs typeface="Average"/>
                      <a:sym typeface="Average"/>
                    </a:rPr>
                    <a:t>In order for our solution to be as beneficial to all partied as possible, it must meet the following needs assessment:</a:t>
                  </a:r>
                </a:p>
              </p:txBody>
            </p:sp>
          </p:grpSp>
        </p:grpSp>
        <p:grpSp>
          <p:nvGrpSpPr>
            <p:cNvPr id="132" name="Shape 132"/>
            <p:cNvGrpSpPr/>
            <p:nvPr/>
          </p:nvGrpSpPr>
          <p:grpSpPr>
            <a:xfrm>
              <a:off x="673063" y="8463820"/>
              <a:ext cx="13872975" cy="14066960"/>
              <a:chOff x="359089" y="10266804"/>
              <a:chExt cx="13896600" cy="12046724"/>
            </a:xfrm>
          </p:grpSpPr>
          <p:sp>
            <p:nvSpPr>
              <p:cNvPr id="133" name="Shape 133"/>
              <p:cNvSpPr txBox="1"/>
              <p:nvPr/>
            </p:nvSpPr>
            <p:spPr>
              <a:xfrm>
                <a:off x="359089" y="11585529"/>
                <a:ext cx="13896600" cy="10727999"/>
              </a:xfrm>
              <a:prstGeom prst="rect">
                <a:avLst/>
              </a:prstGeom>
              <a:solidFill>
                <a:srgbClr val="FFFFFF"/>
              </a:solidFill>
              <a:ln>
                <a:noFill/>
              </a:ln>
            </p:spPr>
            <p:txBody>
              <a:bodyPr anchorCtr="0" anchor="t" bIns="126250" lIns="126250" rIns="126250" tIns="126250">
                <a:noAutofit/>
              </a:bodyPr>
              <a:lstStyle/>
              <a:p>
                <a:pPr indent="0" lvl="0" marL="0" marR="0" rtl="0" algn="just">
                  <a:lnSpc>
                    <a:spcPct val="100000"/>
                  </a:lnSpc>
                  <a:spcBef>
                    <a:spcPts val="0"/>
                  </a:spcBef>
                  <a:spcAft>
                    <a:spcPts val="0"/>
                  </a:spcAft>
                  <a:buClr>
                    <a:srgbClr val="000000"/>
                  </a:buClr>
                  <a:buSzPct val="25000"/>
                  <a:buFont typeface="Average"/>
                  <a:buNone/>
                </a:pPr>
                <a:r>
                  <a:rPr b="0" i="0" lang="en" sz="3300" u="none" cap="none" strike="noStrike">
                    <a:solidFill>
                      <a:srgbClr val="000000"/>
                    </a:solidFill>
                    <a:latin typeface="Average"/>
                    <a:ea typeface="Average"/>
                    <a:cs typeface="Average"/>
                    <a:sym typeface="Average"/>
                  </a:rPr>
                  <a:t>The lack of independence seen amongst many children with mobility impairments involves three major concepts identified as learned helplessness</a:t>
                </a:r>
                <a:r>
                  <a:rPr b="0" baseline="30000" i="0" lang="en" sz="3300" u="none" cap="none" strike="noStrike">
                    <a:solidFill>
                      <a:srgbClr val="000000"/>
                    </a:solidFill>
                    <a:latin typeface="Average"/>
                    <a:ea typeface="Average"/>
                    <a:cs typeface="Average"/>
                    <a:sym typeface="Average"/>
                  </a:rPr>
                  <a:t>1</a:t>
                </a:r>
                <a:r>
                  <a:rPr b="0" i="0" lang="en" sz="3300" u="none" cap="none" strike="noStrike">
                    <a:solidFill>
                      <a:srgbClr val="000000"/>
                    </a:solidFill>
                    <a:latin typeface="Average"/>
                    <a:ea typeface="Average"/>
                    <a:cs typeface="Average"/>
                    <a:sym typeface="Average"/>
                  </a:rPr>
                  <a:t>, contingency learning</a:t>
                </a:r>
                <a:r>
                  <a:rPr b="0" baseline="30000" i="0" lang="en" sz="3300" u="none" cap="none" strike="noStrike">
                    <a:solidFill>
                      <a:srgbClr val="000000"/>
                    </a:solidFill>
                    <a:latin typeface="Average"/>
                    <a:ea typeface="Average"/>
                    <a:cs typeface="Average"/>
                    <a:sym typeface="Average"/>
                  </a:rPr>
                  <a:t>2</a:t>
                </a:r>
                <a:r>
                  <a:rPr b="0" i="0" lang="en" sz="3300" u="none" cap="none" strike="noStrike">
                    <a:solidFill>
                      <a:srgbClr val="000000"/>
                    </a:solidFill>
                    <a:latin typeface="Average"/>
                    <a:ea typeface="Average"/>
                    <a:cs typeface="Average"/>
                    <a:sym typeface="Average"/>
                  </a:rPr>
                  <a:t>, and self-efficacy</a:t>
                </a:r>
                <a:r>
                  <a:rPr b="0" baseline="30000" i="0" lang="en" sz="3300" u="none" cap="none" strike="noStrike">
                    <a:solidFill>
                      <a:srgbClr val="000000"/>
                    </a:solidFill>
                    <a:latin typeface="Average"/>
                    <a:ea typeface="Average"/>
                    <a:cs typeface="Average"/>
                    <a:sym typeface="Average"/>
                  </a:rPr>
                  <a:t>3</a:t>
                </a:r>
                <a:r>
                  <a:rPr b="0" i="0" lang="en" sz="3300" u="none" cap="none" strike="noStrike">
                    <a:solidFill>
                      <a:srgbClr val="000000"/>
                    </a:solidFill>
                    <a:latin typeface="Average"/>
                    <a:ea typeface="Average"/>
                    <a:cs typeface="Average"/>
                    <a:sym typeface="Average"/>
                  </a:rPr>
                  <a:t>. Learned helplessness arises from experiencing outcomes of events which a child’s behavior can not directly affect, causing them to avoid it altogether. Contingency learning is the understanding of cause-and-effect relationships while actively attempting to affect the outcome of an event. Self-efficacy is the belief in one’s ability to accomplish tasks which generally translates to other simple tasks. Each of these affect one another and act in tandem to cause a cognitive blockage which prevents children with ambulatory disabilities from developing at a more typical rate.</a:t>
                </a:r>
              </a:p>
              <a:p>
                <a:pPr indent="0" lvl="0" marL="0" marR="0" rtl="0" algn="just">
                  <a:lnSpc>
                    <a:spcPct val="100000"/>
                  </a:lnSpc>
                  <a:spcBef>
                    <a:spcPts val="0"/>
                  </a:spcBef>
                  <a:spcAft>
                    <a:spcPts val="0"/>
                  </a:spcAft>
                  <a:buClr>
                    <a:srgbClr val="000000"/>
                  </a:buClr>
                  <a:buFont typeface="Arial"/>
                  <a:buNone/>
                </a:pPr>
                <a:r>
                  <a:t/>
                </a:r>
                <a:endParaRPr b="0" i="0" sz="3300" u="none" cap="none" strike="noStrike">
                  <a:solidFill>
                    <a:srgbClr val="000000"/>
                  </a:solidFill>
                  <a:latin typeface="Average"/>
                  <a:ea typeface="Average"/>
                  <a:cs typeface="Average"/>
                  <a:sym typeface="Average"/>
                </a:endParaRPr>
              </a:p>
              <a:p>
                <a:pPr indent="0" lvl="0" marL="0" marR="0" rtl="0" algn="just">
                  <a:lnSpc>
                    <a:spcPct val="100000"/>
                  </a:lnSpc>
                  <a:spcBef>
                    <a:spcPts val="0"/>
                  </a:spcBef>
                  <a:spcAft>
                    <a:spcPts val="0"/>
                  </a:spcAft>
                  <a:buClr>
                    <a:srgbClr val="000000"/>
                  </a:buClr>
                  <a:buSzPct val="25000"/>
                  <a:buFont typeface="Average"/>
                  <a:buNone/>
                </a:pPr>
                <a:r>
                  <a:rPr b="0" i="0" lang="en" sz="3300" u="none" cap="none" strike="noStrike">
                    <a:solidFill>
                      <a:srgbClr val="000000"/>
                    </a:solidFill>
                    <a:latin typeface="Average"/>
                    <a:ea typeface="Average"/>
                    <a:cs typeface="Average"/>
                    <a:sym typeface="Average"/>
                  </a:rPr>
                  <a:t>It has been shown that through regular participation in locomotor activities, children with mobility impairments are more inclined to shift their behavior from witness to active contributor</a:t>
                </a:r>
                <a:r>
                  <a:rPr b="0" baseline="30000" i="0" lang="en" sz="3300" u="none" cap="none" strike="noStrike">
                    <a:solidFill>
                      <a:srgbClr val="000000"/>
                    </a:solidFill>
                    <a:latin typeface="Average"/>
                    <a:ea typeface="Average"/>
                    <a:cs typeface="Average"/>
                    <a:sym typeface="Average"/>
                  </a:rPr>
                  <a:t>4</a:t>
                </a:r>
                <a:r>
                  <a:rPr b="0" i="0" lang="en" sz="3300" u="none" cap="none" strike="noStrike">
                    <a:solidFill>
                      <a:srgbClr val="000000"/>
                    </a:solidFill>
                    <a:latin typeface="Average"/>
                    <a:ea typeface="Average"/>
                    <a:cs typeface="Average"/>
                    <a:sym typeface="Average"/>
                  </a:rPr>
                  <a:t>. These same children gain more complex goals which are self initiated and frequently extend beyond arm’s reach. Besides these benefits from activities which incorporate spatial awareness, age-appropriate independent mobility may positively affect cognitive and social-emotional development</a:t>
                </a:r>
                <a:r>
                  <a:rPr b="0" baseline="30000" i="0" lang="en" sz="3300" u="none" cap="none" strike="noStrike">
                    <a:solidFill>
                      <a:srgbClr val="000000"/>
                    </a:solidFill>
                    <a:latin typeface="Average"/>
                    <a:ea typeface="Average"/>
                    <a:cs typeface="Average"/>
                    <a:sym typeface="Average"/>
                  </a:rPr>
                  <a:t>5, 6</a:t>
                </a:r>
                <a:r>
                  <a:rPr b="0" i="0" lang="en" sz="3300" u="none" cap="none" strike="noStrike">
                    <a:solidFill>
                      <a:schemeClr val="dk1"/>
                    </a:solidFill>
                    <a:latin typeface="Average"/>
                    <a:ea typeface="Average"/>
                    <a:cs typeface="Average"/>
                    <a:sym typeface="Average"/>
                  </a:rPr>
                  <a:t>.</a:t>
                </a:r>
              </a:p>
              <a:p>
                <a:pPr indent="457200" lvl="0" marL="0" marR="0" rtl="0" algn="just">
                  <a:lnSpc>
                    <a:spcPct val="100000"/>
                  </a:lnSpc>
                  <a:spcBef>
                    <a:spcPts val="0"/>
                  </a:spcBef>
                  <a:spcAft>
                    <a:spcPts val="0"/>
                  </a:spcAft>
                  <a:buClr>
                    <a:srgbClr val="000000"/>
                  </a:buClr>
                  <a:buFont typeface="Arial"/>
                  <a:buNone/>
                </a:pPr>
                <a:r>
                  <a:t/>
                </a:r>
                <a:endParaRPr b="0" i="0" sz="3300" u="none" cap="none" strike="noStrike">
                  <a:solidFill>
                    <a:schemeClr val="dk1"/>
                  </a:solidFill>
                  <a:latin typeface="Average"/>
                  <a:ea typeface="Average"/>
                  <a:cs typeface="Average"/>
                  <a:sym typeface="Average"/>
                </a:endParaRPr>
              </a:p>
              <a:p>
                <a:pPr indent="0" lvl="0" marL="0" marR="0" rtl="0" algn="just">
                  <a:lnSpc>
                    <a:spcPct val="100000"/>
                  </a:lnSpc>
                  <a:spcBef>
                    <a:spcPts val="0"/>
                  </a:spcBef>
                  <a:spcAft>
                    <a:spcPts val="0"/>
                  </a:spcAft>
                  <a:buClr>
                    <a:schemeClr val="dk1"/>
                  </a:buClr>
                  <a:buSzPct val="25000"/>
                  <a:buFont typeface="Average"/>
                  <a:buNone/>
                </a:pPr>
                <a:r>
                  <a:rPr b="0" i="0" lang="en" sz="3300" u="none" cap="none" strike="noStrike">
                    <a:solidFill>
                      <a:schemeClr val="dk1"/>
                    </a:solidFill>
                    <a:latin typeface="Average"/>
                    <a:ea typeface="Average"/>
                    <a:cs typeface="Average"/>
                    <a:sym typeface="Average"/>
                  </a:rPr>
                  <a:t>Children with cognitive impairments lack the necessary motor skills for accurate and self-sufficient mobility. There is a need to create tools that provide the child with independent mobility which will engage their motor skills in order to aid in cognitive development.</a:t>
                </a:r>
              </a:p>
            </p:txBody>
          </p:sp>
          <p:sp>
            <p:nvSpPr>
              <p:cNvPr id="134" name="Shape 134"/>
              <p:cNvSpPr txBox="1"/>
              <p:nvPr/>
            </p:nvSpPr>
            <p:spPr>
              <a:xfrm>
                <a:off x="363197" y="10266804"/>
                <a:ext cx="13888800" cy="1318800"/>
              </a:xfrm>
              <a:prstGeom prst="rect">
                <a:avLst/>
              </a:prstGeom>
              <a:solidFill>
                <a:srgbClr val="073763"/>
              </a:solidFill>
              <a:ln cap="flat" cmpd="sng" w="9525">
                <a:solidFill>
                  <a:srgbClr val="1C4587"/>
                </a:solidFill>
                <a:prstDash val="solid"/>
                <a:round/>
                <a:headEnd len="med" w="med" type="none"/>
                <a:tailEnd len="med" w="med" type="none"/>
              </a:ln>
            </p:spPr>
            <p:txBody>
              <a:bodyPr anchorCtr="0" anchor="t" bIns="126250" lIns="126250" rIns="126250" tIns="126250">
                <a:noAutofit/>
              </a:bodyPr>
              <a:lstStyle/>
              <a:p>
                <a:pPr indent="0" lvl="0" marL="0" marR="0" rtl="0" algn="ctr">
                  <a:lnSpc>
                    <a:spcPct val="100000"/>
                  </a:lnSpc>
                  <a:spcBef>
                    <a:spcPts val="0"/>
                  </a:spcBef>
                  <a:spcAft>
                    <a:spcPts val="0"/>
                  </a:spcAft>
                  <a:buClr>
                    <a:srgbClr val="F3F3F3"/>
                  </a:buClr>
                  <a:buSzPct val="25000"/>
                  <a:buFont typeface="Average"/>
                  <a:buNone/>
                </a:pPr>
                <a:r>
                  <a:rPr b="1" i="0" lang="en" sz="6800" u="none" cap="none" strike="noStrike">
                    <a:solidFill>
                      <a:srgbClr val="F3F3F3"/>
                    </a:solidFill>
                    <a:latin typeface="Average"/>
                    <a:ea typeface="Average"/>
                    <a:cs typeface="Average"/>
                    <a:sym typeface="Average"/>
                  </a:rPr>
                  <a:t>Clinical Background</a:t>
                </a:r>
              </a:p>
            </p:txBody>
          </p:sp>
        </p:grpSp>
      </p:grpSp>
      <p:sp>
        <p:nvSpPr>
          <p:cNvPr id="135" name="Shape 135"/>
          <p:cNvSpPr txBox="1"/>
          <p:nvPr/>
        </p:nvSpPr>
        <p:spPr>
          <a:xfrm>
            <a:off x="15195088" y="5816050"/>
            <a:ext cx="13523100" cy="26427900"/>
          </a:xfrm>
          <a:prstGeom prst="rect">
            <a:avLst/>
          </a:prstGeom>
          <a:solidFill>
            <a:srgbClr val="FFFFFF"/>
          </a:solid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Average"/>
              <a:buNone/>
            </a:pPr>
            <a:r>
              <a:rPr b="1" i="0" lang="en" sz="6000" u="sng" cap="none" strike="noStrike">
                <a:solidFill>
                  <a:srgbClr val="000000"/>
                </a:solidFill>
                <a:latin typeface="Average"/>
                <a:ea typeface="Average"/>
                <a:cs typeface="Average"/>
                <a:sym typeface="Average"/>
              </a:rPr>
              <a:t>Supports</a:t>
            </a:r>
          </a:p>
          <a:p>
            <a:pPr indent="0" lvl="0" marL="0" marR="0" rtl="0" algn="ctr">
              <a:lnSpc>
                <a:spcPct val="100000"/>
              </a:lnSpc>
              <a:spcBef>
                <a:spcPts val="0"/>
              </a:spcBef>
              <a:spcAft>
                <a:spcPts val="0"/>
              </a:spcAft>
              <a:buClr>
                <a:srgbClr val="000000"/>
              </a:buClr>
              <a:buFont typeface="Arial"/>
              <a:buNone/>
            </a:pPr>
            <a:r>
              <a:t/>
            </a:r>
            <a:endParaRPr b="1" i="0" sz="6000" u="sng" cap="none" strike="noStrike">
              <a:solidFill>
                <a:srgbClr val="000000"/>
              </a:solidFill>
              <a:latin typeface="Average"/>
              <a:ea typeface="Average"/>
              <a:cs typeface="Average"/>
              <a:sym typeface="Average"/>
            </a:endParaRPr>
          </a:p>
          <a:p>
            <a:pPr indent="0" lvl="0" marL="0" marR="0" rtl="0" algn="l">
              <a:lnSpc>
                <a:spcPct val="100000"/>
              </a:lnSpc>
              <a:spcBef>
                <a:spcPts val="0"/>
              </a:spcBef>
              <a:spcAft>
                <a:spcPts val="0"/>
              </a:spcAft>
              <a:buClr>
                <a:srgbClr val="000000"/>
              </a:buClr>
              <a:buFont typeface="Arial"/>
              <a:buNone/>
            </a:pPr>
            <a:r>
              <a:t/>
            </a:r>
            <a:endParaRPr b="1" i="0" sz="6000" u="sng" cap="none" strike="noStrike">
              <a:solidFill>
                <a:srgbClr val="000000"/>
              </a:solidFill>
              <a:latin typeface="Average"/>
              <a:ea typeface="Average"/>
              <a:cs typeface="Average"/>
              <a:sym typeface="Average"/>
            </a:endParaRPr>
          </a:p>
          <a:p>
            <a:pPr indent="0" lvl="0" marL="0" marR="0" rtl="0" algn="ctr">
              <a:lnSpc>
                <a:spcPct val="100000"/>
              </a:lnSpc>
              <a:spcBef>
                <a:spcPts val="0"/>
              </a:spcBef>
              <a:spcAft>
                <a:spcPts val="0"/>
              </a:spcAft>
              <a:buClr>
                <a:srgbClr val="000000"/>
              </a:buClr>
              <a:buFont typeface="Arial"/>
              <a:buNone/>
            </a:pPr>
            <a:r>
              <a:t/>
            </a:r>
            <a:endParaRPr b="1" i="0" sz="6000" u="sng" cap="none" strike="noStrike">
              <a:solidFill>
                <a:srgbClr val="000000"/>
              </a:solidFill>
              <a:latin typeface="Average"/>
              <a:ea typeface="Average"/>
              <a:cs typeface="Average"/>
              <a:sym typeface="Average"/>
            </a:endParaRPr>
          </a:p>
          <a:p>
            <a:pPr indent="0" lvl="0" marL="0" marR="0" rtl="0" algn="ctr">
              <a:lnSpc>
                <a:spcPct val="100000"/>
              </a:lnSpc>
              <a:spcBef>
                <a:spcPts val="0"/>
              </a:spcBef>
              <a:spcAft>
                <a:spcPts val="0"/>
              </a:spcAft>
              <a:buClr>
                <a:srgbClr val="000000"/>
              </a:buClr>
              <a:buFont typeface="Arial"/>
              <a:buNone/>
            </a:pPr>
            <a:r>
              <a:t/>
            </a:r>
            <a:endParaRPr b="1" i="0" sz="6000" u="sng" cap="none" strike="noStrike">
              <a:solidFill>
                <a:srgbClr val="000000"/>
              </a:solidFill>
              <a:latin typeface="Average"/>
              <a:ea typeface="Average"/>
              <a:cs typeface="Average"/>
              <a:sym typeface="Average"/>
            </a:endParaRPr>
          </a:p>
          <a:p>
            <a:pPr indent="0" lvl="0" marL="0" marR="0" rtl="0" algn="l">
              <a:lnSpc>
                <a:spcPct val="100000"/>
              </a:lnSpc>
              <a:spcBef>
                <a:spcPts val="0"/>
              </a:spcBef>
              <a:spcAft>
                <a:spcPts val="0"/>
              </a:spcAft>
              <a:buClr>
                <a:srgbClr val="000000"/>
              </a:buClr>
              <a:buFont typeface="Arial"/>
              <a:buNone/>
            </a:pPr>
            <a:r>
              <a:t/>
            </a:r>
            <a:endParaRPr b="1" i="0" sz="6000" u="sng" cap="none" strike="noStrike">
              <a:solidFill>
                <a:srgbClr val="000000"/>
              </a:solidFill>
              <a:latin typeface="Average"/>
              <a:ea typeface="Average"/>
              <a:cs typeface="Average"/>
              <a:sym typeface="Average"/>
            </a:endParaRPr>
          </a:p>
          <a:p>
            <a:pPr indent="0" lvl="0" marL="0" marR="0" rtl="0" algn="ctr">
              <a:lnSpc>
                <a:spcPct val="100000"/>
              </a:lnSpc>
              <a:spcBef>
                <a:spcPts val="0"/>
              </a:spcBef>
              <a:spcAft>
                <a:spcPts val="0"/>
              </a:spcAft>
              <a:buClr>
                <a:srgbClr val="000000"/>
              </a:buClr>
              <a:buFont typeface="Arial"/>
              <a:buNone/>
            </a:pPr>
            <a:r>
              <a:t/>
            </a:r>
            <a:endParaRPr b="1" i="0" sz="6000" u="sng" cap="none" strike="noStrike">
              <a:solidFill>
                <a:srgbClr val="000000"/>
              </a:solidFill>
              <a:latin typeface="Average"/>
              <a:ea typeface="Average"/>
              <a:cs typeface="Average"/>
              <a:sym typeface="Average"/>
            </a:endParaRPr>
          </a:p>
          <a:p>
            <a:pPr indent="0" lvl="0" marL="0" marR="0" rtl="0" algn="ctr">
              <a:lnSpc>
                <a:spcPct val="100000"/>
              </a:lnSpc>
              <a:spcBef>
                <a:spcPts val="0"/>
              </a:spcBef>
              <a:spcAft>
                <a:spcPts val="0"/>
              </a:spcAft>
              <a:buClr>
                <a:srgbClr val="000000"/>
              </a:buClr>
              <a:buFont typeface="Arial"/>
              <a:buNone/>
            </a:pPr>
            <a:r>
              <a:t/>
            </a:r>
            <a:endParaRPr b="1" i="0" sz="1800" u="sng" cap="none" strike="noStrike">
              <a:solidFill>
                <a:srgbClr val="000000"/>
              </a:solidFill>
              <a:latin typeface="Average"/>
              <a:ea typeface="Average"/>
              <a:cs typeface="Average"/>
              <a:sym typeface="Average"/>
            </a:endParaRPr>
          </a:p>
          <a:p>
            <a:pPr indent="0" lvl="0" marL="0" marR="0" rtl="0" algn="l">
              <a:lnSpc>
                <a:spcPct val="100000"/>
              </a:lnSpc>
              <a:spcBef>
                <a:spcPts val="0"/>
              </a:spcBef>
              <a:spcAft>
                <a:spcPts val="0"/>
              </a:spcAft>
              <a:buClr>
                <a:srgbClr val="000000"/>
              </a:buClr>
              <a:buFont typeface="Arial"/>
              <a:buNone/>
            </a:pPr>
            <a:r>
              <a:t/>
            </a:r>
            <a:endParaRPr b="1" i="0" sz="1800" u="sng" cap="none" strike="noStrike">
              <a:solidFill>
                <a:srgbClr val="000000"/>
              </a:solidFill>
              <a:latin typeface="Average"/>
              <a:ea typeface="Average"/>
              <a:cs typeface="Average"/>
              <a:sym typeface="Average"/>
            </a:endParaRPr>
          </a:p>
          <a:p>
            <a:pPr indent="0" lvl="0" marL="0" marR="0" rtl="0" algn="l">
              <a:lnSpc>
                <a:spcPct val="100000"/>
              </a:lnSpc>
              <a:spcBef>
                <a:spcPts val="0"/>
              </a:spcBef>
              <a:spcAft>
                <a:spcPts val="0"/>
              </a:spcAft>
              <a:buClr>
                <a:srgbClr val="000000"/>
              </a:buClr>
              <a:buFont typeface="Arial"/>
              <a:buNone/>
            </a:pPr>
            <a:r>
              <a:t/>
            </a:r>
            <a:endParaRPr b="1" i="0" sz="1800" u="sng" cap="none" strike="noStrike">
              <a:solidFill>
                <a:srgbClr val="000000"/>
              </a:solidFill>
              <a:latin typeface="Average"/>
              <a:ea typeface="Average"/>
              <a:cs typeface="Average"/>
              <a:sym typeface="Average"/>
            </a:endParaRPr>
          </a:p>
          <a:p>
            <a:pPr indent="0" lvl="0" marL="0" marR="0" rtl="0" algn="ctr">
              <a:lnSpc>
                <a:spcPct val="100000"/>
              </a:lnSpc>
              <a:spcBef>
                <a:spcPts val="0"/>
              </a:spcBef>
              <a:spcAft>
                <a:spcPts val="0"/>
              </a:spcAft>
              <a:buClr>
                <a:srgbClr val="000000"/>
              </a:buClr>
              <a:buSzPct val="25000"/>
              <a:buFont typeface="Average"/>
              <a:buNone/>
            </a:pPr>
            <a:r>
              <a:rPr b="1" i="0" lang="en" sz="6000" u="sng" cap="none" strike="noStrike">
                <a:solidFill>
                  <a:srgbClr val="000000"/>
                </a:solidFill>
                <a:latin typeface="Average"/>
                <a:ea typeface="Average"/>
                <a:cs typeface="Average"/>
                <a:sym typeface="Average"/>
              </a:rPr>
              <a:t>Activation</a:t>
            </a:r>
          </a:p>
          <a:p>
            <a:pPr indent="0" lvl="0" marL="0" marR="0" rtl="0" algn="ctr">
              <a:lnSpc>
                <a:spcPct val="100000"/>
              </a:lnSpc>
              <a:spcBef>
                <a:spcPts val="0"/>
              </a:spcBef>
              <a:spcAft>
                <a:spcPts val="0"/>
              </a:spcAft>
              <a:buClr>
                <a:srgbClr val="000000"/>
              </a:buClr>
              <a:buFont typeface="Arial"/>
              <a:buNone/>
            </a:pPr>
            <a:r>
              <a:t/>
            </a:r>
            <a:endParaRPr b="1" i="0" sz="6000" u="sng" cap="none" strike="noStrike">
              <a:solidFill>
                <a:srgbClr val="000000"/>
              </a:solidFill>
              <a:latin typeface="Average"/>
              <a:ea typeface="Average"/>
              <a:cs typeface="Average"/>
              <a:sym typeface="Average"/>
            </a:endParaRPr>
          </a:p>
          <a:p>
            <a:pPr indent="0" lvl="0" marL="0" marR="0" rtl="0" algn="l">
              <a:lnSpc>
                <a:spcPct val="100000"/>
              </a:lnSpc>
              <a:spcBef>
                <a:spcPts val="0"/>
              </a:spcBef>
              <a:spcAft>
                <a:spcPts val="0"/>
              </a:spcAft>
              <a:buClr>
                <a:srgbClr val="000000"/>
              </a:buClr>
              <a:buFont typeface="Arial"/>
              <a:buNone/>
            </a:pPr>
            <a:r>
              <a:t/>
            </a:r>
            <a:endParaRPr b="1" i="0" sz="6000" u="sng" cap="none" strike="noStrike">
              <a:solidFill>
                <a:srgbClr val="000000"/>
              </a:solidFill>
              <a:latin typeface="Average"/>
              <a:ea typeface="Average"/>
              <a:cs typeface="Average"/>
              <a:sym typeface="Average"/>
            </a:endParaRPr>
          </a:p>
          <a:p>
            <a:pPr indent="0" lvl="0" marL="0" marR="0" rtl="0" algn="l">
              <a:lnSpc>
                <a:spcPct val="100000"/>
              </a:lnSpc>
              <a:spcBef>
                <a:spcPts val="0"/>
              </a:spcBef>
              <a:spcAft>
                <a:spcPts val="0"/>
              </a:spcAft>
              <a:buClr>
                <a:srgbClr val="000000"/>
              </a:buClr>
              <a:buFont typeface="Arial"/>
              <a:buNone/>
            </a:pPr>
            <a:r>
              <a:t/>
            </a:r>
            <a:endParaRPr b="1" i="0" sz="6000" u="sng" cap="none" strike="noStrike">
              <a:solidFill>
                <a:srgbClr val="000000"/>
              </a:solidFill>
              <a:latin typeface="Average"/>
              <a:ea typeface="Average"/>
              <a:cs typeface="Average"/>
              <a:sym typeface="Average"/>
            </a:endParaRPr>
          </a:p>
          <a:p>
            <a:pPr indent="0" lvl="0" marL="0" marR="0" rtl="0" algn="l">
              <a:lnSpc>
                <a:spcPct val="100000"/>
              </a:lnSpc>
              <a:spcBef>
                <a:spcPts val="0"/>
              </a:spcBef>
              <a:spcAft>
                <a:spcPts val="0"/>
              </a:spcAft>
              <a:buClr>
                <a:srgbClr val="000000"/>
              </a:buClr>
              <a:buFont typeface="Arial"/>
              <a:buNone/>
            </a:pPr>
            <a:r>
              <a:t/>
            </a:r>
            <a:endParaRPr b="1" i="0" sz="6000" u="sng" cap="none" strike="noStrike">
              <a:solidFill>
                <a:srgbClr val="000000"/>
              </a:solidFill>
              <a:latin typeface="Average"/>
              <a:ea typeface="Average"/>
              <a:cs typeface="Average"/>
              <a:sym typeface="Average"/>
            </a:endParaRPr>
          </a:p>
          <a:p>
            <a:pPr indent="0" lvl="0" marL="0" marR="0" rtl="0" algn="l">
              <a:lnSpc>
                <a:spcPct val="100000"/>
              </a:lnSpc>
              <a:spcBef>
                <a:spcPts val="0"/>
              </a:spcBef>
              <a:spcAft>
                <a:spcPts val="0"/>
              </a:spcAft>
              <a:buClr>
                <a:srgbClr val="000000"/>
              </a:buClr>
              <a:buFont typeface="Arial"/>
              <a:buNone/>
            </a:pPr>
            <a:r>
              <a:t/>
            </a:r>
            <a:endParaRPr b="1" i="0" sz="6000" u="sng" cap="none" strike="noStrike">
              <a:solidFill>
                <a:srgbClr val="000000"/>
              </a:solidFill>
              <a:latin typeface="Average"/>
              <a:ea typeface="Average"/>
              <a:cs typeface="Average"/>
              <a:sym typeface="Average"/>
            </a:endParaRPr>
          </a:p>
          <a:p>
            <a:pPr indent="0" lvl="0" marL="0" marR="0" rtl="0" algn="l">
              <a:lnSpc>
                <a:spcPct val="100000"/>
              </a:lnSpc>
              <a:spcBef>
                <a:spcPts val="0"/>
              </a:spcBef>
              <a:spcAft>
                <a:spcPts val="0"/>
              </a:spcAft>
              <a:buClr>
                <a:srgbClr val="000000"/>
              </a:buClr>
              <a:buFont typeface="Arial"/>
              <a:buNone/>
            </a:pPr>
            <a:r>
              <a:t/>
            </a:r>
            <a:endParaRPr b="1" i="0" sz="1800" u="sng" cap="none" strike="noStrike">
              <a:solidFill>
                <a:srgbClr val="000000"/>
              </a:solidFill>
              <a:latin typeface="Average"/>
              <a:ea typeface="Average"/>
              <a:cs typeface="Average"/>
              <a:sym typeface="Average"/>
            </a:endParaRPr>
          </a:p>
          <a:p>
            <a:pPr indent="0" lvl="0" marL="0" marR="0" rtl="0" algn="l">
              <a:lnSpc>
                <a:spcPct val="100000"/>
              </a:lnSpc>
              <a:spcBef>
                <a:spcPts val="0"/>
              </a:spcBef>
              <a:spcAft>
                <a:spcPts val="0"/>
              </a:spcAft>
              <a:buClr>
                <a:srgbClr val="000000"/>
              </a:buClr>
              <a:buFont typeface="Arial"/>
              <a:buNone/>
            </a:pPr>
            <a:r>
              <a:t/>
            </a:r>
            <a:endParaRPr b="1" i="0" sz="1800" u="sng" cap="none" strike="noStrike">
              <a:solidFill>
                <a:srgbClr val="000000"/>
              </a:solidFill>
              <a:latin typeface="Average"/>
              <a:ea typeface="Average"/>
              <a:cs typeface="Average"/>
              <a:sym typeface="Average"/>
            </a:endParaRPr>
          </a:p>
          <a:p>
            <a:pPr indent="0" lvl="0" marL="0" marR="0" rtl="0" algn="l">
              <a:lnSpc>
                <a:spcPct val="100000"/>
              </a:lnSpc>
              <a:spcBef>
                <a:spcPts val="0"/>
              </a:spcBef>
              <a:spcAft>
                <a:spcPts val="0"/>
              </a:spcAft>
              <a:buClr>
                <a:srgbClr val="000000"/>
              </a:buClr>
              <a:buFont typeface="Arial"/>
              <a:buNone/>
            </a:pPr>
            <a:r>
              <a:t/>
            </a:r>
            <a:endParaRPr b="1" i="0" sz="1800" u="sng" cap="none" strike="noStrike">
              <a:solidFill>
                <a:srgbClr val="000000"/>
              </a:solidFill>
              <a:latin typeface="Average"/>
              <a:ea typeface="Average"/>
              <a:cs typeface="Average"/>
              <a:sym typeface="Average"/>
            </a:endParaRPr>
          </a:p>
          <a:p>
            <a:pPr indent="0" lvl="0" marL="0" marR="0" rtl="0" algn="ctr">
              <a:lnSpc>
                <a:spcPct val="100000"/>
              </a:lnSpc>
              <a:spcBef>
                <a:spcPts val="0"/>
              </a:spcBef>
              <a:spcAft>
                <a:spcPts val="0"/>
              </a:spcAft>
              <a:buClr>
                <a:srgbClr val="000000"/>
              </a:buClr>
              <a:buSzPct val="25000"/>
              <a:buFont typeface="Average"/>
              <a:buNone/>
            </a:pPr>
            <a:r>
              <a:rPr b="1" i="0" lang="en" sz="6000" u="sng" cap="none" strike="noStrike">
                <a:solidFill>
                  <a:srgbClr val="000000"/>
                </a:solidFill>
                <a:latin typeface="Average"/>
                <a:ea typeface="Average"/>
                <a:cs typeface="Average"/>
                <a:sym typeface="Average"/>
              </a:rPr>
              <a:t>Seat</a:t>
            </a:r>
          </a:p>
          <a:p>
            <a:pPr indent="0" lvl="0" marL="0" marR="0" rtl="0" algn="ctr">
              <a:lnSpc>
                <a:spcPct val="100000"/>
              </a:lnSpc>
              <a:spcBef>
                <a:spcPts val="0"/>
              </a:spcBef>
              <a:spcAft>
                <a:spcPts val="0"/>
              </a:spcAft>
              <a:buClr>
                <a:srgbClr val="000000"/>
              </a:buClr>
              <a:buFont typeface="Arial"/>
              <a:buNone/>
            </a:pPr>
            <a:r>
              <a:t/>
            </a:r>
            <a:endParaRPr b="1" i="0" sz="6000" u="sng" cap="none" strike="noStrike">
              <a:solidFill>
                <a:srgbClr val="000000"/>
              </a:solidFill>
              <a:latin typeface="Average"/>
              <a:ea typeface="Average"/>
              <a:cs typeface="Average"/>
              <a:sym typeface="Average"/>
            </a:endParaRPr>
          </a:p>
          <a:p>
            <a:pPr indent="0" lvl="0" marL="0" marR="0" rtl="0" algn="l">
              <a:lnSpc>
                <a:spcPct val="100000"/>
              </a:lnSpc>
              <a:spcBef>
                <a:spcPts val="0"/>
              </a:spcBef>
              <a:spcAft>
                <a:spcPts val="0"/>
              </a:spcAft>
              <a:buClr>
                <a:srgbClr val="000000"/>
              </a:buClr>
              <a:buFont typeface="Arial"/>
              <a:buNone/>
            </a:pPr>
            <a:r>
              <a:t/>
            </a:r>
            <a:endParaRPr b="1" i="0" sz="6000" u="sng" cap="none" strike="noStrike">
              <a:solidFill>
                <a:srgbClr val="000000"/>
              </a:solidFill>
              <a:latin typeface="Average"/>
              <a:ea typeface="Average"/>
              <a:cs typeface="Average"/>
              <a:sym typeface="Average"/>
            </a:endParaRPr>
          </a:p>
          <a:p>
            <a:pPr indent="0" lvl="0" marL="0" marR="0" rtl="0" algn="l">
              <a:lnSpc>
                <a:spcPct val="100000"/>
              </a:lnSpc>
              <a:spcBef>
                <a:spcPts val="0"/>
              </a:spcBef>
              <a:spcAft>
                <a:spcPts val="0"/>
              </a:spcAft>
              <a:buClr>
                <a:srgbClr val="000000"/>
              </a:buClr>
              <a:buFont typeface="Arial"/>
              <a:buNone/>
            </a:pPr>
            <a:r>
              <a:t/>
            </a:r>
            <a:endParaRPr b="1" i="0" sz="6000" u="sng" cap="none" strike="noStrike">
              <a:solidFill>
                <a:srgbClr val="000000"/>
              </a:solidFill>
              <a:latin typeface="Average"/>
              <a:ea typeface="Average"/>
              <a:cs typeface="Average"/>
              <a:sym typeface="Average"/>
            </a:endParaRPr>
          </a:p>
          <a:p>
            <a:pPr indent="0" lvl="0" marL="0" marR="0" rtl="0" algn="ctr">
              <a:lnSpc>
                <a:spcPct val="100000"/>
              </a:lnSpc>
              <a:spcBef>
                <a:spcPts val="0"/>
              </a:spcBef>
              <a:spcAft>
                <a:spcPts val="0"/>
              </a:spcAft>
              <a:buClr>
                <a:srgbClr val="000000"/>
              </a:buClr>
              <a:buFont typeface="Arial"/>
              <a:buNone/>
            </a:pPr>
            <a:r>
              <a:t/>
            </a:r>
            <a:endParaRPr b="1" i="0" sz="6000" u="sng" cap="none" strike="noStrike">
              <a:solidFill>
                <a:srgbClr val="000000"/>
              </a:solidFill>
              <a:latin typeface="Average"/>
              <a:ea typeface="Average"/>
              <a:cs typeface="Average"/>
              <a:sym typeface="Average"/>
            </a:endParaRPr>
          </a:p>
          <a:p>
            <a:pPr indent="0" lvl="0" marL="0" marR="0" rtl="0" algn="ctr">
              <a:lnSpc>
                <a:spcPct val="100000"/>
              </a:lnSpc>
              <a:spcBef>
                <a:spcPts val="0"/>
              </a:spcBef>
              <a:spcAft>
                <a:spcPts val="0"/>
              </a:spcAft>
              <a:buClr>
                <a:srgbClr val="000000"/>
              </a:buClr>
              <a:buFont typeface="Arial"/>
              <a:buNone/>
            </a:pPr>
            <a:r>
              <a:t/>
            </a:r>
            <a:endParaRPr b="1" i="0" sz="6000" u="sng" cap="none" strike="noStrike">
              <a:solidFill>
                <a:srgbClr val="000000"/>
              </a:solidFill>
              <a:latin typeface="Average"/>
              <a:ea typeface="Average"/>
              <a:cs typeface="Average"/>
              <a:sym typeface="Average"/>
            </a:endParaRPr>
          </a:p>
          <a:p>
            <a:pPr indent="0" lvl="0" marL="0" marR="0" rtl="0" algn="l">
              <a:lnSpc>
                <a:spcPct val="100000"/>
              </a:lnSpc>
              <a:spcBef>
                <a:spcPts val="0"/>
              </a:spcBef>
              <a:spcAft>
                <a:spcPts val="0"/>
              </a:spcAft>
              <a:buClr>
                <a:srgbClr val="000000"/>
              </a:buClr>
              <a:buFont typeface="Arial"/>
              <a:buNone/>
            </a:pPr>
            <a:r>
              <a:t/>
            </a:r>
            <a:endParaRPr b="1" i="0" sz="6000" u="sng" cap="none" strike="noStrike">
              <a:solidFill>
                <a:srgbClr val="000000"/>
              </a:solidFill>
              <a:latin typeface="Average"/>
              <a:ea typeface="Average"/>
              <a:cs typeface="Average"/>
              <a:sym typeface="Average"/>
            </a:endParaRPr>
          </a:p>
          <a:p>
            <a:pPr indent="0" lvl="0" marL="0" marR="0" rtl="0" algn="l">
              <a:lnSpc>
                <a:spcPct val="100000"/>
              </a:lnSpc>
              <a:spcBef>
                <a:spcPts val="0"/>
              </a:spcBef>
              <a:spcAft>
                <a:spcPts val="0"/>
              </a:spcAft>
              <a:buClr>
                <a:srgbClr val="000000"/>
              </a:buClr>
              <a:buFont typeface="Arial"/>
              <a:buNone/>
            </a:pPr>
            <a:r>
              <a:t/>
            </a:r>
            <a:endParaRPr b="1" i="0" sz="1800" u="sng" cap="none" strike="noStrike">
              <a:solidFill>
                <a:srgbClr val="000000"/>
              </a:solidFill>
              <a:latin typeface="Average"/>
              <a:ea typeface="Average"/>
              <a:cs typeface="Average"/>
              <a:sym typeface="Average"/>
            </a:endParaRPr>
          </a:p>
          <a:p>
            <a:pPr indent="0" lvl="0" marL="0" marR="0" rtl="0" algn="l">
              <a:lnSpc>
                <a:spcPct val="100000"/>
              </a:lnSpc>
              <a:spcBef>
                <a:spcPts val="0"/>
              </a:spcBef>
              <a:spcAft>
                <a:spcPts val="0"/>
              </a:spcAft>
              <a:buClr>
                <a:srgbClr val="000000"/>
              </a:buClr>
              <a:buFont typeface="Arial"/>
              <a:buNone/>
            </a:pPr>
            <a:r>
              <a:t/>
            </a:r>
            <a:endParaRPr b="1" i="0" sz="1400" u="sng" cap="none" strike="noStrike">
              <a:solidFill>
                <a:srgbClr val="000000"/>
              </a:solidFill>
              <a:latin typeface="Average"/>
              <a:ea typeface="Average"/>
              <a:cs typeface="Average"/>
              <a:sym typeface="Average"/>
            </a:endParaRPr>
          </a:p>
          <a:p>
            <a:pPr indent="0" lvl="0" marL="0" marR="0" rtl="0" algn="ctr">
              <a:lnSpc>
                <a:spcPct val="100000"/>
              </a:lnSpc>
              <a:spcBef>
                <a:spcPts val="0"/>
              </a:spcBef>
              <a:spcAft>
                <a:spcPts val="0"/>
              </a:spcAft>
              <a:buClr>
                <a:srgbClr val="000000"/>
              </a:buClr>
              <a:buSzPct val="25000"/>
              <a:buFont typeface="Average"/>
              <a:buNone/>
            </a:pPr>
            <a:r>
              <a:rPr b="1" i="0" lang="en" sz="6000" u="sng" cap="none" strike="noStrike">
                <a:solidFill>
                  <a:srgbClr val="000000"/>
                </a:solidFill>
                <a:latin typeface="Average"/>
                <a:ea typeface="Average"/>
                <a:cs typeface="Average"/>
                <a:sym typeface="Average"/>
              </a:rPr>
              <a:t>Safety</a:t>
            </a:r>
          </a:p>
        </p:txBody>
      </p:sp>
      <p:grpSp>
        <p:nvGrpSpPr>
          <p:cNvPr id="136" name="Shape 136"/>
          <p:cNvGrpSpPr/>
          <p:nvPr/>
        </p:nvGrpSpPr>
        <p:grpSpPr>
          <a:xfrm>
            <a:off x="18682072" y="27496381"/>
            <a:ext cx="2761500" cy="4123618"/>
            <a:chOff x="18581312" y="27496381"/>
            <a:chExt cx="2761500" cy="4123618"/>
          </a:xfrm>
        </p:grpSpPr>
        <p:pic>
          <p:nvPicPr>
            <p:cNvPr id="137" name="Shape 137"/>
            <p:cNvPicPr preferRelativeResize="0"/>
            <p:nvPr/>
          </p:nvPicPr>
          <p:blipFill rotWithShape="1">
            <a:blip r:embed="rId5">
              <a:alphaModFix/>
            </a:blip>
            <a:srcRect b="40469" l="27633" r="25948" t="0"/>
            <a:stretch/>
          </p:blipFill>
          <p:spPr>
            <a:xfrm>
              <a:off x="18581312" y="27496381"/>
              <a:ext cx="2761500" cy="2655900"/>
            </a:xfrm>
            <a:prstGeom prst="rect">
              <a:avLst/>
            </a:prstGeom>
            <a:noFill/>
            <a:ln>
              <a:noFill/>
            </a:ln>
          </p:spPr>
        </p:pic>
        <p:sp>
          <p:nvSpPr>
            <p:cNvPr id="138" name="Shape 138"/>
            <p:cNvSpPr txBox="1"/>
            <p:nvPr/>
          </p:nvSpPr>
          <p:spPr>
            <a:xfrm>
              <a:off x="18641012" y="30175200"/>
              <a:ext cx="2642100" cy="1444800"/>
            </a:xfrm>
            <a:prstGeom prst="rect">
              <a:avLst/>
            </a:prstGeom>
            <a:solidFill>
              <a:srgbClr val="FFFFFF"/>
            </a:solid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verage"/>
                <a:buNone/>
              </a:pPr>
              <a:r>
                <a:rPr b="1" i="0" lang="en" sz="2400" u="none" cap="none" strike="noStrike">
                  <a:solidFill>
                    <a:srgbClr val="000000"/>
                  </a:solidFill>
                  <a:latin typeface="Average"/>
                  <a:ea typeface="Average"/>
                  <a:cs typeface="Average"/>
                  <a:sym typeface="Average"/>
                </a:rPr>
                <a:t>Motor Controller:</a:t>
              </a:r>
              <a:r>
                <a:rPr b="0" i="0" lang="en" sz="2400" u="none" cap="none" strike="noStrike">
                  <a:solidFill>
                    <a:srgbClr val="000000"/>
                  </a:solidFill>
                  <a:latin typeface="Average"/>
                  <a:ea typeface="Average"/>
                  <a:cs typeface="Average"/>
                  <a:sym typeface="Average"/>
                </a:rPr>
                <a:t> adjust initial jolt of the car to avoid startling children.</a:t>
              </a:r>
            </a:p>
          </p:txBody>
        </p:sp>
      </p:grpSp>
      <p:grpSp>
        <p:nvGrpSpPr>
          <p:cNvPr id="139" name="Shape 139"/>
          <p:cNvGrpSpPr/>
          <p:nvPr/>
        </p:nvGrpSpPr>
        <p:grpSpPr>
          <a:xfrm>
            <a:off x="22285380" y="27658556"/>
            <a:ext cx="2402400" cy="4253343"/>
            <a:chOff x="22362601" y="27658556"/>
            <a:chExt cx="2402400" cy="4253343"/>
          </a:xfrm>
        </p:grpSpPr>
        <p:pic>
          <p:nvPicPr>
            <p:cNvPr id="140" name="Shape 140"/>
            <p:cNvPicPr preferRelativeResize="0"/>
            <p:nvPr/>
          </p:nvPicPr>
          <p:blipFill rotWithShape="1">
            <a:blip r:embed="rId6">
              <a:alphaModFix/>
            </a:blip>
            <a:srcRect b="27456" l="0" r="12906" t="0"/>
            <a:stretch/>
          </p:blipFill>
          <p:spPr>
            <a:xfrm>
              <a:off x="22437001" y="27658556"/>
              <a:ext cx="2253600" cy="2502900"/>
            </a:xfrm>
            <a:prstGeom prst="rect">
              <a:avLst/>
            </a:prstGeom>
            <a:noFill/>
            <a:ln>
              <a:noFill/>
            </a:ln>
          </p:spPr>
        </p:pic>
        <p:sp>
          <p:nvSpPr>
            <p:cNvPr id="141" name="Shape 141"/>
            <p:cNvSpPr txBox="1"/>
            <p:nvPr/>
          </p:nvSpPr>
          <p:spPr>
            <a:xfrm>
              <a:off x="22362601" y="30175200"/>
              <a:ext cx="2402400" cy="1736700"/>
            </a:xfrm>
            <a:prstGeom prst="rect">
              <a:avLst/>
            </a:prstGeom>
            <a:solidFill>
              <a:srgbClr val="FFFFFF"/>
            </a:solid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verage"/>
                <a:buNone/>
              </a:pPr>
              <a:r>
                <a:rPr b="1" i="0" lang="en" sz="2400" u="none" cap="none" strike="noStrike">
                  <a:solidFill>
                    <a:srgbClr val="000000"/>
                  </a:solidFill>
                  <a:latin typeface="Average"/>
                  <a:ea typeface="Average"/>
                  <a:cs typeface="Average"/>
                  <a:sym typeface="Average"/>
                </a:rPr>
                <a:t>Kill Switch:</a:t>
              </a:r>
              <a:r>
                <a:rPr b="0" i="0" lang="en" sz="2400" u="none" cap="none" strike="noStrike">
                  <a:solidFill>
                    <a:srgbClr val="000000"/>
                  </a:solidFill>
                  <a:latin typeface="Average"/>
                  <a:ea typeface="Average"/>
                  <a:cs typeface="Average"/>
                  <a:sym typeface="Average"/>
                </a:rPr>
                <a:t> emergency shut down of vehicle, as necessary.</a:t>
              </a:r>
            </a:p>
          </p:txBody>
        </p:sp>
      </p:grpSp>
      <p:grpSp>
        <p:nvGrpSpPr>
          <p:cNvPr id="142" name="Shape 142"/>
          <p:cNvGrpSpPr/>
          <p:nvPr/>
        </p:nvGrpSpPr>
        <p:grpSpPr>
          <a:xfrm>
            <a:off x="25529588" y="26475331"/>
            <a:ext cx="3147899" cy="5476018"/>
            <a:chOff x="25529588" y="26475331"/>
            <a:chExt cx="3147899" cy="5476018"/>
          </a:xfrm>
        </p:grpSpPr>
        <p:pic>
          <p:nvPicPr>
            <p:cNvPr id="143" name="Shape 143"/>
            <p:cNvPicPr preferRelativeResize="0"/>
            <p:nvPr/>
          </p:nvPicPr>
          <p:blipFill rotWithShape="1">
            <a:blip r:embed="rId7">
              <a:alphaModFix/>
            </a:blip>
            <a:srcRect b="18427" l="13266" r="20235" t="0"/>
            <a:stretch/>
          </p:blipFill>
          <p:spPr>
            <a:xfrm>
              <a:off x="25976738" y="26475331"/>
              <a:ext cx="2253600" cy="3686100"/>
            </a:xfrm>
            <a:prstGeom prst="rect">
              <a:avLst/>
            </a:prstGeom>
            <a:noFill/>
            <a:ln>
              <a:noFill/>
            </a:ln>
          </p:spPr>
        </p:pic>
        <p:sp>
          <p:nvSpPr>
            <p:cNvPr id="144" name="Shape 144"/>
            <p:cNvSpPr txBox="1"/>
            <p:nvPr/>
          </p:nvSpPr>
          <p:spPr>
            <a:xfrm>
              <a:off x="25529588" y="30135750"/>
              <a:ext cx="3147899" cy="1815600"/>
            </a:xfrm>
            <a:prstGeom prst="rect">
              <a:avLst/>
            </a:prstGeom>
            <a:solidFill>
              <a:srgbClr val="FFFFFF"/>
            </a:solid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verage"/>
                <a:buNone/>
              </a:pPr>
              <a:r>
                <a:rPr b="1" i="0" lang="en" sz="2400" u="none" cap="none" strike="noStrike">
                  <a:solidFill>
                    <a:srgbClr val="000000"/>
                  </a:solidFill>
                  <a:latin typeface="Average"/>
                  <a:ea typeface="Average"/>
                  <a:cs typeface="Average"/>
                  <a:sym typeface="Average"/>
                </a:rPr>
                <a:t>Back Steering:</a:t>
              </a:r>
              <a:r>
                <a:rPr b="0" i="0" lang="en" sz="2400" u="none" cap="none" strike="noStrike">
                  <a:solidFill>
                    <a:srgbClr val="000000"/>
                  </a:solidFill>
                  <a:latin typeface="Average"/>
                  <a:ea typeface="Average"/>
                  <a:cs typeface="Average"/>
                  <a:sym typeface="Average"/>
                </a:rPr>
                <a:t> provide turning solution to children who cannot use steering wheel.</a:t>
              </a:r>
            </a:p>
          </p:txBody>
        </p:sp>
      </p:grpSp>
      <p:grpSp>
        <p:nvGrpSpPr>
          <p:cNvPr id="145" name="Shape 145"/>
          <p:cNvGrpSpPr/>
          <p:nvPr/>
        </p:nvGrpSpPr>
        <p:grpSpPr>
          <a:xfrm>
            <a:off x="15437863" y="26612415"/>
            <a:ext cx="2402400" cy="5007584"/>
            <a:chOff x="15437863" y="26612415"/>
            <a:chExt cx="2402400" cy="5007584"/>
          </a:xfrm>
        </p:grpSpPr>
        <p:pic>
          <p:nvPicPr>
            <p:cNvPr id="146" name="Shape 146"/>
            <p:cNvPicPr preferRelativeResize="0"/>
            <p:nvPr/>
          </p:nvPicPr>
          <p:blipFill rotWithShape="1">
            <a:blip r:embed="rId8">
              <a:alphaModFix/>
            </a:blip>
            <a:srcRect b="5389" l="13683" r="18473" t="3402"/>
            <a:stretch/>
          </p:blipFill>
          <p:spPr>
            <a:xfrm>
              <a:off x="15649063" y="26612415"/>
              <a:ext cx="1980000" cy="3549000"/>
            </a:xfrm>
            <a:prstGeom prst="rect">
              <a:avLst/>
            </a:prstGeom>
            <a:noFill/>
            <a:ln>
              <a:noFill/>
            </a:ln>
          </p:spPr>
        </p:pic>
        <p:sp>
          <p:nvSpPr>
            <p:cNvPr id="147" name="Shape 147"/>
            <p:cNvSpPr txBox="1"/>
            <p:nvPr/>
          </p:nvSpPr>
          <p:spPr>
            <a:xfrm>
              <a:off x="15437863" y="30175200"/>
              <a:ext cx="2402400" cy="14448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verage"/>
                <a:buNone/>
              </a:pPr>
              <a:r>
                <a:rPr b="1" i="0" lang="en" sz="2400" u="none" cap="none" strike="noStrike">
                  <a:solidFill>
                    <a:srgbClr val="000000"/>
                  </a:solidFill>
                  <a:latin typeface="Average"/>
                  <a:ea typeface="Average"/>
                  <a:cs typeface="Average"/>
                  <a:sym typeface="Average"/>
                </a:rPr>
                <a:t>Harness:</a:t>
              </a:r>
              <a:r>
                <a:rPr b="0" i="0" lang="en" sz="2400" u="none" cap="none" strike="noStrike">
                  <a:solidFill>
                    <a:srgbClr val="000000"/>
                  </a:solidFill>
                  <a:latin typeface="Average"/>
                  <a:ea typeface="Average"/>
                  <a:cs typeface="Average"/>
                  <a:sym typeface="Average"/>
                </a:rPr>
                <a:t> provide extra postural support, and aid in hip alignment.</a:t>
              </a:r>
            </a:p>
          </p:txBody>
        </p:sp>
      </p:grpSp>
      <p:grpSp>
        <p:nvGrpSpPr>
          <p:cNvPr id="148" name="Shape 148"/>
          <p:cNvGrpSpPr/>
          <p:nvPr/>
        </p:nvGrpSpPr>
        <p:grpSpPr>
          <a:xfrm>
            <a:off x="15575213" y="20178848"/>
            <a:ext cx="3524400" cy="5059064"/>
            <a:chOff x="15575213" y="20178848"/>
            <a:chExt cx="3524400" cy="5059064"/>
          </a:xfrm>
        </p:grpSpPr>
        <p:pic>
          <p:nvPicPr>
            <p:cNvPr id="149" name="Shape 149"/>
            <p:cNvPicPr preferRelativeResize="0"/>
            <p:nvPr/>
          </p:nvPicPr>
          <p:blipFill rotWithShape="1">
            <a:blip r:embed="rId9">
              <a:alphaModFix/>
            </a:blip>
            <a:srcRect b="27320" l="7189" r="17127" t="0"/>
            <a:stretch/>
          </p:blipFill>
          <p:spPr>
            <a:xfrm>
              <a:off x="15575213" y="20178848"/>
              <a:ext cx="3524400" cy="2538300"/>
            </a:xfrm>
            <a:prstGeom prst="rect">
              <a:avLst/>
            </a:prstGeom>
            <a:noFill/>
            <a:ln>
              <a:noFill/>
            </a:ln>
          </p:spPr>
        </p:pic>
        <p:sp>
          <p:nvSpPr>
            <p:cNvPr id="150" name="Shape 150"/>
            <p:cNvSpPr txBox="1"/>
            <p:nvPr/>
          </p:nvSpPr>
          <p:spPr>
            <a:xfrm>
              <a:off x="15575213" y="22927012"/>
              <a:ext cx="3524400" cy="2310900"/>
            </a:xfrm>
            <a:prstGeom prst="rect">
              <a:avLst/>
            </a:prstGeom>
            <a:solidFill>
              <a:srgbClr val="FFFFFF"/>
            </a:solidFill>
            <a:ln>
              <a:noFill/>
            </a:ln>
          </p:spPr>
          <p:txBody>
            <a:bodyPr anchorCtr="0" anchor="t" bIns="91425" lIns="91425" rIns="91425" tIns="91425">
              <a:noAutofit/>
            </a:bodyPr>
            <a:lstStyle/>
            <a:p>
              <a:pPr indent="0" lvl="0" marL="0" marR="0" rtl="0" algn="just">
                <a:lnSpc>
                  <a:spcPct val="100000"/>
                </a:lnSpc>
                <a:spcBef>
                  <a:spcPts val="0"/>
                </a:spcBef>
                <a:spcAft>
                  <a:spcPts val="0"/>
                </a:spcAft>
                <a:buClr>
                  <a:srgbClr val="000000"/>
                </a:buClr>
                <a:buSzPct val="25000"/>
                <a:buFont typeface="Average"/>
                <a:buNone/>
              </a:pPr>
              <a:r>
                <a:rPr b="1" i="0" lang="en" sz="2400" u="none" cap="none" strike="noStrike">
                  <a:solidFill>
                    <a:srgbClr val="000000"/>
                  </a:solidFill>
                  <a:latin typeface="Average"/>
                  <a:ea typeface="Average"/>
                  <a:cs typeface="Average"/>
                  <a:sym typeface="Average"/>
                </a:rPr>
                <a:t>Tracks</a:t>
              </a:r>
              <a:r>
                <a:rPr b="0" i="0" lang="en" sz="2400" u="none" cap="none" strike="noStrike">
                  <a:solidFill>
                    <a:srgbClr val="000000"/>
                  </a:solidFill>
                  <a:latin typeface="Average"/>
                  <a:ea typeface="Average"/>
                  <a:cs typeface="Average"/>
                  <a:sym typeface="Average"/>
                </a:rPr>
                <a:t>: allow the seat to be brought forward and backward as needed for each child. Adjustable every half-inch, made out of aluminum. </a:t>
              </a:r>
            </a:p>
          </p:txBody>
        </p:sp>
      </p:grpSp>
      <p:grpSp>
        <p:nvGrpSpPr>
          <p:cNvPr id="151" name="Shape 151"/>
          <p:cNvGrpSpPr/>
          <p:nvPr/>
        </p:nvGrpSpPr>
        <p:grpSpPr>
          <a:xfrm>
            <a:off x="19247463" y="20573525"/>
            <a:ext cx="3201000" cy="4918337"/>
            <a:chOff x="19317613" y="20573525"/>
            <a:chExt cx="3201000" cy="4918337"/>
          </a:xfrm>
        </p:grpSpPr>
        <p:pic>
          <p:nvPicPr>
            <p:cNvPr id="152" name="Shape 152"/>
            <p:cNvPicPr preferRelativeResize="0"/>
            <p:nvPr/>
          </p:nvPicPr>
          <p:blipFill rotWithShape="1">
            <a:blip r:embed="rId10">
              <a:alphaModFix/>
            </a:blip>
            <a:srcRect b="33572" l="0" r="0" t="0"/>
            <a:stretch/>
          </p:blipFill>
          <p:spPr>
            <a:xfrm>
              <a:off x="19716913" y="20573525"/>
              <a:ext cx="2402400" cy="2127900"/>
            </a:xfrm>
            <a:prstGeom prst="rect">
              <a:avLst/>
            </a:prstGeom>
            <a:noFill/>
            <a:ln>
              <a:noFill/>
            </a:ln>
          </p:spPr>
        </p:pic>
        <p:sp>
          <p:nvSpPr>
            <p:cNvPr id="153" name="Shape 153"/>
            <p:cNvSpPr txBox="1"/>
            <p:nvPr/>
          </p:nvSpPr>
          <p:spPr>
            <a:xfrm>
              <a:off x="19317613" y="22825462"/>
              <a:ext cx="3201000" cy="2666400"/>
            </a:xfrm>
            <a:prstGeom prst="rect">
              <a:avLst/>
            </a:prstGeom>
            <a:solidFill>
              <a:srgbClr val="FFFFFF"/>
            </a:solid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verage"/>
                <a:buNone/>
              </a:pPr>
              <a:r>
                <a:rPr b="1" i="0" lang="en" sz="2400" u="none" cap="none" strike="noStrike">
                  <a:solidFill>
                    <a:srgbClr val="000000"/>
                  </a:solidFill>
                  <a:latin typeface="Average"/>
                  <a:ea typeface="Average"/>
                  <a:cs typeface="Average"/>
                  <a:sym typeface="Average"/>
                </a:rPr>
                <a:t>Saddle Clips:</a:t>
              </a:r>
              <a:r>
                <a:rPr b="0" i="0" lang="en" sz="2400" u="none" cap="none" strike="noStrike">
                  <a:solidFill>
                    <a:srgbClr val="000000"/>
                  </a:solidFill>
                  <a:latin typeface="Average"/>
                  <a:ea typeface="Average"/>
                  <a:cs typeface="Average"/>
                  <a:sym typeface="Average"/>
                </a:rPr>
                <a:t> custom made and 3D-printed pieces connect the chair to the track and allow for seat rotation. They can support up to 360 lbs before failing.</a:t>
              </a:r>
            </a:p>
          </p:txBody>
        </p:sp>
      </p:grpSp>
      <p:grpSp>
        <p:nvGrpSpPr>
          <p:cNvPr id="154" name="Shape 154"/>
          <p:cNvGrpSpPr/>
          <p:nvPr/>
        </p:nvGrpSpPr>
        <p:grpSpPr>
          <a:xfrm>
            <a:off x="22596313" y="20683703"/>
            <a:ext cx="2761500" cy="5100521"/>
            <a:chOff x="22429703" y="20683703"/>
            <a:chExt cx="2761500" cy="5100521"/>
          </a:xfrm>
        </p:grpSpPr>
        <p:pic>
          <p:nvPicPr>
            <p:cNvPr id="155" name="Shape 155"/>
            <p:cNvPicPr preferRelativeResize="0"/>
            <p:nvPr/>
          </p:nvPicPr>
          <p:blipFill rotWithShape="1">
            <a:blip r:embed="rId11">
              <a:alphaModFix/>
            </a:blip>
            <a:srcRect b="0" l="0" r="0" t="0"/>
            <a:stretch/>
          </p:blipFill>
          <p:spPr>
            <a:xfrm>
              <a:off x="22429703" y="20683703"/>
              <a:ext cx="2761500" cy="2071200"/>
            </a:xfrm>
            <a:prstGeom prst="rect">
              <a:avLst/>
            </a:prstGeom>
            <a:noFill/>
            <a:ln>
              <a:noFill/>
            </a:ln>
          </p:spPr>
        </p:pic>
        <p:sp>
          <p:nvSpPr>
            <p:cNvPr id="156" name="Shape 156"/>
            <p:cNvSpPr txBox="1"/>
            <p:nvPr/>
          </p:nvSpPr>
          <p:spPr>
            <a:xfrm>
              <a:off x="22538753" y="22780625"/>
              <a:ext cx="2543400" cy="3003600"/>
            </a:xfrm>
            <a:prstGeom prst="rect">
              <a:avLst/>
            </a:prstGeom>
            <a:solidFill>
              <a:srgbClr val="FFFFFF"/>
            </a:solid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verage"/>
                <a:buNone/>
              </a:pPr>
              <a:r>
                <a:rPr b="1" i="0" lang="en" sz="2400" u="none" cap="none" strike="noStrike">
                  <a:solidFill>
                    <a:srgbClr val="000000"/>
                  </a:solidFill>
                  <a:latin typeface="Average"/>
                  <a:ea typeface="Average"/>
                  <a:cs typeface="Average"/>
                  <a:sym typeface="Average"/>
                </a:rPr>
                <a:t>Recline Options:</a:t>
              </a:r>
              <a:r>
                <a:rPr b="0" i="0" lang="en" sz="2400" u="none" cap="none" strike="noStrike">
                  <a:solidFill>
                    <a:srgbClr val="000000"/>
                  </a:solidFill>
                  <a:latin typeface="Average"/>
                  <a:ea typeface="Average"/>
                  <a:cs typeface="Average"/>
                  <a:sym typeface="Average"/>
                </a:rPr>
                <a:t> a PVC base holds other PVC pieces that can connect to varying heights and serve as front support for chair recline.</a:t>
              </a:r>
            </a:p>
          </p:txBody>
        </p:sp>
      </p:grpSp>
      <p:grpSp>
        <p:nvGrpSpPr>
          <p:cNvPr id="157" name="Shape 157"/>
          <p:cNvGrpSpPr/>
          <p:nvPr/>
        </p:nvGrpSpPr>
        <p:grpSpPr>
          <a:xfrm>
            <a:off x="25505663" y="19676325"/>
            <a:ext cx="3147899" cy="5910650"/>
            <a:chOff x="25505663" y="19676325"/>
            <a:chExt cx="3147899" cy="5910650"/>
          </a:xfrm>
        </p:grpSpPr>
        <p:pic>
          <p:nvPicPr>
            <p:cNvPr id="158" name="Shape 158"/>
            <p:cNvPicPr preferRelativeResize="0"/>
            <p:nvPr/>
          </p:nvPicPr>
          <p:blipFill rotWithShape="1">
            <a:blip r:embed="rId12">
              <a:alphaModFix/>
            </a:blip>
            <a:srcRect b="0" l="0" r="0" t="0"/>
            <a:stretch/>
          </p:blipFill>
          <p:spPr>
            <a:xfrm>
              <a:off x="25878413" y="19676325"/>
              <a:ext cx="2402400" cy="3203100"/>
            </a:xfrm>
            <a:prstGeom prst="rect">
              <a:avLst/>
            </a:prstGeom>
            <a:noFill/>
            <a:ln>
              <a:noFill/>
            </a:ln>
          </p:spPr>
        </p:pic>
        <p:sp>
          <p:nvSpPr>
            <p:cNvPr id="159" name="Shape 159"/>
            <p:cNvSpPr txBox="1"/>
            <p:nvPr/>
          </p:nvSpPr>
          <p:spPr>
            <a:xfrm>
              <a:off x="25505663" y="22825475"/>
              <a:ext cx="3147899" cy="2761500"/>
            </a:xfrm>
            <a:prstGeom prst="rect">
              <a:avLst/>
            </a:prstGeom>
            <a:solidFill>
              <a:srgbClr val="FFFFFF"/>
            </a:solid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verage"/>
                <a:buNone/>
              </a:pPr>
              <a:r>
                <a:rPr b="1" i="0" lang="en" sz="2400" u="none" cap="none" strike="noStrike">
                  <a:solidFill>
                    <a:srgbClr val="000000"/>
                  </a:solidFill>
                  <a:latin typeface="Average"/>
                  <a:ea typeface="Average"/>
                  <a:cs typeface="Average"/>
                  <a:sym typeface="Average"/>
                </a:rPr>
                <a:t>Back Recline Limiter:</a:t>
              </a:r>
              <a:r>
                <a:rPr b="0" i="0" lang="en" sz="2400" u="none" cap="none" strike="noStrike">
                  <a:solidFill>
                    <a:srgbClr val="000000"/>
                  </a:solidFill>
                  <a:latin typeface="Average"/>
                  <a:ea typeface="Average"/>
                  <a:cs typeface="Average"/>
                  <a:sym typeface="Average"/>
                </a:rPr>
                <a:t> a doorstop was installed and fitted with pool noodles and velcro to prevent the chair from leaning too far back, fixing it in a stable reclined position.</a:t>
              </a:r>
            </a:p>
          </p:txBody>
        </p:sp>
      </p:grpSp>
      <p:grpSp>
        <p:nvGrpSpPr>
          <p:cNvPr id="160" name="Shape 160"/>
          <p:cNvGrpSpPr/>
          <p:nvPr/>
        </p:nvGrpSpPr>
        <p:grpSpPr>
          <a:xfrm>
            <a:off x="15649089" y="13778987"/>
            <a:ext cx="3989400" cy="5354187"/>
            <a:chOff x="15649089" y="13778987"/>
            <a:chExt cx="3989400" cy="5354187"/>
          </a:xfrm>
        </p:grpSpPr>
        <p:pic>
          <p:nvPicPr>
            <p:cNvPr id="161" name="Shape 161"/>
            <p:cNvPicPr preferRelativeResize="0"/>
            <p:nvPr/>
          </p:nvPicPr>
          <p:blipFill rotWithShape="1">
            <a:blip r:embed="rId13">
              <a:alphaModFix/>
            </a:blip>
            <a:srcRect b="37845" l="24675" r="19382" t="37601"/>
            <a:stretch/>
          </p:blipFill>
          <p:spPr>
            <a:xfrm>
              <a:off x="15649089" y="13778987"/>
              <a:ext cx="3989400" cy="2334600"/>
            </a:xfrm>
            <a:prstGeom prst="rect">
              <a:avLst/>
            </a:prstGeom>
            <a:noFill/>
            <a:ln>
              <a:noFill/>
            </a:ln>
          </p:spPr>
        </p:pic>
        <p:sp>
          <p:nvSpPr>
            <p:cNvPr id="162" name="Shape 162"/>
            <p:cNvSpPr txBox="1"/>
            <p:nvPr/>
          </p:nvSpPr>
          <p:spPr>
            <a:xfrm>
              <a:off x="15649089" y="16371675"/>
              <a:ext cx="3989400" cy="2761500"/>
            </a:xfrm>
            <a:prstGeom prst="rect">
              <a:avLst/>
            </a:prstGeom>
            <a:solidFill>
              <a:srgbClr val="FFFFFF"/>
            </a:solid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verage"/>
                <a:buNone/>
              </a:pPr>
              <a:r>
                <a:rPr b="1" i="0" lang="en" sz="2400" u="none" cap="none" strike="noStrike">
                  <a:solidFill>
                    <a:srgbClr val="000000"/>
                  </a:solidFill>
                  <a:latin typeface="Average"/>
                  <a:ea typeface="Average"/>
                  <a:cs typeface="Average"/>
                  <a:sym typeface="Average"/>
                </a:rPr>
                <a:t>Base Activation:</a:t>
              </a:r>
              <a:r>
                <a:rPr b="0" i="0" lang="en" sz="2400" u="none" cap="none" strike="noStrike">
                  <a:solidFill>
                    <a:srgbClr val="000000"/>
                  </a:solidFill>
                  <a:latin typeface="Average"/>
                  <a:ea typeface="Average"/>
                  <a:cs typeface="Average"/>
                  <a:sym typeface="Average"/>
                </a:rPr>
                <a:t> constructed from a doorbell and plexiglass, this button plugs into an audio jack and can be placed anywhere in the car by velcro connection to activate the car’s motor.</a:t>
              </a:r>
            </a:p>
          </p:txBody>
        </p:sp>
      </p:grpSp>
      <p:grpSp>
        <p:nvGrpSpPr>
          <p:cNvPr id="163" name="Shape 163"/>
          <p:cNvGrpSpPr/>
          <p:nvPr/>
        </p:nvGrpSpPr>
        <p:grpSpPr>
          <a:xfrm>
            <a:off x="25526338" y="13189325"/>
            <a:ext cx="2870400" cy="5957837"/>
            <a:chOff x="25526338" y="13189325"/>
            <a:chExt cx="2870400" cy="5957837"/>
          </a:xfrm>
        </p:grpSpPr>
        <p:pic>
          <p:nvPicPr>
            <p:cNvPr id="164" name="Shape 164"/>
            <p:cNvPicPr preferRelativeResize="0"/>
            <p:nvPr/>
          </p:nvPicPr>
          <p:blipFill rotWithShape="1">
            <a:blip r:embed="rId14">
              <a:alphaModFix/>
            </a:blip>
            <a:srcRect b="0" l="0" r="0" t="0"/>
            <a:stretch/>
          </p:blipFill>
          <p:spPr>
            <a:xfrm>
              <a:off x="25760338" y="13189325"/>
              <a:ext cx="2402400" cy="3203100"/>
            </a:xfrm>
            <a:prstGeom prst="rect">
              <a:avLst/>
            </a:prstGeom>
            <a:noFill/>
            <a:ln>
              <a:noFill/>
            </a:ln>
          </p:spPr>
        </p:pic>
        <p:sp>
          <p:nvSpPr>
            <p:cNvPr id="165" name="Shape 165"/>
            <p:cNvSpPr txBox="1"/>
            <p:nvPr/>
          </p:nvSpPr>
          <p:spPr>
            <a:xfrm>
              <a:off x="25526338" y="16385662"/>
              <a:ext cx="2870400" cy="2761500"/>
            </a:xfrm>
            <a:prstGeom prst="rect">
              <a:avLst/>
            </a:prstGeom>
            <a:solidFill>
              <a:srgbClr val="FFFFFF"/>
            </a:solid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verage"/>
                <a:buNone/>
              </a:pPr>
              <a:r>
                <a:rPr b="1" i="0" lang="en" sz="2400" u="none" cap="none" strike="noStrike">
                  <a:solidFill>
                    <a:srgbClr val="000000"/>
                  </a:solidFill>
                  <a:latin typeface="Average"/>
                  <a:ea typeface="Average"/>
                  <a:cs typeface="Average"/>
                  <a:sym typeface="Average"/>
                </a:rPr>
                <a:t>Steering Wheel Extender:</a:t>
              </a:r>
              <a:r>
                <a:rPr b="0" i="0" lang="en" sz="2400" u="none" cap="none" strike="noStrike">
                  <a:solidFill>
                    <a:srgbClr val="000000"/>
                  </a:solidFill>
                  <a:latin typeface="Average"/>
                  <a:ea typeface="Average"/>
                  <a:cs typeface="Average"/>
                  <a:sym typeface="Average"/>
                </a:rPr>
                <a:t> ½ inch PVC pipe fits on the car’s main axle and brings the steering wheel closer to the child, as needed. </a:t>
              </a:r>
            </a:p>
          </p:txBody>
        </p:sp>
      </p:grpSp>
      <p:grpSp>
        <p:nvGrpSpPr>
          <p:cNvPr id="166" name="Shape 166"/>
          <p:cNvGrpSpPr/>
          <p:nvPr/>
        </p:nvGrpSpPr>
        <p:grpSpPr>
          <a:xfrm>
            <a:off x="19598863" y="7042400"/>
            <a:ext cx="4156500" cy="5368174"/>
            <a:chOff x="19619039" y="7042400"/>
            <a:chExt cx="4156500" cy="5368174"/>
          </a:xfrm>
        </p:grpSpPr>
        <p:pic>
          <p:nvPicPr>
            <p:cNvPr id="167" name="Shape 167"/>
            <p:cNvPicPr preferRelativeResize="0"/>
            <p:nvPr/>
          </p:nvPicPr>
          <p:blipFill rotWithShape="1">
            <a:blip r:embed="rId15">
              <a:alphaModFix/>
            </a:blip>
            <a:srcRect b="37436" l="0" r="0" t="0"/>
            <a:stretch/>
          </p:blipFill>
          <p:spPr>
            <a:xfrm>
              <a:off x="19619039" y="7042400"/>
              <a:ext cx="4156500" cy="3374100"/>
            </a:xfrm>
            <a:prstGeom prst="rect">
              <a:avLst/>
            </a:prstGeom>
            <a:noFill/>
            <a:ln>
              <a:noFill/>
            </a:ln>
          </p:spPr>
        </p:pic>
        <p:sp>
          <p:nvSpPr>
            <p:cNvPr id="168" name="Shape 168"/>
            <p:cNvSpPr txBox="1"/>
            <p:nvPr/>
          </p:nvSpPr>
          <p:spPr>
            <a:xfrm>
              <a:off x="19812389" y="10535874"/>
              <a:ext cx="3769800" cy="18747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verage"/>
                <a:buNone/>
              </a:pPr>
              <a:r>
                <a:rPr b="1" i="0" lang="en" sz="2400" u="none" cap="none" strike="noStrike">
                  <a:solidFill>
                    <a:srgbClr val="000000"/>
                  </a:solidFill>
                  <a:latin typeface="Average"/>
                  <a:ea typeface="Average"/>
                  <a:cs typeface="Average"/>
                  <a:sym typeface="Average"/>
                </a:rPr>
                <a:t>Head Rest:</a:t>
              </a:r>
              <a:r>
                <a:rPr b="0" i="0" lang="en" sz="2400" u="none" cap="none" strike="noStrike">
                  <a:solidFill>
                    <a:srgbClr val="000000"/>
                  </a:solidFill>
                  <a:latin typeface="Average"/>
                  <a:ea typeface="Average"/>
                  <a:cs typeface="Average"/>
                  <a:sym typeface="Average"/>
                </a:rPr>
                <a:t> provides various levels of shoulder height for the harness, and supports the child’s head and back when sitting up straight or reclining.</a:t>
              </a:r>
            </a:p>
          </p:txBody>
        </p:sp>
      </p:grpSp>
      <p:grpSp>
        <p:nvGrpSpPr>
          <p:cNvPr id="169" name="Shape 169"/>
          <p:cNvGrpSpPr/>
          <p:nvPr/>
        </p:nvGrpSpPr>
        <p:grpSpPr>
          <a:xfrm>
            <a:off x="15765788" y="6304149"/>
            <a:ext cx="3147900" cy="6560661"/>
            <a:chOff x="15765788" y="6304150"/>
            <a:chExt cx="3147900" cy="6560661"/>
          </a:xfrm>
        </p:grpSpPr>
        <p:pic>
          <p:nvPicPr>
            <p:cNvPr id="170" name="Shape 170"/>
            <p:cNvPicPr preferRelativeResize="0"/>
            <p:nvPr/>
          </p:nvPicPr>
          <p:blipFill rotWithShape="1">
            <a:blip r:embed="rId16">
              <a:alphaModFix/>
            </a:blip>
            <a:srcRect b="0" l="0" r="0" t="0"/>
            <a:stretch/>
          </p:blipFill>
          <p:spPr>
            <a:xfrm>
              <a:off x="15765788" y="6304150"/>
              <a:ext cx="3147900" cy="4197300"/>
            </a:xfrm>
            <a:prstGeom prst="rect">
              <a:avLst/>
            </a:prstGeom>
            <a:noFill/>
            <a:ln>
              <a:noFill/>
            </a:ln>
          </p:spPr>
        </p:pic>
        <p:sp>
          <p:nvSpPr>
            <p:cNvPr id="171" name="Shape 171"/>
            <p:cNvSpPr txBox="1"/>
            <p:nvPr/>
          </p:nvSpPr>
          <p:spPr>
            <a:xfrm>
              <a:off x="15765788" y="10597711"/>
              <a:ext cx="3147900" cy="2267100"/>
            </a:xfrm>
            <a:prstGeom prst="rect">
              <a:avLst/>
            </a:prstGeom>
            <a:solidFill>
              <a:srgbClr val="FFFFFF"/>
            </a:solid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verage"/>
                <a:buNone/>
              </a:pPr>
              <a:r>
                <a:rPr b="1" i="0" lang="en" sz="2400" u="none" cap="none" strike="noStrike">
                  <a:solidFill>
                    <a:srgbClr val="000000"/>
                  </a:solidFill>
                  <a:latin typeface="Average"/>
                  <a:ea typeface="Average"/>
                  <a:cs typeface="Average"/>
                  <a:sym typeface="Average"/>
                </a:rPr>
                <a:t>Arm Rests:</a:t>
              </a:r>
              <a:r>
                <a:rPr b="0" i="0" lang="en" sz="2400" u="none" cap="none" strike="noStrike">
                  <a:solidFill>
                    <a:srgbClr val="000000"/>
                  </a:solidFill>
                  <a:latin typeface="Average"/>
                  <a:ea typeface="Average"/>
                  <a:cs typeface="Average"/>
                  <a:sym typeface="Average"/>
                </a:rPr>
                <a:t> support arms for children with low muscular density so that they may reach the steering wheel.</a:t>
              </a:r>
            </a:p>
          </p:txBody>
        </p:sp>
      </p:grpSp>
      <p:grpSp>
        <p:nvGrpSpPr>
          <p:cNvPr id="172" name="Shape 172"/>
          <p:cNvGrpSpPr/>
          <p:nvPr/>
        </p:nvGrpSpPr>
        <p:grpSpPr>
          <a:xfrm>
            <a:off x="24440538" y="6210153"/>
            <a:ext cx="4297500" cy="6735171"/>
            <a:chOff x="24440538" y="6210153"/>
            <a:chExt cx="4297500" cy="6735171"/>
          </a:xfrm>
        </p:grpSpPr>
        <p:pic>
          <p:nvPicPr>
            <p:cNvPr id="173" name="Shape 173"/>
            <p:cNvPicPr preferRelativeResize="0"/>
            <p:nvPr/>
          </p:nvPicPr>
          <p:blipFill rotWithShape="1">
            <a:blip r:embed="rId17">
              <a:alphaModFix/>
            </a:blip>
            <a:srcRect b="0" l="0" r="0" t="0"/>
            <a:stretch/>
          </p:blipFill>
          <p:spPr>
            <a:xfrm>
              <a:off x="25462488" y="6210153"/>
              <a:ext cx="2253600" cy="3004800"/>
            </a:xfrm>
            <a:prstGeom prst="rect">
              <a:avLst/>
            </a:prstGeom>
            <a:noFill/>
            <a:ln>
              <a:noFill/>
            </a:ln>
          </p:spPr>
        </p:pic>
        <p:sp>
          <p:nvSpPr>
            <p:cNvPr id="174" name="Shape 174"/>
            <p:cNvSpPr txBox="1"/>
            <p:nvPr/>
          </p:nvSpPr>
          <p:spPr>
            <a:xfrm>
              <a:off x="24440538" y="9472525"/>
              <a:ext cx="4297500" cy="3472800"/>
            </a:xfrm>
            <a:prstGeom prst="rect">
              <a:avLst/>
            </a:prstGeom>
            <a:solidFill>
              <a:srgbClr val="FFFFFF"/>
            </a:solid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verage"/>
                <a:buNone/>
              </a:pPr>
              <a:r>
                <a:rPr b="1" i="0" lang="en" sz="2400" u="none" cap="none" strike="noStrike">
                  <a:solidFill>
                    <a:srgbClr val="000000"/>
                  </a:solidFill>
                  <a:latin typeface="Average"/>
                  <a:ea typeface="Average"/>
                  <a:cs typeface="Average"/>
                  <a:sym typeface="Average"/>
                </a:rPr>
                <a:t>Leg/Hip and Lumbar: </a:t>
              </a:r>
              <a:r>
                <a:rPr b="0" i="0" lang="en" sz="2400" u="none" cap="none" strike="noStrike">
                  <a:solidFill>
                    <a:srgbClr val="000000"/>
                  </a:solidFill>
                  <a:latin typeface="Average"/>
                  <a:ea typeface="Average"/>
                  <a:cs typeface="Average"/>
                  <a:sym typeface="Average"/>
                </a:rPr>
                <a:t>Leg/hip attachments restrict leg flair for children with posterior pelvic tilt, to aid in hip alignment. Lumbar support encourages children with weak trunk support to sit up straighter, which is reinforced by the shoulder straps on the harness.</a:t>
              </a:r>
            </a:p>
          </p:txBody>
        </p:sp>
      </p:grpSp>
      <p:cxnSp>
        <p:nvCxnSpPr>
          <p:cNvPr id="175" name="Shape 175"/>
          <p:cNvCxnSpPr/>
          <p:nvPr/>
        </p:nvCxnSpPr>
        <p:spPr>
          <a:xfrm>
            <a:off x="15386726" y="13027300"/>
            <a:ext cx="13182299" cy="0"/>
          </a:xfrm>
          <a:prstGeom prst="straightConnector1">
            <a:avLst/>
          </a:prstGeom>
          <a:noFill/>
          <a:ln cap="flat" cmpd="sng" w="19050">
            <a:solidFill>
              <a:schemeClr val="dk2"/>
            </a:solidFill>
            <a:prstDash val="solid"/>
            <a:round/>
            <a:headEnd len="med" w="med" type="none"/>
            <a:tailEnd len="med" w="med" type="none"/>
          </a:ln>
        </p:spPr>
      </p:cxnSp>
      <p:cxnSp>
        <p:nvCxnSpPr>
          <p:cNvPr id="176" name="Shape 176"/>
          <p:cNvCxnSpPr/>
          <p:nvPr/>
        </p:nvCxnSpPr>
        <p:spPr>
          <a:xfrm>
            <a:off x="15344251" y="19391175"/>
            <a:ext cx="13182299" cy="0"/>
          </a:xfrm>
          <a:prstGeom prst="straightConnector1">
            <a:avLst/>
          </a:prstGeom>
          <a:noFill/>
          <a:ln cap="flat" cmpd="sng" w="19050">
            <a:solidFill>
              <a:schemeClr val="dk2"/>
            </a:solidFill>
            <a:prstDash val="solid"/>
            <a:round/>
            <a:headEnd len="med" w="med" type="none"/>
            <a:tailEnd len="med" w="med" type="none"/>
          </a:ln>
        </p:spPr>
      </p:cxnSp>
      <p:cxnSp>
        <p:nvCxnSpPr>
          <p:cNvPr id="177" name="Shape 177"/>
          <p:cNvCxnSpPr/>
          <p:nvPr/>
        </p:nvCxnSpPr>
        <p:spPr>
          <a:xfrm>
            <a:off x="15344251" y="26114800"/>
            <a:ext cx="13182299" cy="0"/>
          </a:xfrm>
          <a:prstGeom prst="straightConnector1">
            <a:avLst/>
          </a:prstGeom>
          <a:noFill/>
          <a:ln cap="flat" cmpd="sng" w="19050">
            <a:solidFill>
              <a:schemeClr val="dk2"/>
            </a:solidFill>
            <a:prstDash val="solid"/>
            <a:round/>
            <a:headEnd len="med" w="med" type="none"/>
            <a:tailEnd len="med" w="med" type="none"/>
          </a:ln>
        </p:spPr>
      </p:cxnSp>
      <p:sp>
        <p:nvSpPr>
          <p:cNvPr id="178" name="Shape 178"/>
          <p:cNvSpPr txBox="1"/>
          <p:nvPr/>
        </p:nvSpPr>
        <p:spPr>
          <a:xfrm>
            <a:off x="15195100" y="4403425"/>
            <a:ext cx="13515900" cy="1444800"/>
          </a:xfrm>
          <a:prstGeom prst="rect">
            <a:avLst/>
          </a:prstGeom>
          <a:solidFill>
            <a:srgbClr val="073763"/>
          </a:solidFill>
          <a:ln cap="flat" cmpd="sng" w="9525">
            <a:solidFill>
              <a:srgbClr val="1C4587"/>
            </a:solidFill>
            <a:prstDash val="solid"/>
            <a:round/>
            <a:headEnd len="med" w="med" type="none"/>
            <a:tailEnd len="med" w="med" type="none"/>
          </a:ln>
        </p:spPr>
        <p:txBody>
          <a:bodyPr anchorCtr="0" anchor="t" bIns="126250" lIns="126250" rIns="126250" tIns="126250">
            <a:noAutofit/>
          </a:bodyPr>
          <a:lstStyle/>
          <a:p>
            <a:pPr indent="0" lvl="0" marL="0" marR="0" rtl="0" algn="ctr">
              <a:lnSpc>
                <a:spcPct val="100000"/>
              </a:lnSpc>
              <a:spcBef>
                <a:spcPts val="0"/>
              </a:spcBef>
              <a:spcAft>
                <a:spcPts val="0"/>
              </a:spcAft>
              <a:buClr>
                <a:srgbClr val="FFFFFF"/>
              </a:buClr>
              <a:buSzPct val="25000"/>
              <a:buFont typeface="Average"/>
              <a:buNone/>
            </a:pPr>
            <a:r>
              <a:rPr b="1" i="0" lang="en" sz="6000" u="none" cap="none" strike="noStrike">
                <a:solidFill>
                  <a:srgbClr val="FFFFFF"/>
                </a:solidFill>
                <a:latin typeface="Average"/>
                <a:ea typeface="Average"/>
                <a:cs typeface="Average"/>
                <a:sym typeface="Average"/>
              </a:rPr>
              <a:t>Motor-Controlled Development  Tools</a:t>
            </a:r>
          </a:p>
          <a:p>
            <a:pPr indent="0" lvl="0" marL="0" marR="0" rtl="0" algn="ctr">
              <a:lnSpc>
                <a:spcPct val="100000"/>
              </a:lnSpc>
              <a:spcBef>
                <a:spcPts val="0"/>
              </a:spcBef>
              <a:spcAft>
                <a:spcPts val="0"/>
              </a:spcAft>
              <a:buClr>
                <a:srgbClr val="000000"/>
              </a:buClr>
              <a:buFont typeface="Arial"/>
              <a:buNone/>
            </a:pPr>
            <a:r>
              <a:t/>
            </a:r>
            <a:endParaRPr b="1" i="0" sz="6800" u="none" cap="none" strike="noStrike">
              <a:solidFill>
                <a:srgbClr val="000000"/>
              </a:solidFill>
              <a:latin typeface="Average"/>
              <a:ea typeface="Average"/>
              <a:cs typeface="Average"/>
              <a:sym typeface="Average"/>
            </a:endParaRPr>
          </a:p>
        </p:txBody>
      </p:sp>
      <p:grpSp>
        <p:nvGrpSpPr>
          <p:cNvPr id="179" name="Shape 179"/>
          <p:cNvGrpSpPr/>
          <p:nvPr/>
        </p:nvGrpSpPr>
        <p:grpSpPr>
          <a:xfrm>
            <a:off x="20433664" y="14469637"/>
            <a:ext cx="4297500" cy="4579562"/>
            <a:chOff x="20395563" y="14469637"/>
            <a:chExt cx="4297500" cy="4579562"/>
          </a:xfrm>
        </p:grpSpPr>
        <p:sp>
          <p:nvSpPr>
            <p:cNvPr id="180" name="Shape 180"/>
            <p:cNvSpPr txBox="1"/>
            <p:nvPr/>
          </p:nvSpPr>
          <p:spPr>
            <a:xfrm>
              <a:off x="20395563" y="16921300"/>
              <a:ext cx="4297500" cy="2127900"/>
            </a:xfrm>
            <a:prstGeom prst="rect">
              <a:avLst/>
            </a:prstGeom>
            <a:solidFill>
              <a:srgbClr val="FFFFFF"/>
            </a:solid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verage"/>
                <a:buNone/>
              </a:pPr>
              <a:r>
                <a:rPr b="1" i="0" lang="en" sz="2400" u="none" cap="none" strike="noStrike">
                  <a:solidFill>
                    <a:srgbClr val="000000"/>
                  </a:solidFill>
                  <a:latin typeface="Average"/>
                  <a:ea typeface="Average"/>
                  <a:cs typeface="Average"/>
                  <a:sym typeface="Average"/>
                </a:rPr>
                <a:t>Tactile Motivation:</a:t>
              </a:r>
              <a:r>
                <a:rPr b="0" i="0" lang="en" sz="2400" u="none" cap="none" strike="noStrike">
                  <a:solidFill>
                    <a:srgbClr val="000000"/>
                  </a:solidFill>
                  <a:latin typeface="Average"/>
                  <a:ea typeface="Average"/>
                  <a:cs typeface="Average"/>
                  <a:sym typeface="Average"/>
                </a:rPr>
                <a:t> this button provides more physical feedback when pushed, aiding in the development of cause and effect reasoning.</a:t>
              </a:r>
            </a:p>
          </p:txBody>
        </p:sp>
        <p:sp>
          <p:nvSpPr>
            <p:cNvPr id="181" name="Shape 181"/>
            <p:cNvSpPr txBox="1"/>
            <p:nvPr/>
          </p:nvSpPr>
          <p:spPr>
            <a:xfrm>
              <a:off x="20395563" y="14469637"/>
              <a:ext cx="3769800" cy="2071200"/>
            </a:xfrm>
            <a:prstGeom prst="rect">
              <a:avLst/>
            </a:prstGeom>
            <a:solidFill>
              <a:srgbClr val="FFFFFF"/>
            </a:solid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1" i="0" lang="en" sz="2400" u="none" cap="none" strike="noStrike">
                  <a:solidFill>
                    <a:srgbClr val="000000"/>
                  </a:solidFill>
                  <a:latin typeface="Average"/>
                  <a:ea typeface="Average"/>
                  <a:cs typeface="Average"/>
                  <a:sym typeface="Average"/>
                </a:rPr>
                <a:t>Visual Motivation</a:t>
              </a:r>
              <a:r>
                <a:rPr b="0" i="0" lang="en" sz="2400" u="none" cap="none" strike="noStrike">
                  <a:solidFill>
                    <a:srgbClr val="000000"/>
                  </a:solidFill>
                  <a:latin typeface="Average"/>
                  <a:ea typeface="Average"/>
                  <a:cs typeface="Average"/>
                  <a:sym typeface="Average"/>
                </a:rPr>
                <a:t>: a button similar to the original uses an LED to light up when pressed, acting as motivation for children.</a:t>
              </a:r>
            </a:p>
          </p:txBody>
        </p:sp>
      </p:grpSp>
      <p:pic>
        <p:nvPicPr>
          <p:cNvPr id="182" name="Shape 182"/>
          <p:cNvPicPr preferRelativeResize="0"/>
          <p:nvPr/>
        </p:nvPicPr>
        <p:blipFill rotWithShape="1">
          <a:blip r:embed="rId3">
            <a:alphaModFix/>
          </a:blip>
          <a:srcRect b="0" l="0" r="0" t="0"/>
          <a:stretch/>
        </p:blipFill>
        <p:spPr>
          <a:xfrm>
            <a:off x="38420699" y="617402"/>
            <a:ext cx="2402400" cy="3098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