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0" r:id="rId2"/>
    <p:sldId id="261" r:id="rId3"/>
    <p:sldId id="286" r:id="rId4"/>
    <p:sldId id="288" r:id="rId5"/>
    <p:sldId id="290" r:id="rId6"/>
    <p:sldId id="295" r:id="rId7"/>
    <p:sldId id="266" r:id="rId8"/>
    <p:sldId id="292" r:id="rId9"/>
    <p:sldId id="293" r:id="rId10"/>
    <p:sldId id="270" r:id="rId11"/>
    <p:sldId id="294" r:id="rId12"/>
  </p:sldIdLst>
  <p:sldSz cx="9144000" cy="6858000" type="screen4x3"/>
  <p:notesSz cx="6781800" cy="90678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936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54965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54965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r">
              <a:defRPr sz="1200"/>
            </a:lvl1pPr>
          </a:lstStyle>
          <a:p>
            <a:fld id="{034481AE-19C4-4672-84D3-D8CAEEFE6626}" type="datetimeFigureOut">
              <a:rPr lang="en-US" smtClean="0"/>
              <a:t>4/22/15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12837"/>
            <a:ext cx="2938780" cy="454964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451" y="8612837"/>
            <a:ext cx="2938780" cy="454964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r">
              <a:defRPr sz="1200"/>
            </a:lvl1pPr>
          </a:lstStyle>
          <a:p>
            <a:fld id="{B5A09240-F9F8-48C7-951D-7B62C6504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04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r">
              <a:defRPr sz="1200"/>
            </a:lvl1pPr>
          </a:lstStyle>
          <a:p>
            <a:fld id="{AE364E81-F28C-C74E-B071-6685A31FB744}" type="datetimeFigureOut">
              <a:rPr lang="en-US" smtClean="0"/>
              <a:t>4/22/15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3950" y="679450"/>
            <a:ext cx="4533900" cy="3400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62" tIns="45281" rIns="90562" bIns="452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180" y="4307205"/>
            <a:ext cx="5425440" cy="4080510"/>
          </a:xfrm>
          <a:prstGeom prst="rect">
            <a:avLst/>
          </a:prstGeom>
        </p:spPr>
        <p:txBody>
          <a:bodyPr vert="horz" lIns="90562" tIns="45281" rIns="90562" bIns="4528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12836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451" y="8612836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r">
              <a:defRPr sz="1200"/>
            </a:lvl1pPr>
          </a:lstStyle>
          <a:p>
            <a:fld id="{07F54A89-95B1-4B45-8750-14A584E57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4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2811"/>
            <a:r>
              <a:rPr lang="en-US" b="1" dirty="0"/>
              <a:t>[folklore: the traditional beliefs, customs, and stories of a community, passed through the generations by word of mouth]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4A89-95B1-4B45-8750-14A584E57C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971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Diaspora (noun): Scattering of language, culture, or people. A dispersion of a people, language, or culture that was formerly concentrated in one place. Example- the African Diaspora.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4A89-95B1-4B45-8750-14A584E57C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79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Was also</a:t>
            </a:r>
            <a:r>
              <a:rPr lang="en-US" baseline="0" dirty="0" smtClean="0"/>
              <a:t> diasporic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4A89-95B1-4B45-8750-14A584E57CA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15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Was also</a:t>
            </a:r>
            <a:r>
              <a:rPr lang="en-US" baseline="0" dirty="0" smtClean="0"/>
              <a:t> diasporic. She wrote </a:t>
            </a:r>
            <a:r>
              <a:rPr lang="en-US" i="1" baseline="0" dirty="0" smtClean="0"/>
              <a:t>Their Eyes Were Watching God </a:t>
            </a:r>
            <a:r>
              <a:rPr lang="en-US" i="0" baseline="0" dirty="0" smtClean="0"/>
              <a:t>in Haiti</a:t>
            </a:r>
            <a:endParaRPr lang="en-US" i="1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4A89-95B1-4B45-8750-14A584E57CA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75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Was also</a:t>
            </a:r>
            <a:r>
              <a:rPr lang="en-US" baseline="0" dirty="0" smtClean="0"/>
              <a:t> diasporic. She wrote </a:t>
            </a:r>
            <a:r>
              <a:rPr lang="en-US" i="1" baseline="0" dirty="0" smtClean="0"/>
              <a:t>Their Eyes Were Watching God </a:t>
            </a:r>
            <a:r>
              <a:rPr lang="en-US" i="0" baseline="0" dirty="0" smtClean="0"/>
              <a:t>in Haiti</a:t>
            </a:r>
            <a:endParaRPr lang="en-US" i="1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4A89-95B1-4B45-8750-14A584E57CA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50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it’s ok; will have to ignore me the old fashioned</a:t>
            </a:r>
            <a:r>
              <a:rPr lang="en-US" baseline="0" dirty="0" smtClean="0"/>
              <a:t> way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4A89-95B1-4B45-8750-14A584E57CA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15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CDE6-4DE8-0B40-B29C-E50E8E7709B8}" type="datetimeFigureOut">
              <a:rPr lang="en-US" smtClean="0"/>
              <a:t>4/22/15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C0BE-E036-484C-85C9-6672501A4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7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CDE6-4DE8-0B40-B29C-E50E8E7709B8}" type="datetimeFigureOut">
              <a:rPr lang="en-US" smtClean="0"/>
              <a:t>4/22/15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C0BE-E036-484C-85C9-6672501A4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CDE6-4DE8-0B40-B29C-E50E8E7709B8}" type="datetimeFigureOut">
              <a:rPr lang="en-US" smtClean="0"/>
              <a:t>4/22/15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C0BE-E036-484C-85C9-6672501A4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002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CDE6-4DE8-0B40-B29C-E50E8E7709B8}" type="datetimeFigureOut">
              <a:rPr lang="en-US" smtClean="0"/>
              <a:t>4/22/15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C0BE-E036-484C-85C9-6672501A4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6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CDE6-4DE8-0B40-B29C-E50E8E7709B8}" type="datetimeFigureOut">
              <a:rPr lang="en-US" smtClean="0"/>
              <a:t>4/22/15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C0BE-E036-484C-85C9-6672501A4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84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CDE6-4DE8-0B40-B29C-E50E8E7709B8}" type="datetimeFigureOut">
              <a:rPr lang="en-US" smtClean="0"/>
              <a:t>4/22/15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C0BE-E036-484C-85C9-6672501A4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21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CDE6-4DE8-0B40-B29C-E50E8E7709B8}" type="datetimeFigureOut">
              <a:rPr lang="en-US" smtClean="0"/>
              <a:t>4/22/15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C0BE-E036-484C-85C9-6672501A4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1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CDE6-4DE8-0B40-B29C-E50E8E7709B8}" type="datetimeFigureOut">
              <a:rPr lang="en-US" smtClean="0"/>
              <a:t>4/22/15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C0BE-E036-484C-85C9-6672501A4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009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CDE6-4DE8-0B40-B29C-E50E8E7709B8}" type="datetimeFigureOut">
              <a:rPr lang="en-US" smtClean="0"/>
              <a:t>4/22/15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C0BE-E036-484C-85C9-6672501A4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91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CDE6-4DE8-0B40-B29C-E50E8E7709B8}" type="datetimeFigureOut">
              <a:rPr lang="en-US" smtClean="0"/>
              <a:t>4/22/15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C0BE-E036-484C-85C9-6672501A4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676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CDE6-4DE8-0B40-B29C-E50E8E7709B8}" type="datetimeFigureOut">
              <a:rPr lang="en-US" smtClean="0"/>
              <a:t>4/22/15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C0BE-E036-484C-85C9-6672501A4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7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FCDE6-4DE8-0B40-B29C-E50E8E7709B8}" type="datetimeFigureOut">
              <a:rPr lang="en-US" smtClean="0"/>
              <a:t>4/22/15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8C0BE-E036-484C-85C9-6672501A4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3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s://www.floridamemory.com/audio/hurston.ph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35246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3033" y="1640890"/>
            <a:ext cx="6187788" cy="868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Teaching </a:t>
            </a:r>
            <a:r>
              <a:rPr lang="en-US" dirty="0"/>
              <a:t>the African Diaspora in the Americas with </a:t>
            </a:r>
            <a:r>
              <a:rPr lang="en-US" i="1" dirty="0" smtClean="0"/>
              <a:t>Their Eyes Were Watching God</a:t>
            </a:r>
            <a:r>
              <a:rPr lang="en-US" dirty="0" smtClean="0"/>
              <a:t>: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Students Researching through Fieldwork and Fiction</a:t>
            </a:r>
          </a:p>
        </p:txBody>
      </p:sp>
      <p:pic>
        <p:nvPicPr>
          <p:cNvPr id="5" name="Picture 4" descr="New CLAS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185" y="5580502"/>
            <a:ext cx="35052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1694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342" y="-2072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Themes she explored in Jamaica and  Haiti…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2342" y="1258396"/>
            <a:ext cx="4208985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Spirituality, ceremonies (Christian inspired and voodoo), faith/beliefs, rituals</a:t>
            </a:r>
          </a:p>
          <a:p>
            <a:endParaRPr lang="en-US" sz="2500" dirty="0" smtClean="0"/>
          </a:p>
          <a:p>
            <a:r>
              <a:rPr lang="en-US" sz="2500" dirty="0" smtClean="0"/>
              <a:t>Belief in Zombies</a:t>
            </a:r>
          </a:p>
          <a:p>
            <a:endParaRPr lang="en-US" sz="2500" dirty="0"/>
          </a:p>
          <a:p>
            <a:r>
              <a:rPr lang="en-US" sz="2500" dirty="0" smtClean="0"/>
              <a:t>Gender Roles</a:t>
            </a:r>
          </a:p>
          <a:p>
            <a:endParaRPr lang="en-US" sz="2500" dirty="0"/>
          </a:p>
          <a:p>
            <a:r>
              <a:rPr lang="en-US" sz="2500" dirty="0" smtClean="0"/>
              <a:t>Race/Racism</a:t>
            </a:r>
          </a:p>
          <a:p>
            <a:endParaRPr lang="en-US" sz="2500" dirty="0" smtClean="0"/>
          </a:p>
          <a:p>
            <a:r>
              <a:rPr lang="en-US" sz="2500" dirty="0" smtClean="0"/>
              <a:t>Relationships with Plants and Non-human Animals</a:t>
            </a:r>
          </a:p>
          <a:p>
            <a:endParaRPr lang="en-US" sz="2500" dirty="0"/>
          </a:p>
          <a:p>
            <a:r>
              <a:rPr lang="en-US" sz="2500" dirty="0" smtClean="0"/>
              <a:t>Farming/Food Production</a:t>
            </a:r>
            <a:endParaRPr lang="en-US" sz="2500" dirty="0"/>
          </a:p>
          <a:p>
            <a:endParaRPr lang="en-US" sz="1700" dirty="0" smtClean="0"/>
          </a:p>
          <a:p>
            <a:endParaRPr lang="en-US" sz="1700" dirty="0"/>
          </a:p>
          <a:p>
            <a:endParaRPr lang="en-US" sz="1700" dirty="0"/>
          </a:p>
        </p:txBody>
      </p:sp>
      <p:pic>
        <p:nvPicPr>
          <p:cNvPr id="2052" name="Picture 4" descr="http://www.miamiherald.com/incoming/bluc70/picture1613183/ALTERNATES/FREE_960/drums06_zora06_mds_ho.source.prod_affiliate.5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110" y="924683"/>
            <a:ext cx="4371535" cy="5610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img1.imagesbn.com/p/9780061847394_p0_v1_s260x42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331" y="4390023"/>
            <a:ext cx="1608205" cy="2467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0820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35246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4650" y="1371600"/>
            <a:ext cx="6594699" cy="52644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questions about human experience are addressed in the novel?  What about life and culture in Eatonville is discussed in the text?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29132" y="584445"/>
            <a:ext cx="6260711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Now that you’ve read </a:t>
            </a:r>
            <a:r>
              <a:rPr lang="en-US" i="1" dirty="0" smtClean="0"/>
              <a:t>Their Eyes Were Watching God…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53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35246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7868" y="320358"/>
            <a:ext cx="7313613" cy="868362"/>
          </a:xfrm>
        </p:spPr>
        <p:txBody>
          <a:bodyPr/>
          <a:lstStyle/>
          <a:p>
            <a:r>
              <a:rPr lang="en-US" dirty="0" smtClean="0"/>
              <a:t>warm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1028" y="1287262"/>
            <a:ext cx="6594699" cy="52644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Listen to this recording of Zora Neale Hurston singing a U.S. Southern folk song, “</a:t>
            </a:r>
            <a:r>
              <a:rPr lang="en-US" b="1" dirty="0" err="1" smtClean="0"/>
              <a:t>Halimuhfack</a:t>
            </a:r>
            <a:r>
              <a:rPr lang="en-US" dirty="0" smtClean="0"/>
              <a:t>” and talking about where how she learned it.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www.floridamemory.com/audio/hurston.php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7865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35246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7868" y="503238"/>
            <a:ext cx="7313613" cy="868362"/>
          </a:xfrm>
        </p:spPr>
        <p:txBody>
          <a:bodyPr/>
          <a:lstStyle/>
          <a:p>
            <a:r>
              <a:rPr lang="en-US" dirty="0" smtClean="0"/>
              <a:t>warm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1028" y="1287262"/>
            <a:ext cx="6594699" cy="52644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Where did she find out about this song?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did she learn it?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Why do you think she wanted to learn it?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9057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35246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230" y="584445"/>
            <a:ext cx="7313613" cy="868362"/>
          </a:xfrm>
        </p:spPr>
        <p:txBody>
          <a:bodyPr/>
          <a:lstStyle/>
          <a:p>
            <a:r>
              <a:rPr lang="en-US" dirty="0" smtClean="0"/>
              <a:t>warm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4650" y="1371600"/>
            <a:ext cx="6594699" cy="52644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else could we learn about human experiences from </a:t>
            </a:r>
            <a:r>
              <a:rPr lang="en-US" b="1" dirty="0" smtClean="0"/>
              <a:t>participant observation, </a:t>
            </a:r>
            <a:r>
              <a:rPr lang="en-US" dirty="0" smtClean="0"/>
              <a:t>or</a:t>
            </a:r>
            <a:r>
              <a:rPr lang="en-US" b="1" dirty="0" smtClean="0"/>
              <a:t> fieldwork?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6895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35246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4650" y="1371600"/>
            <a:ext cx="6594699" cy="52644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She wanted to be “the authority on Afro-American </a:t>
            </a:r>
            <a:r>
              <a:rPr lang="en-US" b="1" dirty="0" smtClean="0"/>
              <a:t>folklore</a:t>
            </a:r>
            <a:r>
              <a:rPr lang="en-US" dirty="0" smtClean="0"/>
              <a:t>,” and worked in various parts of the U.S. and Latin America. She followed her questions to various communities that are part of the African Diaspora</a:t>
            </a:r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29132" y="584445"/>
            <a:ext cx="6260711" cy="868362"/>
          </a:xfrm>
        </p:spPr>
        <p:txBody>
          <a:bodyPr>
            <a:normAutofit fontScale="90000"/>
          </a:bodyPr>
          <a:lstStyle/>
          <a:p>
            <a:r>
              <a:rPr lang="en-US" dirty="0"/>
              <a:t>Zora Neale Hurston’s Fieldwork</a:t>
            </a:r>
          </a:p>
        </p:txBody>
      </p:sp>
    </p:spTree>
    <p:extLst>
      <p:ext uri="{BB962C8B-B14F-4D97-AF65-F5344CB8AC3E}">
        <p14:creationId xmlns:p14="http://schemas.microsoft.com/office/powerpoint/2010/main" val="4040687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African Diaspora in the Americas</a:t>
            </a:r>
            <a:endParaRPr lang="en-US" dirty="0"/>
          </a:p>
        </p:txBody>
      </p:sp>
      <p:pic>
        <p:nvPicPr>
          <p:cNvPr id="1026" name="Picture 2" descr="http://www.slaverysite.com/Body/slave_trade_1650-1860_b%20-%20www.slaveryinamerica.org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34331"/>
            <a:ext cx="7620000" cy="445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3190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Zora Neale Hurston’s Fieldwork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506" y="1567572"/>
            <a:ext cx="7440987" cy="38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491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Zora Neale Hurston’s Fieldwork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991" y="1417638"/>
            <a:ext cx="4982017" cy="5079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40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Zora Neale Hurston’s Fieldwork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991" y="1417638"/>
            <a:ext cx="4982017" cy="5079295"/>
          </a:xfrm>
          <a:prstGeom prst="rect">
            <a:avLst/>
          </a:prstGeom>
        </p:spPr>
      </p:pic>
      <p:sp>
        <p:nvSpPr>
          <p:cNvPr id="3" name="Left Arrow 2"/>
          <p:cNvSpPr/>
          <p:nvPr/>
        </p:nvSpPr>
        <p:spPr>
          <a:xfrm>
            <a:off x="6273677" y="5219113"/>
            <a:ext cx="971185" cy="956604"/>
          </a:xfrm>
          <a:prstGeom prst="lef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244862" y="5097250"/>
            <a:ext cx="1772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Wrote </a:t>
            </a:r>
            <a:r>
              <a:rPr lang="en-US" i="1" dirty="0" smtClean="0"/>
              <a:t>Their Eyes Were Watching God </a:t>
            </a:r>
            <a:r>
              <a:rPr lang="en-US" dirty="0" smtClean="0"/>
              <a:t>while doing research in Haiti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887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3159</TotalTime>
  <Words>342</Words>
  <Application>Microsoft Macintosh PowerPoint</Application>
  <PresentationFormat>On-screen Show (4:3)</PresentationFormat>
  <Paragraphs>52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Teaching the African Diaspora in the Americas with Their Eyes Were Watching God:  Students Researching through Fieldwork and Fiction</vt:lpstr>
      <vt:lpstr>warm up</vt:lpstr>
      <vt:lpstr>warm up</vt:lpstr>
      <vt:lpstr>warm up</vt:lpstr>
      <vt:lpstr>Zora Neale Hurston’s Fieldwork</vt:lpstr>
      <vt:lpstr>African Diaspora in the Americas</vt:lpstr>
      <vt:lpstr>Zora Neale Hurston’s Fieldwork</vt:lpstr>
      <vt:lpstr>Zora Neale Hurston’s Fieldwork</vt:lpstr>
      <vt:lpstr>Zora Neale Hurston’s Fieldwork</vt:lpstr>
      <vt:lpstr>Themes she explored in Jamaica and  Haiti…</vt:lpstr>
      <vt:lpstr>Now that you’ve read Their Eyes Were Watching God…</vt:lpstr>
    </vt:vector>
  </TitlesOfParts>
  <Company>University of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Lee Marks</dc:creator>
  <cp:lastModifiedBy>Jamie Lee Marks</cp:lastModifiedBy>
  <cp:revision>36</cp:revision>
  <cp:lastPrinted>2015-04-22T20:39:55Z</cp:lastPrinted>
  <dcterms:created xsi:type="dcterms:W3CDTF">2014-01-06T02:20:52Z</dcterms:created>
  <dcterms:modified xsi:type="dcterms:W3CDTF">2015-04-22T20:41:09Z</dcterms:modified>
</cp:coreProperties>
</file>