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3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4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5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Book1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Book1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Book1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Book1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948229297424778E-2"/>
          <c:y val="4.187111115873355E-2"/>
          <c:w val="0.95776674654798588"/>
          <c:h val="0.91050503318780096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Sheet4!$B$1:$B$12</c:f>
              <c:numCache>
                <c:formatCode>General</c:formatCode>
                <c:ptCount val="12"/>
                <c:pt idx="0">
                  <c:v>36.799999999999997</c:v>
                </c:pt>
                <c:pt idx="1">
                  <c:v>41.3</c:v>
                </c:pt>
                <c:pt idx="2">
                  <c:v>50.1</c:v>
                </c:pt>
                <c:pt idx="3">
                  <c:v>58.5</c:v>
                </c:pt>
                <c:pt idx="4">
                  <c:v>67.099999999999994</c:v>
                </c:pt>
                <c:pt idx="5">
                  <c:v>75.099999999999994</c:v>
                </c:pt>
                <c:pt idx="6">
                  <c:v>79.099999999999994</c:v>
                </c:pt>
                <c:pt idx="7">
                  <c:v>77.900000000000006</c:v>
                </c:pt>
                <c:pt idx="8">
                  <c:v>71.3</c:v>
                </c:pt>
                <c:pt idx="9">
                  <c:v>59.9</c:v>
                </c:pt>
                <c:pt idx="10">
                  <c:v>49.3</c:v>
                </c:pt>
                <c:pt idx="11">
                  <c:v>40.5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75-4600-BE4E-3381BCA475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979608"/>
        <c:axId val="587978624"/>
      </c:lineChart>
      <c:catAx>
        <c:axId val="5879796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978624"/>
        <c:crosses val="autoZero"/>
        <c:auto val="1"/>
        <c:lblAlgn val="ctr"/>
        <c:lblOffset val="100"/>
        <c:noMultiLvlLbl val="0"/>
      </c:catAx>
      <c:valAx>
        <c:axId val="58797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979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Sheet4!$B$1:$B$12</c:f>
              <c:numCache>
                <c:formatCode>General</c:formatCode>
                <c:ptCount val="12"/>
                <c:pt idx="0">
                  <c:v>36.799999999999997</c:v>
                </c:pt>
                <c:pt idx="1">
                  <c:v>41.3</c:v>
                </c:pt>
                <c:pt idx="2">
                  <c:v>50.1</c:v>
                </c:pt>
                <c:pt idx="3">
                  <c:v>58.5</c:v>
                </c:pt>
                <c:pt idx="4">
                  <c:v>67.099999999999994</c:v>
                </c:pt>
                <c:pt idx="5">
                  <c:v>75.099999999999994</c:v>
                </c:pt>
                <c:pt idx="6">
                  <c:v>79.099999999999994</c:v>
                </c:pt>
                <c:pt idx="7">
                  <c:v>77.900000000000006</c:v>
                </c:pt>
                <c:pt idx="8">
                  <c:v>71.3</c:v>
                </c:pt>
                <c:pt idx="9">
                  <c:v>59.9</c:v>
                </c:pt>
                <c:pt idx="10">
                  <c:v>49.3</c:v>
                </c:pt>
                <c:pt idx="11">
                  <c:v>40.5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BD-461D-A41C-E1B8988515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979608"/>
        <c:axId val="587978624"/>
      </c:lineChart>
      <c:catAx>
        <c:axId val="5879796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978624"/>
        <c:crosses val="autoZero"/>
        <c:auto val="1"/>
        <c:lblAlgn val="ctr"/>
        <c:lblOffset val="100"/>
        <c:noMultiLvlLbl val="0"/>
      </c:catAx>
      <c:valAx>
        <c:axId val="58797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979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718410198725158E-2"/>
          <c:y val="9.1242312423124236E-2"/>
          <c:w val="0.95242294713160858"/>
          <c:h val="0.8450597088648051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Sheet5!$A$1:$A$365</c:f>
              <c:numCache>
                <c:formatCode>General</c:formatCode>
                <c:ptCount val="365"/>
                <c:pt idx="0">
                  <c:v>37</c:v>
                </c:pt>
                <c:pt idx="1">
                  <c:v>37</c:v>
                </c:pt>
                <c:pt idx="2">
                  <c:v>37</c:v>
                </c:pt>
                <c:pt idx="3">
                  <c:v>37</c:v>
                </c:pt>
                <c:pt idx="4">
                  <c:v>37</c:v>
                </c:pt>
                <c:pt idx="5">
                  <c:v>37</c:v>
                </c:pt>
                <c:pt idx="6">
                  <c:v>37</c:v>
                </c:pt>
                <c:pt idx="7">
                  <c:v>37</c:v>
                </c:pt>
                <c:pt idx="8">
                  <c:v>37</c:v>
                </c:pt>
                <c:pt idx="9">
                  <c:v>36</c:v>
                </c:pt>
                <c:pt idx="10">
                  <c:v>36</c:v>
                </c:pt>
                <c:pt idx="11">
                  <c:v>36</c:v>
                </c:pt>
                <c:pt idx="12">
                  <c:v>36</c:v>
                </c:pt>
                <c:pt idx="13">
                  <c:v>36</c:v>
                </c:pt>
                <c:pt idx="14">
                  <c:v>36</c:v>
                </c:pt>
                <c:pt idx="15">
                  <c:v>36</c:v>
                </c:pt>
                <c:pt idx="16">
                  <c:v>36</c:v>
                </c:pt>
                <c:pt idx="17">
                  <c:v>36</c:v>
                </c:pt>
                <c:pt idx="18">
                  <c:v>37</c:v>
                </c:pt>
                <c:pt idx="19">
                  <c:v>37</c:v>
                </c:pt>
                <c:pt idx="20">
                  <c:v>37</c:v>
                </c:pt>
                <c:pt idx="21">
                  <c:v>37</c:v>
                </c:pt>
                <c:pt idx="22">
                  <c:v>37</c:v>
                </c:pt>
                <c:pt idx="23">
                  <c:v>37</c:v>
                </c:pt>
                <c:pt idx="24">
                  <c:v>37</c:v>
                </c:pt>
                <c:pt idx="25">
                  <c:v>37</c:v>
                </c:pt>
                <c:pt idx="26">
                  <c:v>37</c:v>
                </c:pt>
                <c:pt idx="27">
                  <c:v>37</c:v>
                </c:pt>
                <c:pt idx="28">
                  <c:v>38</c:v>
                </c:pt>
                <c:pt idx="29">
                  <c:v>38</c:v>
                </c:pt>
                <c:pt idx="30">
                  <c:v>38</c:v>
                </c:pt>
                <c:pt idx="31">
                  <c:v>38</c:v>
                </c:pt>
                <c:pt idx="32">
                  <c:v>38</c:v>
                </c:pt>
                <c:pt idx="33">
                  <c:v>38</c:v>
                </c:pt>
                <c:pt idx="34">
                  <c:v>39</c:v>
                </c:pt>
                <c:pt idx="35">
                  <c:v>39</c:v>
                </c:pt>
                <c:pt idx="36">
                  <c:v>39</c:v>
                </c:pt>
                <c:pt idx="37">
                  <c:v>39</c:v>
                </c:pt>
                <c:pt idx="38">
                  <c:v>40</c:v>
                </c:pt>
                <c:pt idx="39">
                  <c:v>40</c:v>
                </c:pt>
                <c:pt idx="40">
                  <c:v>40</c:v>
                </c:pt>
                <c:pt idx="41">
                  <c:v>40</c:v>
                </c:pt>
                <c:pt idx="42">
                  <c:v>40</c:v>
                </c:pt>
                <c:pt idx="43">
                  <c:v>41</c:v>
                </c:pt>
                <c:pt idx="44">
                  <c:v>41</c:v>
                </c:pt>
                <c:pt idx="45">
                  <c:v>41</c:v>
                </c:pt>
                <c:pt idx="46">
                  <c:v>42</c:v>
                </c:pt>
                <c:pt idx="47">
                  <c:v>42</c:v>
                </c:pt>
                <c:pt idx="48">
                  <c:v>42</c:v>
                </c:pt>
                <c:pt idx="49">
                  <c:v>42</c:v>
                </c:pt>
                <c:pt idx="50">
                  <c:v>43</c:v>
                </c:pt>
                <c:pt idx="51">
                  <c:v>43</c:v>
                </c:pt>
                <c:pt idx="52">
                  <c:v>43</c:v>
                </c:pt>
                <c:pt idx="53">
                  <c:v>44</c:v>
                </c:pt>
                <c:pt idx="54">
                  <c:v>44</c:v>
                </c:pt>
                <c:pt idx="55">
                  <c:v>44</c:v>
                </c:pt>
                <c:pt idx="56">
                  <c:v>44</c:v>
                </c:pt>
                <c:pt idx="57">
                  <c:v>45</c:v>
                </c:pt>
                <c:pt idx="58">
                  <c:v>45</c:v>
                </c:pt>
                <c:pt idx="59">
                  <c:v>45</c:v>
                </c:pt>
                <c:pt idx="60">
                  <c:v>46</c:v>
                </c:pt>
                <c:pt idx="61">
                  <c:v>46</c:v>
                </c:pt>
                <c:pt idx="62">
                  <c:v>46</c:v>
                </c:pt>
                <c:pt idx="63">
                  <c:v>47</c:v>
                </c:pt>
                <c:pt idx="64">
                  <c:v>47</c:v>
                </c:pt>
                <c:pt idx="65">
                  <c:v>47</c:v>
                </c:pt>
                <c:pt idx="66">
                  <c:v>48</c:v>
                </c:pt>
                <c:pt idx="67">
                  <c:v>48</c:v>
                </c:pt>
                <c:pt idx="68">
                  <c:v>48</c:v>
                </c:pt>
                <c:pt idx="69">
                  <c:v>49</c:v>
                </c:pt>
                <c:pt idx="70">
                  <c:v>49</c:v>
                </c:pt>
                <c:pt idx="71">
                  <c:v>49</c:v>
                </c:pt>
                <c:pt idx="72">
                  <c:v>50</c:v>
                </c:pt>
                <c:pt idx="73">
                  <c:v>50</c:v>
                </c:pt>
                <c:pt idx="74">
                  <c:v>50</c:v>
                </c:pt>
                <c:pt idx="75">
                  <c:v>51</c:v>
                </c:pt>
                <c:pt idx="76">
                  <c:v>51</c:v>
                </c:pt>
                <c:pt idx="77">
                  <c:v>51</c:v>
                </c:pt>
                <c:pt idx="78">
                  <c:v>51</c:v>
                </c:pt>
                <c:pt idx="79">
                  <c:v>52</c:v>
                </c:pt>
                <c:pt idx="80">
                  <c:v>52</c:v>
                </c:pt>
                <c:pt idx="81">
                  <c:v>52</c:v>
                </c:pt>
                <c:pt idx="82">
                  <c:v>53</c:v>
                </c:pt>
                <c:pt idx="83">
                  <c:v>53</c:v>
                </c:pt>
                <c:pt idx="84">
                  <c:v>53</c:v>
                </c:pt>
                <c:pt idx="85">
                  <c:v>53</c:v>
                </c:pt>
                <c:pt idx="86">
                  <c:v>54</c:v>
                </c:pt>
                <c:pt idx="87">
                  <c:v>54</c:v>
                </c:pt>
                <c:pt idx="88">
                  <c:v>54</c:v>
                </c:pt>
                <c:pt idx="89">
                  <c:v>54</c:v>
                </c:pt>
                <c:pt idx="90">
                  <c:v>55</c:v>
                </c:pt>
                <c:pt idx="91">
                  <c:v>55</c:v>
                </c:pt>
                <c:pt idx="92">
                  <c:v>55</c:v>
                </c:pt>
                <c:pt idx="93">
                  <c:v>55</c:v>
                </c:pt>
                <c:pt idx="94">
                  <c:v>56</c:v>
                </c:pt>
                <c:pt idx="95">
                  <c:v>56</c:v>
                </c:pt>
                <c:pt idx="96">
                  <c:v>56</c:v>
                </c:pt>
                <c:pt idx="97">
                  <c:v>56</c:v>
                </c:pt>
                <c:pt idx="98">
                  <c:v>57</c:v>
                </c:pt>
                <c:pt idx="99">
                  <c:v>57</c:v>
                </c:pt>
                <c:pt idx="100">
                  <c:v>57</c:v>
                </c:pt>
                <c:pt idx="101">
                  <c:v>58</c:v>
                </c:pt>
                <c:pt idx="102">
                  <c:v>58</c:v>
                </c:pt>
                <c:pt idx="103">
                  <c:v>58</c:v>
                </c:pt>
                <c:pt idx="104">
                  <c:v>58</c:v>
                </c:pt>
                <c:pt idx="105">
                  <c:v>59</c:v>
                </c:pt>
                <c:pt idx="106">
                  <c:v>59</c:v>
                </c:pt>
                <c:pt idx="107">
                  <c:v>59</c:v>
                </c:pt>
                <c:pt idx="108">
                  <c:v>59</c:v>
                </c:pt>
                <c:pt idx="109">
                  <c:v>60</c:v>
                </c:pt>
                <c:pt idx="110">
                  <c:v>60</c:v>
                </c:pt>
                <c:pt idx="111">
                  <c:v>60</c:v>
                </c:pt>
                <c:pt idx="112">
                  <c:v>61</c:v>
                </c:pt>
                <c:pt idx="113">
                  <c:v>61</c:v>
                </c:pt>
                <c:pt idx="114">
                  <c:v>61</c:v>
                </c:pt>
                <c:pt idx="115">
                  <c:v>61</c:v>
                </c:pt>
                <c:pt idx="116">
                  <c:v>62</c:v>
                </c:pt>
                <c:pt idx="117">
                  <c:v>62</c:v>
                </c:pt>
                <c:pt idx="118">
                  <c:v>62</c:v>
                </c:pt>
                <c:pt idx="119">
                  <c:v>62</c:v>
                </c:pt>
                <c:pt idx="120">
                  <c:v>63</c:v>
                </c:pt>
                <c:pt idx="121">
                  <c:v>63</c:v>
                </c:pt>
                <c:pt idx="122">
                  <c:v>63</c:v>
                </c:pt>
                <c:pt idx="123">
                  <c:v>64</c:v>
                </c:pt>
                <c:pt idx="124">
                  <c:v>64</c:v>
                </c:pt>
                <c:pt idx="125">
                  <c:v>64</c:v>
                </c:pt>
                <c:pt idx="126">
                  <c:v>64</c:v>
                </c:pt>
                <c:pt idx="127">
                  <c:v>65</c:v>
                </c:pt>
                <c:pt idx="128">
                  <c:v>65</c:v>
                </c:pt>
                <c:pt idx="129">
                  <c:v>65</c:v>
                </c:pt>
                <c:pt idx="130">
                  <c:v>66</c:v>
                </c:pt>
                <c:pt idx="131">
                  <c:v>66</c:v>
                </c:pt>
                <c:pt idx="132">
                  <c:v>66</c:v>
                </c:pt>
                <c:pt idx="133">
                  <c:v>67</c:v>
                </c:pt>
                <c:pt idx="134">
                  <c:v>67</c:v>
                </c:pt>
                <c:pt idx="135">
                  <c:v>67</c:v>
                </c:pt>
                <c:pt idx="136">
                  <c:v>67</c:v>
                </c:pt>
                <c:pt idx="137">
                  <c:v>68</c:v>
                </c:pt>
                <c:pt idx="138">
                  <c:v>68</c:v>
                </c:pt>
                <c:pt idx="139">
                  <c:v>68</c:v>
                </c:pt>
                <c:pt idx="140">
                  <c:v>69</c:v>
                </c:pt>
                <c:pt idx="141">
                  <c:v>69</c:v>
                </c:pt>
                <c:pt idx="142">
                  <c:v>69</c:v>
                </c:pt>
                <c:pt idx="143">
                  <c:v>69</c:v>
                </c:pt>
                <c:pt idx="144">
                  <c:v>70</c:v>
                </c:pt>
                <c:pt idx="145">
                  <c:v>70</c:v>
                </c:pt>
                <c:pt idx="146">
                  <c:v>70</c:v>
                </c:pt>
                <c:pt idx="147">
                  <c:v>71</c:v>
                </c:pt>
                <c:pt idx="148">
                  <c:v>71</c:v>
                </c:pt>
                <c:pt idx="149">
                  <c:v>71</c:v>
                </c:pt>
                <c:pt idx="150">
                  <c:v>71</c:v>
                </c:pt>
                <c:pt idx="151">
                  <c:v>72</c:v>
                </c:pt>
                <c:pt idx="152">
                  <c:v>72</c:v>
                </c:pt>
                <c:pt idx="153">
                  <c:v>72</c:v>
                </c:pt>
                <c:pt idx="154">
                  <c:v>72</c:v>
                </c:pt>
                <c:pt idx="155">
                  <c:v>73</c:v>
                </c:pt>
                <c:pt idx="156">
                  <c:v>73</c:v>
                </c:pt>
                <c:pt idx="157">
                  <c:v>73</c:v>
                </c:pt>
                <c:pt idx="158">
                  <c:v>74</c:v>
                </c:pt>
                <c:pt idx="159">
                  <c:v>74</c:v>
                </c:pt>
                <c:pt idx="160">
                  <c:v>74</c:v>
                </c:pt>
                <c:pt idx="161">
                  <c:v>74</c:v>
                </c:pt>
                <c:pt idx="162">
                  <c:v>74</c:v>
                </c:pt>
                <c:pt idx="163">
                  <c:v>75</c:v>
                </c:pt>
                <c:pt idx="164">
                  <c:v>75</c:v>
                </c:pt>
                <c:pt idx="165">
                  <c:v>75</c:v>
                </c:pt>
                <c:pt idx="166">
                  <c:v>75</c:v>
                </c:pt>
                <c:pt idx="167">
                  <c:v>76</c:v>
                </c:pt>
                <c:pt idx="168">
                  <c:v>76</c:v>
                </c:pt>
                <c:pt idx="169">
                  <c:v>76</c:v>
                </c:pt>
                <c:pt idx="170">
                  <c:v>76</c:v>
                </c:pt>
                <c:pt idx="171">
                  <c:v>76</c:v>
                </c:pt>
                <c:pt idx="172">
                  <c:v>77</c:v>
                </c:pt>
                <c:pt idx="173">
                  <c:v>77</c:v>
                </c:pt>
                <c:pt idx="174">
                  <c:v>77</c:v>
                </c:pt>
                <c:pt idx="175">
                  <c:v>77</c:v>
                </c:pt>
                <c:pt idx="176">
                  <c:v>77</c:v>
                </c:pt>
                <c:pt idx="177">
                  <c:v>77</c:v>
                </c:pt>
                <c:pt idx="178">
                  <c:v>78</c:v>
                </c:pt>
                <c:pt idx="179">
                  <c:v>78</c:v>
                </c:pt>
                <c:pt idx="180">
                  <c:v>78</c:v>
                </c:pt>
                <c:pt idx="181">
                  <c:v>78</c:v>
                </c:pt>
                <c:pt idx="182">
                  <c:v>78</c:v>
                </c:pt>
                <c:pt idx="183">
                  <c:v>78</c:v>
                </c:pt>
                <c:pt idx="184">
                  <c:v>78</c:v>
                </c:pt>
                <c:pt idx="185">
                  <c:v>78</c:v>
                </c:pt>
                <c:pt idx="186">
                  <c:v>79</c:v>
                </c:pt>
                <c:pt idx="187">
                  <c:v>79</c:v>
                </c:pt>
                <c:pt idx="188">
                  <c:v>79</c:v>
                </c:pt>
                <c:pt idx="189">
                  <c:v>79</c:v>
                </c:pt>
                <c:pt idx="190">
                  <c:v>79</c:v>
                </c:pt>
                <c:pt idx="191">
                  <c:v>79</c:v>
                </c:pt>
                <c:pt idx="192">
                  <c:v>79</c:v>
                </c:pt>
                <c:pt idx="193">
                  <c:v>79</c:v>
                </c:pt>
                <c:pt idx="194">
                  <c:v>79</c:v>
                </c:pt>
                <c:pt idx="195">
                  <c:v>79</c:v>
                </c:pt>
                <c:pt idx="196">
                  <c:v>79</c:v>
                </c:pt>
                <c:pt idx="197">
                  <c:v>79</c:v>
                </c:pt>
                <c:pt idx="198">
                  <c:v>79</c:v>
                </c:pt>
                <c:pt idx="199">
                  <c:v>79</c:v>
                </c:pt>
                <c:pt idx="200">
                  <c:v>79</c:v>
                </c:pt>
                <c:pt idx="201">
                  <c:v>80</c:v>
                </c:pt>
                <c:pt idx="202">
                  <c:v>80</c:v>
                </c:pt>
                <c:pt idx="203">
                  <c:v>80</c:v>
                </c:pt>
                <c:pt idx="204">
                  <c:v>80</c:v>
                </c:pt>
                <c:pt idx="205">
                  <c:v>80</c:v>
                </c:pt>
                <c:pt idx="206">
                  <c:v>80</c:v>
                </c:pt>
                <c:pt idx="207">
                  <c:v>80</c:v>
                </c:pt>
                <c:pt idx="208">
                  <c:v>80</c:v>
                </c:pt>
                <c:pt idx="209">
                  <c:v>79</c:v>
                </c:pt>
                <c:pt idx="210">
                  <c:v>79</c:v>
                </c:pt>
                <c:pt idx="211">
                  <c:v>79</c:v>
                </c:pt>
                <c:pt idx="212">
                  <c:v>79</c:v>
                </c:pt>
                <c:pt idx="213">
                  <c:v>79</c:v>
                </c:pt>
                <c:pt idx="214">
                  <c:v>79</c:v>
                </c:pt>
                <c:pt idx="215">
                  <c:v>79</c:v>
                </c:pt>
                <c:pt idx="216">
                  <c:v>79</c:v>
                </c:pt>
                <c:pt idx="217">
                  <c:v>79</c:v>
                </c:pt>
                <c:pt idx="218">
                  <c:v>79</c:v>
                </c:pt>
                <c:pt idx="219">
                  <c:v>79</c:v>
                </c:pt>
                <c:pt idx="220">
                  <c:v>79</c:v>
                </c:pt>
                <c:pt idx="221">
                  <c:v>79</c:v>
                </c:pt>
                <c:pt idx="222">
                  <c:v>79</c:v>
                </c:pt>
                <c:pt idx="223">
                  <c:v>79</c:v>
                </c:pt>
                <c:pt idx="224">
                  <c:v>79</c:v>
                </c:pt>
                <c:pt idx="225">
                  <c:v>78</c:v>
                </c:pt>
                <c:pt idx="226">
                  <c:v>78</c:v>
                </c:pt>
                <c:pt idx="227">
                  <c:v>78</c:v>
                </c:pt>
                <c:pt idx="228">
                  <c:v>78</c:v>
                </c:pt>
                <c:pt idx="229">
                  <c:v>78</c:v>
                </c:pt>
                <c:pt idx="230">
                  <c:v>78</c:v>
                </c:pt>
                <c:pt idx="231">
                  <c:v>78</c:v>
                </c:pt>
                <c:pt idx="232">
                  <c:v>77</c:v>
                </c:pt>
                <c:pt idx="233">
                  <c:v>77</c:v>
                </c:pt>
                <c:pt idx="234">
                  <c:v>77</c:v>
                </c:pt>
                <c:pt idx="235">
                  <c:v>77</c:v>
                </c:pt>
                <c:pt idx="236">
                  <c:v>77</c:v>
                </c:pt>
                <c:pt idx="237">
                  <c:v>77</c:v>
                </c:pt>
                <c:pt idx="238">
                  <c:v>76</c:v>
                </c:pt>
                <c:pt idx="239">
                  <c:v>76</c:v>
                </c:pt>
                <c:pt idx="240">
                  <c:v>76</c:v>
                </c:pt>
                <c:pt idx="241">
                  <c:v>76</c:v>
                </c:pt>
                <c:pt idx="242">
                  <c:v>76</c:v>
                </c:pt>
                <c:pt idx="243">
                  <c:v>75</c:v>
                </c:pt>
                <c:pt idx="244">
                  <c:v>75</c:v>
                </c:pt>
                <c:pt idx="245">
                  <c:v>75</c:v>
                </c:pt>
                <c:pt idx="246">
                  <c:v>75</c:v>
                </c:pt>
                <c:pt idx="247">
                  <c:v>75</c:v>
                </c:pt>
                <c:pt idx="248">
                  <c:v>74</c:v>
                </c:pt>
                <c:pt idx="249">
                  <c:v>74</c:v>
                </c:pt>
                <c:pt idx="250">
                  <c:v>74</c:v>
                </c:pt>
                <c:pt idx="251">
                  <c:v>74</c:v>
                </c:pt>
                <c:pt idx="252">
                  <c:v>73</c:v>
                </c:pt>
                <c:pt idx="253">
                  <c:v>73</c:v>
                </c:pt>
                <c:pt idx="254">
                  <c:v>73</c:v>
                </c:pt>
                <c:pt idx="255">
                  <c:v>72</c:v>
                </c:pt>
                <c:pt idx="256">
                  <c:v>72</c:v>
                </c:pt>
                <c:pt idx="257">
                  <c:v>72</c:v>
                </c:pt>
                <c:pt idx="258">
                  <c:v>71</c:v>
                </c:pt>
                <c:pt idx="259">
                  <c:v>71</c:v>
                </c:pt>
                <c:pt idx="260">
                  <c:v>71</c:v>
                </c:pt>
                <c:pt idx="261">
                  <c:v>70</c:v>
                </c:pt>
                <c:pt idx="262">
                  <c:v>70</c:v>
                </c:pt>
                <c:pt idx="263">
                  <c:v>70</c:v>
                </c:pt>
                <c:pt idx="264">
                  <c:v>69</c:v>
                </c:pt>
                <c:pt idx="265">
                  <c:v>69</c:v>
                </c:pt>
                <c:pt idx="266">
                  <c:v>69</c:v>
                </c:pt>
                <c:pt idx="267">
                  <c:v>68</c:v>
                </c:pt>
                <c:pt idx="268">
                  <c:v>68</c:v>
                </c:pt>
                <c:pt idx="269">
                  <c:v>67</c:v>
                </c:pt>
                <c:pt idx="270">
                  <c:v>67</c:v>
                </c:pt>
                <c:pt idx="271">
                  <c:v>67</c:v>
                </c:pt>
                <c:pt idx="272">
                  <c:v>66</c:v>
                </c:pt>
                <c:pt idx="273">
                  <c:v>66</c:v>
                </c:pt>
                <c:pt idx="274">
                  <c:v>65</c:v>
                </c:pt>
                <c:pt idx="275">
                  <c:v>65</c:v>
                </c:pt>
                <c:pt idx="276">
                  <c:v>65</c:v>
                </c:pt>
                <c:pt idx="277">
                  <c:v>64</c:v>
                </c:pt>
                <c:pt idx="278">
                  <c:v>64</c:v>
                </c:pt>
                <c:pt idx="279">
                  <c:v>63</c:v>
                </c:pt>
                <c:pt idx="280">
                  <c:v>63</c:v>
                </c:pt>
                <c:pt idx="281">
                  <c:v>63</c:v>
                </c:pt>
                <c:pt idx="282">
                  <c:v>62</c:v>
                </c:pt>
                <c:pt idx="283">
                  <c:v>62</c:v>
                </c:pt>
                <c:pt idx="284">
                  <c:v>61</c:v>
                </c:pt>
                <c:pt idx="285">
                  <c:v>61</c:v>
                </c:pt>
                <c:pt idx="286">
                  <c:v>61</c:v>
                </c:pt>
                <c:pt idx="287">
                  <c:v>60</c:v>
                </c:pt>
                <c:pt idx="288">
                  <c:v>60</c:v>
                </c:pt>
                <c:pt idx="289">
                  <c:v>59</c:v>
                </c:pt>
                <c:pt idx="290">
                  <c:v>59</c:v>
                </c:pt>
                <c:pt idx="291">
                  <c:v>59</c:v>
                </c:pt>
                <c:pt idx="292">
                  <c:v>58</c:v>
                </c:pt>
                <c:pt idx="293">
                  <c:v>58</c:v>
                </c:pt>
                <c:pt idx="294">
                  <c:v>58</c:v>
                </c:pt>
                <c:pt idx="295">
                  <c:v>57</c:v>
                </c:pt>
                <c:pt idx="296">
                  <c:v>57</c:v>
                </c:pt>
                <c:pt idx="297">
                  <c:v>56</c:v>
                </c:pt>
                <c:pt idx="298">
                  <c:v>56</c:v>
                </c:pt>
                <c:pt idx="299">
                  <c:v>56</c:v>
                </c:pt>
                <c:pt idx="300">
                  <c:v>55</c:v>
                </c:pt>
                <c:pt idx="301">
                  <c:v>55</c:v>
                </c:pt>
                <c:pt idx="302">
                  <c:v>55</c:v>
                </c:pt>
                <c:pt idx="303">
                  <c:v>54</c:v>
                </c:pt>
                <c:pt idx="304">
                  <c:v>54</c:v>
                </c:pt>
                <c:pt idx="305">
                  <c:v>54</c:v>
                </c:pt>
                <c:pt idx="306">
                  <c:v>53</c:v>
                </c:pt>
                <c:pt idx="307">
                  <c:v>53</c:v>
                </c:pt>
                <c:pt idx="308">
                  <c:v>53</c:v>
                </c:pt>
                <c:pt idx="309">
                  <c:v>52</c:v>
                </c:pt>
                <c:pt idx="310">
                  <c:v>52</c:v>
                </c:pt>
                <c:pt idx="311">
                  <c:v>52</c:v>
                </c:pt>
                <c:pt idx="312">
                  <c:v>51</c:v>
                </c:pt>
                <c:pt idx="313">
                  <c:v>51</c:v>
                </c:pt>
                <c:pt idx="314">
                  <c:v>51</c:v>
                </c:pt>
                <c:pt idx="315">
                  <c:v>50</c:v>
                </c:pt>
                <c:pt idx="316">
                  <c:v>50</c:v>
                </c:pt>
                <c:pt idx="317">
                  <c:v>50</c:v>
                </c:pt>
                <c:pt idx="318">
                  <c:v>49</c:v>
                </c:pt>
                <c:pt idx="319">
                  <c:v>49</c:v>
                </c:pt>
                <c:pt idx="320">
                  <c:v>49</c:v>
                </c:pt>
                <c:pt idx="321">
                  <c:v>48</c:v>
                </c:pt>
                <c:pt idx="322">
                  <c:v>48</c:v>
                </c:pt>
                <c:pt idx="323">
                  <c:v>48</c:v>
                </c:pt>
                <c:pt idx="324">
                  <c:v>48</c:v>
                </c:pt>
                <c:pt idx="325">
                  <c:v>47</c:v>
                </c:pt>
                <c:pt idx="326">
                  <c:v>47</c:v>
                </c:pt>
                <c:pt idx="327">
                  <c:v>47</c:v>
                </c:pt>
                <c:pt idx="328">
                  <c:v>46</c:v>
                </c:pt>
                <c:pt idx="329">
                  <c:v>46</c:v>
                </c:pt>
                <c:pt idx="330">
                  <c:v>46</c:v>
                </c:pt>
                <c:pt idx="331">
                  <c:v>45</c:v>
                </c:pt>
                <c:pt idx="332">
                  <c:v>45</c:v>
                </c:pt>
                <c:pt idx="333">
                  <c:v>45</c:v>
                </c:pt>
                <c:pt idx="334">
                  <c:v>44</c:v>
                </c:pt>
                <c:pt idx="335">
                  <c:v>44</c:v>
                </c:pt>
                <c:pt idx="336">
                  <c:v>44</c:v>
                </c:pt>
                <c:pt idx="337">
                  <c:v>43</c:v>
                </c:pt>
                <c:pt idx="338">
                  <c:v>43</c:v>
                </c:pt>
                <c:pt idx="339">
                  <c:v>43</c:v>
                </c:pt>
                <c:pt idx="340">
                  <c:v>43</c:v>
                </c:pt>
                <c:pt idx="341">
                  <c:v>42</c:v>
                </c:pt>
                <c:pt idx="342">
                  <c:v>42</c:v>
                </c:pt>
                <c:pt idx="343">
                  <c:v>42</c:v>
                </c:pt>
                <c:pt idx="344">
                  <c:v>42</c:v>
                </c:pt>
                <c:pt idx="345">
                  <c:v>41</c:v>
                </c:pt>
                <c:pt idx="346">
                  <c:v>41</c:v>
                </c:pt>
                <c:pt idx="347">
                  <c:v>41</c:v>
                </c:pt>
                <c:pt idx="348">
                  <c:v>41</c:v>
                </c:pt>
                <c:pt idx="349">
                  <c:v>40</c:v>
                </c:pt>
                <c:pt idx="350">
                  <c:v>40</c:v>
                </c:pt>
                <c:pt idx="351">
                  <c:v>40</c:v>
                </c:pt>
                <c:pt idx="352">
                  <c:v>40</c:v>
                </c:pt>
                <c:pt idx="353">
                  <c:v>39</c:v>
                </c:pt>
                <c:pt idx="354">
                  <c:v>39</c:v>
                </c:pt>
                <c:pt idx="355">
                  <c:v>39</c:v>
                </c:pt>
                <c:pt idx="356">
                  <c:v>39</c:v>
                </c:pt>
                <c:pt idx="357">
                  <c:v>39</c:v>
                </c:pt>
                <c:pt idx="358">
                  <c:v>38</c:v>
                </c:pt>
                <c:pt idx="359">
                  <c:v>38</c:v>
                </c:pt>
                <c:pt idx="360">
                  <c:v>38</c:v>
                </c:pt>
                <c:pt idx="361">
                  <c:v>38</c:v>
                </c:pt>
                <c:pt idx="362">
                  <c:v>38</c:v>
                </c:pt>
                <c:pt idx="363">
                  <c:v>38</c:v>
                </c:pt>
                <c:pt idx="36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92-4812-A2B0-7FEAC66AD7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6694904"/>
        <c:axId val="739273464"/>
      </c:lineChart>
      <c:catAx>
        <c:axId val="46669490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9273464"/>
        <c:crosses val="autoZero"/>
        <c:auto val="1"/>
        <c:lblAlgn val="ctr"/>
        <c:lblOffset val="100"/>
        <c:noMultiLvlLbl val="0"/>
      </c:catAx>
      <c:valAx>
        <c:axId val="739273464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694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Sheet5!$A$1:$A$365</c:f>
              <c:numCache>
                <c:formatCode>General</c:formatCode>
                <c:ptCount val="365"/>
                <c:pt idx="0">
                  <c:v>37</c:v>
                </c:pt>
                <c:pt idx="1">
                  <c:v>37</c:v>
                </c:pt>
                <c:pt idx="2">
                  <c:v>37</c:v>
                </c:pt>
                <c:pt idx="3">
                  <c:v>37</c:v>
                </c:pt>
                <c:pt idx="4">
                  <c:v>37</c:v>
                </c:pt>
                <c:pt idx="5">
                  <c:v>37</c:v>
                </c:pt>
                <c:pt idx="6">
                  <c:v>37</c:v>
                </c:pt>
                <c:pt idx="7">
                  <c:v>37</c:v>
                </c:pt>
                <c:pt idx="8">
                  <c:v>37</c:v>
                </c:pt>
                <c:pt idx="9">
                  <c:v>36</c:v>
                </c:pt>
                <c:pt idx="10">
                  <c:v>36</c:v>
                </c:pt>
                <c:pt idx="11">
                  <c:v>36</c:v>
                </c:pt>
                <c:pt idx="12">
                  <c:v>36</c:v>
                </c:pt>
                <c:pt idx="13">
                  <c:v>36</c:v>
                </c:pt>
                <c:pt idx="14">
                  <c:v>36</c:v>
                </c:pt>
                <c:pt idx="15">
                  <c:v>36</c:v>
                </c:pt>
                <c:pt idx="16">
                  <c:v>36</c:v>
                </c:pt>
                <c:pt idx="17">
                  <c:v>36</c:v>
                </c:pt>
                <c:pt idx="18">
                  <c:v>37</c:v>
                </c:pt>
                <c:pt idx="19">
                  <c:v>37</c:v>
                </c:pt>
                <c:pt idx="20">
                  <c:v>37</c:v>
                </c:pt>
                <c:pt idx="21">
                  <c:v>37</c:v>
                </c:pt>
                <c:pt idx="22">
                  <c:v>37</c:v>
                </c:pt>
                <c:pt idx="23">
                  <c:v>37</c:v>
                </c:pt>
                <c:pt idx="24">
                  <c:v>37</c:v>
                </c:pt>
                <c:pt idx="25">
                  <c:v>37</c:v>
                </c:pt>
                <c:pt idx="26">
                  <c:v>37</c:v>
                </c:pt>
                <c:pt idx="27">
                  <c:v>37</c:v>
                </c:pt>
                <c:pt idx="28">
                  <c:v>38</c:v>
                </c:pt>
                <c:pt idx="29">
                  <c:v>38</c:v>
                </c:pt>
                <c:pt idx="30">
                  <c:v>38</c:v>
                </c:pt>
                <c:pt idx="31">
                  <c:v>38</c:v>
                </c:pt>
                <c:pt idx="32">
                  <c:v>38</c:v>
                </c:pt>
                <c:pt idx="33">
                  <c:v>38</c:v>
                </c:pt>
                <c:pt idx="34">
                  <c:v>39</c:v>
                </c:pt>
                <c:pt idx="35">
                  <c:v>39</c:v>
                </c:pt>
                <c:pt idx="36">
                  <c:v>39</c:v>
                </c:pt>
                <c:pt idx="37">
                  <c:v>39</c:v>
                </c:pt>
                <c:pt idx="38">
                  <c:v>40</c:v>
                </c:pt>
                <c:pt idx="39">
                  <c:v>40</c:v>
                </c:pt>
                <c:pt idx="40">
                  <c:v>40</c:v>
                </c:pt>
                <c:pt idx="41">
                  <c:v>40</c:v>
                </c:pt>
                <c:pt idx="42">
                  <c:v>40</c:v>
                </c:pt>
                <c:pt idx="43">
                  <c:v>41</c:v>
                </c:pt>
                <c:pt idx="44">
                  <c:v>41</c:v>
                </c:pt>
                <c:pt idx="45">
                  <c:v>41</c:v>
                </c:pt>
                <c:pt idx="46">
                  <c:v>42</c:v>
                </c:pt>
                <c:pt idx="47">
                  <c:v>42</c:v>
                </c:pt>
                <c:pt idx="48">
                  <c:v>42</c:v>
                </c:pt>
                <c:pt idx="49">
                  <c:v>42</c:v>
                </c:pt>
                <c:pt idx="50">
                  <c:v>43</c:v>
                </c:pt>
                <c:pt idx="51">
                  <c:v>43</c:v>
                </c:pt>
                <c:pt idx="52">
                  <c:v>43</c:v>
                </c:pt>
                <c:pt idx="53">
                  <c:v>44</c:v>
                </c:pt>
                <c:pt idx="54">
                  <c:v>44</c:v>
                </c:pt>
                <c:pt idx="55">
                  <c:v>44</c:v>
                </c:pt>
                <c:pt idx="56">
                  <c:v>44</c:v>
                </c:pt>
                <c:pt idx="57">
                  <c:v>45</c:v>
                </c:pt>
                <c:pt idx="58">
                  <c:v>45</c:v>
                </c:pt>
                <c:pt idx="59">
                  <c:v>45</c:v>
                </c:pt>
                <c:pt idx="60">
                  <c:v>46</c:v>
                </c:pt>
                <c:pt idx="61">
                  <c:v>46</c:v>
                </c:pt>
                <c:pt idx="62">
                  <c:v>46</c:v>
                </c:pt>
                <c:pt idx="63">
                  <c:v>47</c:v>
                </c:pt>
                <c:pt idx="64">
                  <c:v>47</c:v>
                </c:pt>
                <c:pt idx="65">
                  <c:v>47</c:v>
                </c:pt>
                <c:pt idx="66">
                  <c:v>48</c:v>
                </c:pt>
                <c:pt idx="67">
                  <c:v>48</c:v>
                </c:pt>
                <c:pt idx="68">
                  <c:v>48</c:v>
                </c:pt>
                <c:pt idx="69">
                  <c:v>49</c:v>
                </c:pt>
                <c:pt idx="70">
                  <c:v>49</c:v>
                </c:pt>
                <c:pt idx="71">
                  <c:v>49</c:v>
                </c:pt>
                <c:pt idx="72">
                  <c:v>50</c:v>
                </c:pt>
                <c:pt idx="73">
                  <c:v>50</c:v>
                </c:pt>
                <c:pt idx="74">
                  <c:v>50</c:v>
                </c:pt>
                <c:pt idx="75">
                  <c:v>51</c:v>
                </c:pt>
                <c:pt idx="76">
                  <c:v>51</c:v>
                </c:pt>
                <c:pt idx="77">
                  <c:v>51</c:v>
                </c:pt>
                <c:pt idx="78">
                  <c:v>51</c:v>
                </c:pt>
                <c:pt idx="79">
                  <c:v>52</c:v>
                </c:pt>
                <c:pt idx="80">
                  <c:v>52</c:v>
                </c:pt>
                <c:pt idx="81">
                  <c:v>52</c:v>
                </c:pt>
                <c:pt idx="82">
                  <c:v>53</c:v>
                </c:pt>
                <c:pt idx="83">
                  <c:v>53</c:v>
                </c:pt>
                <c:pt idx="84">
                  <c:v>53</c:v>
                </c:pt>
                <c:pt idx="85">
                  <c:v>53</c:v>
                </c:pt>
                <c:pt idx="86">
                  <c:v>54</c:v>
                </c:pt>
                <c:pt idx="87">
                  <c:v>54</c:v>
                </c:pt>
                <c:pt idx="88">
                  <c:v>54</c:v>
                </c:pt>
                <c:pt idx="89">
                  <c:v>54</c:v>
                </c:pt>
                <c:pt idx="90">
                  <c:v>55</c:v>
                </c:pt>
                <c:pt idx="91">
                  <c:v>55</c:v>
                </c:pt>
                <c:pt idx="92">
                  <c:v>55</c:v>
                </c:pt>
                <c:pt idx="93">
                  <c:v>55</c:v>
                </c:pt>
                <c:pt idx="94">
                  <c:v>56</c:v>
                </c:pt>
                <c:pt idx="95">
                  <c:v>56</c:v>
                </c:pt>
                <c:pt idx="96">
                  <c:v>56</c:v>
                </c:pt>
                <c:pt idx="97">
                  <c:v>56</c:v>
                </c:pt>
                <c:pt idx="98">
                  <c:v>57</c:v>
                </c:pt>
                <c:pt idx="99">
                  <c:v>57</c:v>
                </c:pt>
                <c:pt idx="100">
                  <c:v>57</c:v>
                </c:pt>
                <c:pt idx="101">
                  <c:v>58</c:v>
                </c:pt>
                <c:pt idx="102">
                  <c:v>58</c:v>
                </c:pt>
                <c:pt idx="103">
                  <c:v>58</c:v>
                </c:pt>
                <c:pt idx="104">
                  <c:v>58</c:v>
                </c:pt>
                <c:pt idx="105">
                  <c:v>59</c:v>
                </c:pt>
                <c:pt idx="106">
                  <c:v>59</c:v>
                </c:pt>
                <c:pt idx="107">
                  <c:v>59</c:v>
                </c:pt>
                <c:pt idx="108">
                  <c:v>59</c:v>
                </c:pt>
                <c:pt idx="109">
                  <c:v>60</c:v>
                </c:pt>
                <c:pt idx="110">
                  <c:v>60</c:v>
                </c:pt>
                <c:pt idx="111">
                  <c:v>60</c:v>
                </c:pt>
                <c:pt idx="112">
                  <c:v>61</c:v>
                </c:pt>
                <c:pt idx="113">
                  <c:v>61</c:v>
                </c:pt>
                <c:pt idx="114">
                  <c:v>61</c:v>
                </c:pt>
                <c:pt idx="115">
                  <c:v>61</c:v>
                </c:pt>
                <c:pt idx="116">
                  <c:v>62</c:v>
                </c:pt>
                <c:pt idx="117">
                  <c:v>62</c:v>
                </c:pt>
                <c:pt idx="118">
                  <c:v>62</c:v>
                </c:pt>
                <c:pt idx="119">
                  <c:v>62</c:v>
                </c:pt>
                <c:pt idx="120">
                  <c:v>63</c:v>
                </c:pt>
                <c:pt idx="121">
                  <c:v>63</c:v>
                </c:pt>
                <c:pt idx="122">
                  <c:v>63</c:v>
                </c:pt>
                <c:pt idx="123">
                  <c:v>64</c:v>
                </c:pt>
                <c:pt idx="124">
                  <c:v>64</c:v>
                </c:pt>
                <c:pt idx="125">
                  <c:v>64</c:v>
                </c:pt>
                <c:pt idx="126">
                  <c:v>64</c:v>
                </c:pt>
                <c:pt idx="127">
                  <c:v>65</c:v>
                </c:pt>
                <c:pt idx="128">
                  <c:v>65</c:v>
                </c:pt>
                <c:pt idx="129">
                  <c:v>65</c:v>
                </c:pt>
                <c:pt idx="130">
                  <c:v>66</c:v>
                </c:pt>
                <c:pt idx="131">
                  <c:v>66</c:v>
                </c:pt>
                <c:pt idx="132">
                  <c:v>66</c:v>
                </c:pt>
                <c:pt idx="133">
                  <c:v>67</c:v>
                </c:pt>
                <c:pt idx="134">
                  <c:v>67</c:v>
                </c:pt>
                <c:pt idx="135">
                  <c:v>67</c:v>
                </c:pt>
                <c:pt idx="136">
                  <c:v>67</c:v>
                </c:pt>
                <c:pt idx="137">
                  <c:v>68</c:v>
                </c:pt>
                <c:pt idx="138">
                  <c:v>68</c:v>
                </c:pt>
                <c:pt idx="139">
                  <c:v>68</c:v>
                </c:pt>
                <c:pt idx="140">
                  <c:v>69</c:v>
                </c:pt>
                <c:pt idx="141">
                  <c:v>69</c:v>
                </c:pt>
                <c:pt idx="142">
                  <c:v>69</c:v>
                </c:pt>
                <c:pt idx="143">
                  <c:v>69</c:v>
                </c:pt>
                <c:pt idx="144">
                  <c:v>70</c:v>
                </c:pt>
                <c:pt idx="145">
                  <c:v>70</c:v>
                </c:pt>
                <c:pt idx="146">
                  <c:v>70</c:v>
                </c:pt>
                <c:pt idx="147">
                  <c:v>71</c:v>
                </c:pt>
                <c:pt idx="148">
                  <c:v>71</c:v>
                </c:pt>
                <c:pt idx="149">
                  <c:v>71</c:v>
                </c:pt>
                <c:pt idx="150">
                  <c:v>71</c:v>
                </c:pt>
                <c:pt idx="151">
                  <c:v>72</c:v>
                </c:pt>
                <c:pt idx="152">
                  <c:v>72</c:v>
                </c:pt>
                <c:pt idx="153">
                  <c:v>72</c:v>
                </c:pt>
                <c:pt idx="154">
                  <c:v>72</c:v>
                </c:pt>
                <c:pt idx="155">
                  <c:v>73</c:v>
                </c:pt>
                <c:pt idx="156">
                  <c:v>73</c:v>
                </c:pt>
                <c:pt idx="157">
                  <c:v>73</c:v>
                </c:pt>
                <c:pt idx="158">
                  <c:v>74</c:v>
                </c:pt>
                <c:pt idx="159">
                  <c:v>74</c:v>
                </c:pt>
                <c:pt idx="160">
                  <c:v>74</c:v>
                </c:pt>
                <c:pt idx="161">
                  <c:v>74</c:v>
                </c:pt>
                <c:pt idx="162">
                  <c:v>74</c:v>
                </c:pt>
                <c:pt idx="163">
                  <c:v>75</c:v>
                </c:pt>
                <c:pt idx="164">
                  <c:v>75</c:v>
                </c:pt>
                <c:pt idx="165">
                  <c:v>75</c:v>
                </c:pt>
                <c:pt idx="166">
                  <c:v>75</c:v>
                </c:pt>
                <c:pt idx="167">
                  <c:v>76</c:v>
                </c:pt>
                <c:pt idx="168">
                  <c:v>76</c:v>
                </c:pt>
                <c:pt idx="169">
                  <c:v>76</c:v>
                </c:pt>
                <c:pt idx="170">
                  <c:v>76</c:v>
                </c:pt>
                <c:pt idx="171">
                  <c:v>76</c:v>
                </c:pt>
                <c:pt idx="172">
                  <c:v>77</c:v>
                </c:pt>
                <c:pt idx="173">
                  <c:v>77</c:v>
                </c:pt>
                <c:pt idx="174">
                  <c:v>77</c:v>
                </c:pt>
                <c:pt idx="175">
                  <c:v>77</c:v>
                </c:pt>
                <c:pt idx="176">
                  <c:v>77</c:v>
                </c:pt>
                <c:pt idx="177">
                  <c:v>77</c:v>
                </c:pt>
                <c:pt idx="178">
                  <c:v>78</c:v>
                </c:pt>
                <c:pt idx="179">
                  <c:v>78</c:v>
                </c:pt>
                <c:pt idx="180">
                  <c:v>78</c:v>
                </c:pt>
                <c:pt idx="181">
                  <c:v>78</c:v>
                </c:pt>
                <c:pt idx="182">
                  <c:v>78</c:v>
                </c:pt>
                <c:pt idx="183">
                  <c:v>78</c:v>
                </c:pt>
                <c:pt idx="184">
                  <c:v>78</c:v>
                </c:pt>
                <c:pt idx="185">
                  <c:v>78</c:v>
                </c:pt>
                <c:pt idx="186">
                  <c:v>79</c:v>
                </c:pt>
                <c:pt idx="187">
                  <c:v>79</c:v>
                </c:pt>
                <c:pt idx="188">
                  <c:v>79</c:v>
                </c:pt>
                <c:pt idx="189">
                  <c:v>79</c:v>
                </c:pt>
                <c:pt idx="190">
                  <c:v>79</c:v>
                </c:pt>
                <c:pt idx="191">
                  <c:v>79</c:v>
                </c:pt>
                <c:pt idx="192">
                  <c:v>79</c:v>
                </c:pt>
                <c:pt idx="193">
                  <c:v>79</c:v>
                </c:pt>
                <c:pt idx="194">
                  <c:v>79</c:v>
                </c:pt>
                <c:pt idx="195">
                  <c:v>79</c:v>
                </c:pt>
                <c:pt idx="196">
                  <c:v>79</c:v>
                </c:pt>
                <c:pt idx="197">
                  <c:v>79</c:v>
                </c:pt>
                <c:pt idx="198">
                  <c:v>79</c:v>
                </c:pt>
                <c:pt idx="199">
                  <c:v>79</c:v>
                </c:pt>
                <c:pt idx="200">
                  <c:v>79</c:v>
                </c:pt>
                <c:pt idx="201">
                  <c:v>80</c:v>
                </c:pt>
                <c:pt idx="202">
                  <c:v>80</c:v>
                </c:pt>
                <c:pt idx="203">
                  <c:v>80</c:v>
                </c:pt>
                <c:pt idx="204">
                  <c:v>80</c:v>
                </c:pt>
                <c:pt idx="205">
                  <c:v>80</c:v>
                </c:pt>
                <c:pt idx="206">
                  <c:v>80</c:v>
                </c:pt>
                <c:pt idx="207">
                  <c:v>80</c:v>
                </c:pt>
                <c:pt idx="208">
                  <c:v>80</c:v>
                </c:pt>
                <c:pt idx="209">
                  <c:v>79</c:v>
                </c:pt>
                <c:pt idx="210">
                  <c:v>79</c:v>
                </c:pt>
                <c:pt idx="211">
                  <c:v>79</c:v>
                </c:pt>
                <c:pt idx="212">
                  <c:v>79</c:v>
                </c:pt>
                <c:pt idx="213">
                  <c:v>79</c:v>
                </c:pt>
                <c:pt idx="214">
                  <c:v>79</c:v>
                </c:pt>
                <c:pt idx="215">
                  <c:v>79</c:v>
                </c:pt>
                <c:pt idx="216">
                  <c:v>79</c:v>
                </c:pt>
                <c:pt idx="217">
                  <c:v>79</c:v>
                </c:pt>
                <c:pt idx="218">
                  <c:v>79</c:v>
                </c:pt>
                <c:pt idx="219">
                  <c:v>79</c:v>
                </c:pt>
                <c:pt idx="220">
                  <c:v>79</c:v>
                </c:pt>
                <c:pt idx="221">
                  <c:v>79</c:v>
                </c:pt>
                <c:pt idx="222">
                  <c:v>79</c:v>
                </c:pt>
                <c:pt idx="223">
                  <c:v>79</c:v>
                </c:pt>
                <c:pt idx="224">
                  <c:v>79</c:v>
                </c:pt>
                <c:pt idx="225">
                  <c:v>78</c:v>
                </c:pt>
                <c:pt idx="226">
                  <c:v>78</c:v>
                </c:pt>
                <c:pt idx="227">
                  <c:v>78</c:v>
                </c:pt>
                <c:pt idx="228">
                  <c:v>78</c:v>
                </c:pt>
                <c:pt idx="229">
                  <c:v>78</c:v>
                </c:pt>
                <c:pt idx="230">
                  <c:v>78</c:v>
                </c:pt>
                <c:pt idx="231">
                  <c:v>78</c:v>
                </c:pt>
                <c:pt idx="232">
                  <c:v>77</c:v>
                </c:pt>
                <c:pt idx="233">
                  <c:v>77</c:v>
                </c:pt>
                <c:pt idx="234">
                  <c:v>77</c:v>
                </c:pt>
                <c:pt idx="235">
                  <c:v>77</c:v>
                </c:pt>
                <c:pt idx="236">
                  <c:v>77</c:v>
                </c:pt>
                <c:pt idx="237">
                  <c:v>77</c:v>
                </c:pt>
                <c:pt idx="238">
                  <c:v>76</c:v>
                </c:pt>
                <c:pt idx="239">
                  <c:v>76</c:v>
                </c:pt>
                <c:pt idx="240">
                  <c:v>76</c:v>
                </c:pt>
                <c:pt idx="241">
                  <c:v>76</c:v>
                </c:pt>
                <c:pt idx="242">
                  <c:v>76</c:v>
                </c:pt>
                <c:pt idx="243">
                  <c:v>75</c:v>
                </c:pt>
                <c:pt idx="244">
                  <c:v>75</c:v>
                </c:pt>
                <c:pt idx="245">
                  <c:v>75</c:v>
                </c:pt>
                <c:pt idx="246">
                  <c:v>75</c:v>
                </c:pt>
                <c:pt idx="247">
                  <c:v>75</c:v>
                </c:pt>
                <c:pt idx="248">
                  <c:v>74</c:v>
                </c:pt>
                <c:pt idx="249">
                  <c:v>74</c:v>
                </c:pt>
                <c:pt idx="250">
                  <c:v>74</c:v>
                </c:pt>
                <c:pt idx="251">
                  <c:v>74</c:v>
                </c:pt>
                <c:pt idx="252">
                  <c:v>73</c:v>
                </c:pt>
                <c:pt idx="253">
                  <c:v>73</c:v>
                </c:pt>
                <c:pt idx="254">
                  <c:v>73</c:v>
                </c:pt>
                <c:pt idx="255">
                  <c:v>72</c:v>
                </c:pt>
                <c:pt idx="256">
                  <c:v>72</c:v>
                </c:pt>
                <c:pt idx="257">
                  <c:v>72</c:v>
                </c:pt>
                <c:pt idx="258">
                  <c:v>71</c:v>
                </c:pt>
                <c:pt idx="259">
                  <c:v>71</c:v>
                </c:pt>
                <c:pt idx="260">
                  <c:v>71</c:v>
                </c:pt>
                <c:pt idx="261">
                  <c:v>70</c:v>
                </c:pt>
                <c:pt idx="262">
                  <c:v>70</c:v>
                </c:pt>
                <c:pt idx="263">
                  <c:v>70</c:v>
                </c:pt>
                <c:pt idx="264">
                  <c:v>69</c:v>
                </c:pt>
                <c:pt idx="265">
                  <c:v>69</c:v>
                </c:pt>
                <c:pt idx="266">
                  <c:v>69</c:v>
                </c:pt>
                <c:pt idx="267">
                  <c:v>68</c:v>
                </c:pt>
                <c:pt idx="268">
                  <c:v>68</c:v>
                </c:pt>
                <c:pt idx="269">
                  <c:v>67</c:v>
                </c:pt>
                <c:pt idx="270">
                  <c:v>67</c:v>
                </c:pt>
                <c:pt idx="271">
                  <c:v>67</c:v>
                </c:pt>
                <c:pt idx="272">
                  <c:v>66</c:v>
                </c:pt>
                <c:pt idx="273">
                  <c:v>66</c:v>
                </c:pt>
                <c:pt idx="274">
                  <c:v>65</c:v>
                </c:pt>
                <c:pt idx="275">
                  <c:v>65</c:v>
                </c:pt>
                <c:pt idx="276">
                  <c:v>65</c:v>
                </c:pt>
                <c:pt idx="277">
                  <c:v>64</c:v>
                </c:pt>
                <c:pt idx="278">
                  <c:v>64</c:v>
                </c:pt>
                <c:pt idx="279">
                  <c:v>63</c:v>
                </c:pt>
                <c:pt idx="280">
                  <c:v>63</c:v>
                </c:pt>
                <c:pt idx="281">
                  <c:v>63</c:v>
                </c:pt>
                <c:pt idx="282">
                  <c:v>62</c:v>
                </c:pt>
                <c:pt idx="283">
                  <c:v>62</c:v>
                </c:pt>
                <c:pt idx="284">
                  <c:v>61</c:v>
                </c:pt>
                <c:pt idx="285">
                  <c:v>61</c:v>
                </c:pt>
                <c:pt idx="286">
                  <c:v>61</c:v>
                </c:pt>
                <c:pt idx="287">
                  <c:v>60</c:v>
                </c:pt>
                <c:pt idx="288">
                  <c:v>60</c:v>
                </c:pt>
                <c:pt idx="289">
                  <c:v>59</c:v>
                </c:pt>
                <c:pt idx="290">
                  <c:v>59</c:v>
                </c:pt>
                <c:pt idx="291">
                  <c:v>59</c:v>
                </c:pt>
                <c:pt idx="292">
                  <c:v>58</c:v>
                </c:pt>
                <c:pt idx="293">
                  <c:v>58</c:v>
                </c:pt>
                <c:pt idx="294">
                  <c:v>58</c:v>
                </c:pt>
                <c:pt idx="295">
                  <c:v>57</c:v>
                </c:pt>
                <c:pt idx="296">
                  <c:v>57</c:v>
                </c:pt>
                <c:pt idx="297">
                  <c:v>56</c:v>
                </c:pt>
                <c:pt idx="298">
                  <c:v>56</c:v>
                </c:pt>
                <c:pt idx="299">
                  <c:v>56</c:v>
                </c:pt>
                <c:pt idx="300">
                  <c:v>55</c:v>
                </c:pt>
                <c:pt idx="301">
                  <c:v>55</c:v>
                </c:pt>
                <c:pt idx="302">
                  <c:v>55</c:v>
                </c:pt>
                <c:pt idx="303">
                  <c:v>54</c:v>
                </c:pt>
                <c:pt idx="304">
                  <c:v>54</c:v>
                </c:pt>
                <c:pt idx="305">
                  <c:v>54</c:v>
                </c:pt>
                <c:pt idx="306">
                  <c:v>53</c:v>
                </c:pt>
                <c:pt idx="307">
                  <c:v>53</c:v>
                </c:pt>
                <c:pt idx="308">
                  <c:v>53</c:v>
                </c:pt>
                <c:pt idx="309">
                  <c:v>52</c:v>
                </c:pt>
                <c:pt idx="310">
                  <c:v>52</c:v>
                </c:pt>
                <c:pt idx="311">
                  <c:v>52</c:v>
                </c:pt>
                <c:pt idx="312">
                  <c:v>51</c:v>
                </c:pt>
                <c:pt idx="313">
                  <c:v>51</c:v>
                </c:pt>
                <c:pt idx="314">
                  <c:v>51</c:v>
                </c:pt>
                <c:pt idx="315">
                  <c:v>50</c:v>
                </c:pt>
                <c:pt idx="316">
                  <c:v>50</c:v>
                </c:pt>
                <c:pt idx="317">
                  <c:v>50</c:v>
                </c:pt>
                <c:pt idx="318">
                  <c:v>49</c:v>
                </c:pt>
                <c:pt idx="319">
                  <c:v>49</c:v>
                </c:pt>
                <c:pt idx="320">
                  <c:v>49</c:v>
                </c:pt>
                <c:pt idx="321">
                  <c:v>48</c:v>
                </c:pt>
                <c:pt idx="322">
                  <c:v>48</c:v>
                </c:pt>
                <c:pt idx="323">
                  <c:v>48</c:v>
                </c:pt>
                <c:pt idx="324">
                  <c:v>48</c:v>
                </c:pt>
                <c:pt idx="325">
                  <c:v>47</c:v>
                </c:pt>
                <c:pt idx="326">
                  <c:v>47</c:v>
                </c:pt>
                <c:pt idx="327">
                  <c:v>47</c:v>
                </c:pt>
                <c:pt idx="328">
                  <c:v>46</c:v>
                </c:pt>
                <c:pt idx="329">
                  <c:v>46</c:v>
                </c:pt>
                <c:pt idx="330">
                  <c:v>46</c:v>
                </c:pt>
                <c:pt idx="331">
                  <c:v>45</c:v>
                </c:pt>
                <c:pt idx="332">
                  <c:v>45</c:v>
                </c:pt>
                <c:pt idx="333">
                  <c:v>45</c:v>
                </c:pt>
                <c:pt idx="334">
                  <c:v>44</c:v>
                </c:pt>
                <c:pt idx="335">
                  <c:v>44</c:v>
                </c:pt>
                <c:pt idx="336">
                  <c:v>44</c:v>
                </c:pt>
                <c:pt idx="337">
                  <c:v>43</c:v>
                </c:pt>
                <c:pt idx="338">
                  <c:v>43</c:v>
                </c:pt>
                <c:pt idx="339">
                  <c:v>43</c:v>
                </c:pt>
                <c:pt idx="340">
                  <c:v>43</c:v>
                </c:pt>
                <c:pt idx="341">
                  <c:v>42</c:v>
                </c:pt>
                <c:pt idx="342">
                  <c:v>42</c:v>
                </c:pt>
                <c:pt idx="343">
                  <c:v>42</c:v>
                </c:pt>
                <c:pt idx="344">
                  <c:v>42</c:v>
                </c:pt>
                <c:pt idx="345">
                  <c:v>41</c:v>
                </c:pt>
                <c:pt idx="346">
                  <c:v>41</c:v>
                </c:pt>
                <c:pt idx="347">
                  <c:v>41</c:v>
                </c:pt>
                <c:pt idx="348">
                  <c:v>41</c:v>
                </c:pt>
                <c:pt idx="349">
                  <c:v>40</c:v>
                </c:pt>
                <c:pt idx="350">
                  <c:v>40</c:v>
                </c:pt>
                <c:pt idx="351">
                  <c:v>40</c:v>
                </c:pt>
                <c:pt idx="352">
                  <c:v>40</c:v>
                </c:pt>
                <c:pt idx="353">
                  <c:v>39</c:v>
                </c:pt>
                <c:pt idx="354">
                  <c:v>39</c:v>
                </c:pt>
                <c:pt idx="355">
                  <c:v>39</c:v>
                </c:pt>
                <c:pt idx="356">
                  <c:v>39</c:v>
                </c:pt>
                <c:pt idx="357">
                  <c:v>39</c:v>
                </c:pt>
                <c:pt idx="358">
                  <c:v>38</c:v>
                </c:pt>
                <c:pt idx="359">
                  <c:v>38</c:v>
                </c:pt>
                <c:pt idx="360">
                  <c:v>38</c:v>
                </c:pt>
                <c:pt idx="361">
                  <c:v>38</c:v>
                </c:pt>
                <c:pt idx="362">
                  <c:v>38</c:v>
                </c:pt>
                <c:pt idx="363">
                  <c:v>38</c:v>
                </c:pt>
                <c:pt idx="36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B6-4D43-A920-D0FA4F15D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6694904"/>
        <c:axId val="739273464"/>
      </c:lineChart>
      <c:catAx>
        <c:axId val="46669490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9273464"/>
        <c:crosses val="autoZero"/>
        <c:auto val="1"/>
        <c:lblAlgn val="ctr"/>
        <c:lblOffset val="100"/>
        <c:noMultiLvlLbl val="0"/>
      </c:catAx>
      <c:valAx>
        <c:axId val="739273464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694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Sheet1!$D$1:$D$11</cx:f>
        <cx:lvl ptCount="11" formatCode="General">
          <cx:pt idx="0">6.7000000000000002</cx:pt>
          <cx:pt idx="1">8.1999999999999993</cx:pt>
          <cx:pt idx="2">7.5999999999999996</cx:pt>
          <cx:pt idx="3">5.0999999999999996</cx:pt>
          <cx:pt idx="4">4.9000000000000004</cx:pt>
          <cx:pt idx="5">7.0999999999999996</cx:pt>
          <cx:pt idx="6">8.3000000000000007</cx:pt>
          <cx:pt idx="7">5.2999999999999998</cx:pt>
          <cx:pt idx="8">6.9000000000000004</cx:pt>
          <cx:pt idx="9">7.5999999999999996</cx:pt>
          <cx:pt idx="10">7.5999999999999996</cx:pt>
        </cx:lvl>
      </cx:numDim>
    </cx:data>
  </cx:chartData>
  <cx:chart>
    <cx:title pos="t" align="ctr" overlay="0">
      <cx:tx>
        <cx:txData>
          <cx:v>South America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South America</a:t>
          </a:r>
        </a:p>
      </cx:txPr>
    </cx:title>
    <cx:plotArea>
      <cx:plotAreaRegion>
        <cx:series layoutId="clusteredColumn" uniqueId="{E295AABE-560B-4E90-8A89-C500D5A8A3FC}">
          <cx:dataId val="0"/>
          <cx:layoutPr>
            <cx:binning intervalClosed="r">
              <cx:binSize val="0.30000000000000004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Sheet1!$G$1:$G$9</cx:f>
        <cx:lvl ptCount="9" formatCode="General">
          <cx:pt idx="0">5.0999999999999996</cx:pt>
          <cx:pt idx="1">7.2000000000000002</cx:pt>
          <cx:pt idx="2">6.4000000000000004</cx:pt>
          <cx:pt idx="3">7.9000000000000004</cx:pt>
          <cx:pt idx="4">6.9000000000000004</cx:pt>
          <cx:pt idx="5">6.0999999999999996</cx:pt>
          <cx:pt idx="6">6.2999999999999998</cx:pt>
          <cx:pt idx="7">6</cx:pt>
          <cx:pt idx="8">6.9000000000000004</cx:pt>
        </cx:lvl>
      </cx:numDim>
    </cx:data>
  </cx:chartData>
  <cx:chart>
    <cx:title pos="t" align="ctr" overlay="0">
      <cx:tx>
        <cx:txData>
          <cx:v>North America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North America</a:t>
          </a:r>
        </a:p>
      </cx:txPr>
    </cx:title>
    <cx:plotArea>
      <cx:plotAreaRegion>
        <cx:series layoutId="clusteredColumn" uniqueId="{EEDB19AD-4D0F-40DF-91AD-CAA44FA8A147}">
          <cx:dataId val="0"/>
          <cx:layoutPr>
            <cx:binning intervalClosed="r">
              <cx:binSize val="0.30000000000000004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Sheet1!$D$1:$D$11</cx:f>
        <cx:lvl ptCount="11" formatCode="General">
          <cx:pt idx="0">6.7000000000000002</cx:pt>
          <cx:pt idx="1">8.1999999999999993</cx:pt>
          <cx:pt idx="2">7.5999999999999996</cx:pt>
          <cx:pt idx="3">5.0999999999999996</cx:pt>
          <cx:pt idx="4">4.9000000000000004</cx:pt>
          <cx:pt idx="5">7.0999999999999996</cx:pt>
          <cx:pt idx="6">8.3000000000000007</cx:pt>
          <cx:pt idx="7">5.2999999999999998</cx:pt>
          <cx:pt idx="8">6.9000000000000004</cx:pt>
          <cx:pt idx="9">7.5999999999999996</cx:pt>
          <cx:pt idx="10">7.5999999999999996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/>
            </a:pPr>
            <a:r>
              <a:rPr lang="en-US"/>
              <a:t>South America</a:t>
            </a:r>
          </a:p>
          <a:p>
            <a:pPr algn="ctr">
              <a:defRPr/>
            </a:pPr>
            <a:endParaRPr lang="en-US"/>
          </a:p>
        </cx:rich>
      </cx:tx>
    </cx:title>
    <cx:plotArea>
      <cx:plotAreaRegion>
        <cx:series layoutId="boxWhisker" uniqueId="{A629CBCC-5851-4DC5-99B2-1EC1B86706E8}">
          <cx:spPr>
            <a:ln w="9525">
              <a:solidFill>
                <a:schemeClr val="tx1"/>
              </a:solidFill>
            </a:ln>
          </cx:spPr>
          <cx:dataId val="0"/>
          <cx:layoutPr>
            <cx:visibility meanLine="0" meanMarker="1" nonoutliers="0" outliers="1"/>
            <cx:statistics quartileMethod="inclusive"/>
          </cx:layoutPr>
        </cx:series>
      </cx:plotAreaRegion>
      <cx:axis id="0">
        <cx:catScaling gapWidth="1"/>
        <cx:tickLabels/>
      </cx:axis>
      <cx:axis id="1">
        <cx:valScaling min="4"/>
        <cx:majorGridlines/>
        <cx:tickLabels/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Sheet1!$G$1:$G$9</cx:f>
        <cx:lvl ptCount="9" formatCode="General">
          <cx:pt idx="0">5.0999999999999996</cx:pt>
          <cx:pt idx="1">7.2000000000000002</cx:pt>
          <cx:pt idx="2">6.4000000000000004</cx:pt>
          <cx:pt idx="3">7.9000000000000004</cx:pt>
          <cx:pt idx="4">6.9000000000000004</cx:pt>
          <cx:pt idx="5">6.0999999999999996</cx:pt>
          <cx:pt idx="6">6.2999999999999998</cx:pt>
          <cx:pt idx="7">6</cx:pt>
          <cx:pt idx="8">6.9000000000000004</cx:pt>
        </cx:lvl>
      </cx:numDim>
    </cx:data>
  </cx:chartData>
  <cx:chart>
    <cx:title pos="t" align="ctr" overlay="0">
      <cx:tx>
        <cx:txData>
          <cx:v>North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North</a:t>
          </a:r>
        </a:p>
      </cx:txPr>
    </cx:title>
    <cx:plotArea>
      <cx:plotAreaRegion>
        <cx:series layoutId="boxWhisker" uniqueId="{5D1BB7BD-5386-404C-A4D8-13880DB7F90B}">
          <cx:spPr>
            <a:ln>
              <a:solidFill>
                <a:schemeClr val="tx1"/>
              </a:solidFill>
            </a:ln>
          </cx:spPr>
          <cx:dataId val="0"/>
          <cx:layoutPr>
            <cx:visibility meanLine="0" meanMarker="1" nonoutliers="0" outliers="1"/>
            <cx:statistics quartileMethod="inclusive"/>
          </cx:layoutPr>
        </cx:series>
      </cx:plotAreaRegion>
      <cx:axis id="0">
        <cx:catScaling gapWidth="1"/>
        <cx:tickLabels/>
      </cx:axis>
      <cx:axis id="1">
        <cx:valScaling min="4"/>
        <cx:majorGridlines/>
        <cx:tickLabels/>
      </cx:axis>
    </cx:plotArea>
  </cx:chart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Sheet1!$A$1:$A$14</cx:f>
        <cx:lvl ptCount="14" formatCode="General">
          <cx:pt idx="0">6.5</cx:pt>
          <cx:pt idx="1">7.2000000000000002</cx:pt>
          <cx:pt idx="2">5.7999999999999998</cx:pt>
          <cx:pt idx="3">5.2000000000000002</cx:pt>
          <cx:pt idx="4">6.2000000000000002</cx:pt>
          <cx:pt idx="5">3.7000000000000002</cx:pt>
          <cx:pt idx="6">3.1000000000000001</cx:pt>
          <cx:pt idx="7">7.2999999999999998</cx:pt>
          <cx:pt idx="8">5.4000000000000004</cx:pt>
          <cx:pt idx="9">5.7999999999999998</cx:pt>
          <cx:pt idx="10">6.7999999999999998</cx:pt>
          <cx:pt idx="11">5.7000000000000002</cx:pt>
          <cx:pt idx="12">5</cx:pt>
          <cx:pt idx="13">6.4000000000000004</cx:pt>
        </cx:lvl>
      </cx:numDim>
    </cx:data>
    <cx:data id="1">
      <cx:numDim type="val">
        <cx:f>Sheet1!$B$1:$B$14</cx:f>
        <cx:lvl ptCount="14" formatCode="General">
          <cx:pt idx="0">3.1000000000000001</cx:pt>
          <cx:pt idx="1">7.2999999999999998</cx:pt>
          <cx:pt idx="2">5.4000000000000004</cx:pt>
          <cx:pt idx="3">5.7999999999999998</cx:pt>
          <cx:pt idx="4">6.7999999999999998</cx:pt>
          <cx:pt idx="5">5.7000000000000002</cx:pt>
          <cx:pt idx="6">5</cx:pt>
          <cx:pt idx="7">6.4000000000000004</cx:pt>
          <cx:pt idx="8">7.4000000000000004</cx:pt>
          <cx:pt idx="9">7.7000000000000002</cx:pt>
        </cx:lvl>
      </cx:numDim>
    </cx:data>
    <cx:data id="2">
      <cx:numDim type="val">
        <cx:f>Sheet1!$C$1:$C$14</cx:f>
        <cx:lvl ptCount="14" formatCode="General">
          <cx:pt idx="0">7.4000000000000004</cx:pt>
          <cx:pt idx="1">7.7000000000000002</cx:pt>
          <cx:pt idx="2">7.5</cx:pt>
          <cx:pt idx="3">2.1000000000000001</cx:pt>
          <cx:pt idx="4">6.2000000000000002</cx:pt>
        </cx:lvl>
      </cx:numDim>
    </cx:data>
    <cx:data id="3">
      <cx:numDim type="val">
        <cx:f>Sheet1!$D$1:$D$14</cx:f>
        <cx:lvl ptCount="14" formatCode="General">
          <cx:pt idx="0">7.5</cx:pt>
          <cx:pt idx="1">2.1000000000000001</cx:pt>
          <cx:pt idx="2">6.2000000000000002</cx:pt>
          <cx:pt idx="3">5.0999999999999996</cx:pt>
          <cx:pt idx="4">7.2000000000000002</cx:pt>
          <cx:pt idx="5">6.4000000000000004</cx:pt>
          <cx:pt idx="6">7.9000000000000004</cx:pt>
          <cx:pt idx="7">6.9000000000000004</cx:pt>
          <cx:pt idx="8">6.0999999999999996</cx:pt>
          <cx:pt idx="9">6.2999999999999998</cx:pt>
          <cx:pt idx="10">6</cx:pt>
        </cx:lvl>
      </cx:numDim>
    </cx:data>
    <cx:data id="4">
      <cx:numDim type="val">
        <cx:f>Sheet1!$E$1:$E$14</cx:f>
        <cx:lvl ptCount="14" formatCode="General">
          <cx:pt idx="0">5.0999999999999996</cx:pt>
          <cx:pt idx="1">7.2000000000000002</cx:pt>
          <cx:pt idx="2">6.4000000000000004</cx:pt>
          <cx:pt idx="3">7.9000000000000004</cx:pt>
          <cx:pt idx="4">6.9000000000000004</cx:pt>
          <cx:pt idx="5">6.0999999999999996</cx:pt>
          <cx:pt idx="6">6.2999999999999998</cx:pt>
          <cx:pt idx="7">6</cx:pt>
          <cx:pt idx="8">6.9000000000000004</cx:pt>
        </cx:lvl>
      </cx:numDim>
    </cx:data>
  </cx:chartData>
  <cx:chart>
    <cx:title pos="t" align="ctr" overlay="0"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endParaRPr lang="en-US"/>
        </a:p>
      </cx:txPr>
    </cx:title>
    <cx:plotArea>
      <cx:plotAreaRegion>
        <cx:series layoutId="boxWhisker" uniqueId="{DAFF077B-E58A-4F1F-B0F5-2DC3362691F3}">
          <cx:dataId val="0"/>
          <cx:layoutPr>
            <cx:visibility meanLine="0" meanMarker="1" nonoutliers="0" outliers="1"/>
            <cx:statistics quartileMethod="inclusive"/>
          </cx:layoutPr>
        </cx:series>
        <cx:series layoutId="boxWhisker" uniqueId="{44001587-8B83-4122-83D6-D6E6C891B11A}">
          <cx:dataId val="1"/>
          <cx:layoutPr>
            <cx:visibility meanLine="0" meanMarker="1" nonoutliers="0" outliers="1"/>
            <cx:statistics quartileMethod="inclusive"/>
          </cx:layoutPr>
        </cx:series>
        <cx:series layoutId="boxWhisker" uniqueId="{CB777E02-6BA4-42CF-97F2-01CB6E55CAE4}">
          <cx:dataId val="2"/>
          <cx:layoutPr>
            <cx:visibility meanLine="0" meanMarker="1" nonoutliers="0" outliers="1"/>
            <cx:statistics quartileMethod="inclusive"/>
          </cx:layoutPr>
        </cx:series>
        <cx:series layoutId="boxWhisker" uniqueId="{402142DA-C98B-475C-926B-AD2962C18330}">
          <cx:dataId val="3"/>
          <cx:layoutPr>
            <cx:visibility meanLine="0" meanMarker="1" nonoutliers="0" outliers="1"/>
            <cx:statistics quartileMethod="inclusive"/>
          </cx:layoutPr>
        </cx:series>
        <cx:series layoutId="boxWhisker" uniqueId="{8DA746BB-043E-433F-8CAC-71C287E63DA5}">
          <cx:dataId val="4"/>
          <cx:layoutPr>
            <cx:visibility meanLine="0" meanMarker="1" nonoutliers="0" outliers="1"/>
            <cx:statistics quartileMethod="inclusive"/>
          </cx:layoutPr>
        </cx:series>
      </cx:plotAreaRegion>
      <cx:axis id="0">
        <cx:catScaling gapWidth="1"/>
        <cx:tickLabels/>
      </cx:axis>
      <cx:axis id="1">
        <cx:valScaling max="8" min="2"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D60BD-FC7B-4A98-98E8-45EF4140C258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5D980-CFF4-4B4D-A235-D57E0C2D0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1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6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9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7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8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7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2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1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FEA7E-AB6E-46E6-8952-415E5D746C2A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7399-E62A-4DAB-98D9-D68AD1294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lissadata.com/lookups/ZipWeather.asp?ZipCode=37214&amp;Month=7" TargetMode="External"/><Relationship Id="rId13" Type="http://schemas.openxmlformats.org/officeDocument/2006/relationships/hyperlink" Target="https://www.melissadata.com/lookups/ZipWeather.asp?ZipCode=37214&amp;Month=12" TargetMode="External"/><Relationship Id="rId3" Type="http://schemas.openxmlformats.org/officeDocument/2006/relationships/hyperlink" Target="https://www.melissadata.com/lookups/ZipWeather.asp?ZipCode=37214&amp;Month=2" TargetMode="External"/><Relationship Id="rId7" Type="http://schemas.openxmlformats.org/officeDocument/2006/relationships/hyperlink" Target="https://www.melissadata.com/lookups/ZipWeather.asp?ZipCode=37214&amp;Month=6" TargetMode="External"/><Relationship Id="rId12" Type="http://schemas.openxmlformats.org/officeDocument/2006/relationships/hyperlink" Target="https://www.melissadata.com/lookups/ZipWeather.asp?ZipCode=37214&amp;Month=11" TargetMode="External"/><Relationship Id="rId2" Type="http://schemas.openxmlformats.org/officeDocument/2006/relationships/hyperlink" Target="https://www.melissadata.com/lookups/ZipWeather.asp?ZipCode=37214&amp;Month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lissadata.com/lookups/ZipWeather.asp?ZipCode=37214&amp;Month=5" TargetMode="External"/><Relationship Id="rId11" Type="http://schemas.openxmlformats.org/officeDocument/2006/relationships/hyperlink" Target="https://www.melissadata.com/lookups/ZipWeather.asp?ZipCode=37214&amp;Month=10" TargetMode="External"/><Relationship Id="rId5" Type="http://schemas.openxmlformats.org/officeDocument/2006/relationships/hyperlink" Target="https://www.melissadata.com/lookups/ZipWeather.asp?ZipCode=37214&amp;Month=4" TargetMode="External"/><Relationship Id="rId10" Type="http://schemas.openxmlformats.org/officeDocument/2006/relationships/hyperlink" Target="https://www.melissadata.com/lookups/ZipWeather.asp?ZipCode=37214&amp;Month=9" TargetMode="External"/><Relationship Id="rId4" Type="http://schemas.openxmlformats.org/officeDocument/2006/relationships/hyperlink" Target="https://www.melissadata.com/lookups/ZipWeather.asp?ZipCode=37214&amp;Month=3" TargetMode="External"/><Relationship Id="rId9" Type="http://schemas.openxmlformats.org/officeDocument/2006/relationships/hyperlink" Target="https://www.melissadata.com/lookups/ZipWeather.asp?ZipCode=37214&amp;Month=8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microsoft.com/office/2014/relationships/chartEx" Target="../charts/chartEx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14/relationships/chartEx" Target="../charts/chartEx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4/relationships/chartEx" Target="../charts/chartEx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52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should we do?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3976"/>
            <a:ext cx="10515600" cy="5229224"/>
          </a:xfrm>
        </p:spPr>
        <p:txBody>
          <a:bodyPr>
            <a:normAutofit/>
          </a:bodyPr>
          <a:lstStyle/>
          <a:p>
            <a:r>
              <a:rPr lang="en-US" sz="4800" dirty="0"/>
              <a:t>One thing we can do is correct the value, if we are sure how. For example, if someone claims to be born in 20009, then most probably it’s 2009</a:t>
            </a:r>
          </a:p>
          <a:p>
            <a:r>
              <a:rPr lang="en-US" sz="4800" dirty="0"/>
              <a:t>Second good idea is to study two </a:t>
            </a:r>
            <a:r>
              <a:rPr lang="en-US" sz="4800" dirty="0" err="1"/>
              <a:t>datas</a:t>
            </a:r>
            <a:r>
              <a:rPr lang="en-US" sz="4800" dirty="0"/>
              <a:t>: one with the identified outlier, and one without</a:t>
            </a:r>
          </a:p>
        </p:txBody>
      </p:sp>
    </p:spTree>
    <p:extLst>
      <p:ext uri="{BB962C8B-B14F-4D97-AF65-F5344CB8AC3E}">
        <p14:creationId xmlns:p14="http://schemas.microsoft.com/office/powerpoint/2010/main" val="249481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30200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Timeplots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962650"/>
          </a:xfrm>
        </p:spPr>
        <p:txBody>
          <a:bodyPr>
            <a:normAutofit/>
          </a:bodyPr>
          <a:lstStyle/>
          <a:p>
            <a:r>
              <a:rPr lang="en-US" sz="4800" dirty="0"/>
              <a:t>Suppose we have a lot of data. Say, some number for every day.</a:t>
            </a:r>
          </a:p>
          <a:p>
            <a:r>
              <a:rPr lang="en-US" sz="4800" dirty="0"/>
              <a:t>Before we summarized it in a histogram. But in this case we lost the “dynamics”: we do not see how things changed “day-by-day”</a:t>
            </a:r>
          </a:p>
          <a:p>
            <a:r>
              <a:rPr lang="en-US" sz="4800" dirty="0"/>
              <a:t>Also, we might want to see what happened every day, not in the average</a:t>
            </a:r>
          </a:p>
        </p:txBody>
      </p:sp>
    </p:spTree>
    <p:extLst>
      <p:ext uri="{BB962C8B-B14F-4D97-AF65-F5344CB8AC3E}">
        <p14:creationId xmlns:p14="http://schemas.microsoft.com/office/powerpoint/2010/main" val="144309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Timeplots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1825625"/>
            <a:ext cx="11658599" cy="4351338"/>
          </a:xfrm>
        </p:spPr>
        <p:txBody>
          <a:bodyPr>
            <a:normAutofit/>
          </a:bodyPr>
          <a:lstStyle/>
          <a:p>
            <a:r>
              <a:rPr lang="en-US" sz="4800" dirty="0" err="1">
                <a:solidFill>
                  <a:srgbClr val="FF0000"/>
                </a:solidFill>
              </a:rPr>
              <a:t>Time</a:t>
            </a:r>
            <a:r>
              <a:rPr lang="en-US" sz="4800" dirty="0" err="1"/>
              <a:t>plots</a:t>
            </a:r>
            <a:r>
              <a:rPr lang="en-US" sz="4800" dirty="0"/>
              <a:t> are good if we have “continuous time”. We would not do it, say, for a 100 vehicle models and their mpg’s.</a:t>
            </a:r>
          </a:p>
          <a:p>
            <a:r>
              <a:rPr lang="en-US" sz="4800" dirty="0"/>
              <a:t>We would do it in the “day-by-day” situation. (“year-by-year” too)</a:t>
            </a:r>
          </a:p>
        </p:txBody>
      </p:sp>
    </p:spTree>
    <p:extLst>
      <p:ext uri="{BB962C8B-B14F-4D97-AF65-F5344CB8AC3E}">
        <p14:creationId xmlns:p14="http://schemas.microsoft.com/office/powerpoint/2010/main" val="2340305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122" y="-301625"/>
            <a:ext cx="10515600" cy="1325563"/>
          </a:xfrm>
        </p:spPr>
        <p:txBody>
          <a:bodyPr/>
          <a:lstStyle/>
          <a:p>
            <a:r>
              <a:rPr lang="en-US" dirty="0"/>
              <a:t>Daily temperature in Nashville (in F)	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856336"/>
              </p:ext>
            </p:extLst>
          </p:nvPr>
        </p:nvGraphicFramePr>
        <p:xfrm>
          <a:off x="1266822" y="638185"/>
          <a:ext cx="9972684" cy="6139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1057">
                  <a:extLst>
                    <a:ext uri="{9D8B030D-6E8A-4147-A177-3AD203B41FA5}">
                      <a16:colId xmlns:a16="http://schemas.microsoft.com/office/drawing/2014/main" val="1932792954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2833845200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1539046610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3995859159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287479931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631462907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2757734436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1584168468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4139926399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2447671910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1072159782"/>
                    </a:ext>
                  </a:extLst>
                </a:gridCol>
                <a:gridCol w="831057">
                  <a:extLst>
                    <a:ext uri="{9D8B030D-6E8A-4147-A177-3AD203B41FA5}">
                      <a16:colId xmlns:a16="http://schemas.microsoft.com/office/drawing/2014/main" val="1875208623"/>
                    </a:ext>
                  </a:extLst>
                </a:gridCol>
              </a:tblGrid>
              <a:tr h="30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January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February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March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April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July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August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September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October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November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December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extLst>
                  <a:ext uri="{0D108BD9-81ED-4DB2-BD59-A6C34878D82A}">
                    <a16:rowId xmlns:a16="http://schemas.microsoft.com/office/drawing/2014/main" val="3475857729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4076759402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246362324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253857650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1769612987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3416000183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196872825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128258200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48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321997259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1869225576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347958803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1520289589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610294173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658087028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924856859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1900475748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730682615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1596536893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513769512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378724922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371188829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1852914582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3557886466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602895492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593014550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3692092907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1214161665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710901187"/>
                  </a:ext>
                </a:extLst>
              </a:tr>
              <a:tr h="1668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3473608543"/>
                  </a:ext>
                </a:extLst>
              </a:tr>
              <a:tr h="1601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75367465"/>
                  </a:ext>
                </a:extLst>
              </a:tr>
              <a:tr h="1668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2572575478"/>
                  </a:ext>
                </a:extLst>
              </a:tr>
              <a:tr h="1668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/>
                </a:tc>
                <a:extLst>
                  <a:ext uri="{0D108BD9-81ED-4DB2-BD59-A6C34878D82A}">
                    <a16:rowId xmlns:a16="http://schemas.microsoft.com/office/drawing/2014/main" val="501007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325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5750"/>
            <a:ext cx="10515600" cy="5891213"/>
          </a:xfrm>
        </p:spPr>
        <p:txBody>
          <a:bodyPr>
            <a:normAutofit/>
          </a:bodyPr>
          <a:lstStyle/>
          <a:p>
            <a:r>
              <a:rPr lang="en-US" sz="4800" dirty="0"/>
              <a:t>It was not observable</a:t>
            </a:r>
          </a:p>
          <a:p>
            <a:r>
              <a:rPr lang="en-US" sz="4800" dirty="0"/>
              <a:t>Computing an average does not make too much sense: who cares about the average over a year??</a:t>
            </a:r>
          </a:p>
          <a:p>
            <a:r>
              <a:rPr lang="en-US" sz="4800" dirty="0"/>
              <a:t>First, let’s compute the monthly averages.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01606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452798"/>
              </p:ext>
            </p:extLst>
          </p:nvPr>
        </p:nvGraphicFramePr>
        <p:xfrm>
          <a:off x="190500" y="0"/>
          <a:ext cx="5384800" cy="66865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1744">
                  <a:extLst>
                    <a:ext uri="{9D8B030D-6E8A-4147-A177-3AD203B41FA5}">
                      <a16:colId xmlns:a16="http://schemas.microsoft.com/office/drawing/2014/main" val="799735198"/>
                    </a:ext>
                  </a:extLst>
                </a:gridCol>
                <a:gridCol w="1973056">
                  <a:extLst>
                    <a:ext uri="{9D8B030D-6E8A-4147-A177-3AD203B41FA5}">
                      <a16:colId xmlns:a16="http://schemas.microsoft.com/office/drawing/2014/main" val="1697129222"/>
                    </a:ext>
                  </a:extLst>
                </a:gridCol>
              </a:tblGrid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 dirty="0">
                          <a:effectLst/>
                          <a:hlinkClick r:id="rId2"/>
                        </a:rPr>
                        <a:t>January</a:t>
                      </a:r>
                      <a:endParaRPr lang="en-US" sz="36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36.8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6164076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3"/>
                        </a:rPr>
                        <a:t>February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41.3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11135932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4"/>
                        </a:rPr>
                        <a:t>March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50.1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20338215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 dirty="0">
                          <a:effectLst/>
                          <a:hlinkClick r:id="rId5"/>
                        </a:rPr>
                        <a:t>April</a:t>
                      </a:r>
                      <a:endParaRPr lang="en-US" sz="36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58.5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13960483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6"/>
                        </a:rPr>
                        <a:t>May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67.1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5006821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7"/>
                        </a:rPr>
                        <a:t>June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75.1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40156753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8"/>
                        </a:rPr>
                        <a:t>July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79.1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1005128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9"/>
                        </a:rPr>
                        <a:t>August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77.9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1446408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10"/>
                        </a:rPr>
                        <a:t>September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71.3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5213796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11"/>
                        </a:rPr>
                        <a:t>October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59.9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63140811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12"/>
                        </a:rPr>
                        <a:t>November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49.3</a:t>
                      </a:r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35944808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3600" u="sng" strike="noStrike">
                          <a:effectLst/>
                          <a:hlinkClick r:id="rId13"/>
                        </a:rPr>
                        <a:t>December</a:t>
                      </a:r>
                      <a:endParaRPr lang="en-US" sz="3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40.5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280127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92758" y="0"/>
            <a:ext cx="669279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That’s already a bit better.</a:t>
            </a:r>
          </a:p>
          <a:p>
            <a:r>
              <a:rPr lang="en-US" sz="4800" dirty="0"/>
              <a:t>Now, we want to picture</a:t>
            </a:r>
          </a:p>
          <a:p>
            <a:r>
              <a:rPr lang="en-US" sz="4800" dirty="0"/>
              <a:t>it. One option is the </a:t>
            </a:r>
          </a:p>
          <a:p>
            <a:r>
              <a:rPr lang="en-US" sz="4800" dirty="0"/>
              <a:t>“</a:t>
            </a:r>
            <a:r>
              <a:rPr lang="en-US" sz="4800" dirty="0" err="1"/>
              <a:t>timeplot</a:t>
            </a:r>
            <a:r>
              <a:rPr lang="en-US" sz="48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816901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timeplot</a:t>
            </a:r>
            <a:r>
              <a:rPr lang="en-US" dirty="0"/>
              <a:t> of monthly averages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705311"/>
              </p:ext>
            </p:extLst>
          </p:nvPr>
        </p:nvGraphicFramePr>
        <p:xfrm>
          <a:off x="838200" y="1323975"/>
          <a:ext cx="10515600" cy="485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1557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76549"/>
            <a:ext cx="10515600" cy="3981451"/>
          </a:xfrm>
        </p:spPr>
        <p:txBody>
          <a:bodyPr>
            <a:normAutofit/>
          </a:bodyPr>
          <a:lstStyle/>
          <a:p>
            <a:r>
              <a:rPr lang="en-US" sz="4800" dirty="0"/>
              <a:t>Here the connecting segments just show us the direction: does the temperature increase or decrease?</a:t>
            </a:r>
          </a:p>
          <a:p>
            <a:r>
              <a:rPr lang="en-US" sz="4800" dirty="0"/>
              <a:t>We see the clear pattern here, which we could predict from common sense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830625"/>
              </p:ext>
            </p:extLst>
          </p:nvPr>
        </p:nvGraphicFramePr>
        <p:xfrm>
          <a:off x="3886200" y="1333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0008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timeplot</a:t>
            </a:r>
            <a:r>
              <a:rPr lang="en-US" dirty="0"/>
              <a:t> for daily temperatures	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2686363"/>
              </p:ext>
            </p:extLst>
          </p:nvPr>
        </p:nvGraphicFramePr>
        <p:xfrm>
          <a:off x="1133475" y="1447800"/>
          <a:ext cx="9334500" cy="516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2414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4352926"/>
          </a:xfrm>
        </p:spPr>
        <p:txBody>
          <a:bodyPr>
            <a:normAutofit/>
          </a:bodyPr>
          <a:lstStyle/>
          <a:p>
            <a:r>
              <a:rPr lang="en-US" sz="4800" dirty="0"/>
              <a:t>One particularly interesting thing we see from the </a:t>
            </a:r>
            <a:r>
              <a:rPr lang="en-US" sz="4800" dirty="0" err="1"/>
              <a:t>timeplot</a:t>
            </a:r>
            <a:r>
              <a:rPr lang="en-US" sz="4800" dirty="0"/>
              <a:t> is that the daily temperatures first only increase, then only decrease; with very few exceptions!</a:t>
            </a:r>
          </a:p>
          <a:p>
            <a:r>
              <a:rPr lang="en-US" sz="4800" dirty="0"/>
              <a:t>We would not get it from a histogram or a boxplot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808347"/>
              </p:ext>
            </p:extLst>
          </p:nvPr>
        </p:nvGraphicFramePr>
        <p:xfrm>
          <a:off x="3876675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538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what is “variance”?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96987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dirty="0"/>
                  <a:t>To avoid confusion, I decided to use formula from the book,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4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4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4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4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4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4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4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4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4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4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  <a:p>
                <a:pPr marL="0" indent="0">
                  <a:buNone/>
                </a:pPr>
                <a:r>
                  <a:rPr lang="en-US" sz="4800" dirty="0"/>
                  <a:t>However, I will call it the “corrected variance”.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969870" cy="4351338"/>
              </a:xfrm>
              <a:blipFill>
                <a:blip r:embed="rId2"/>
                <a:stretch>
                  <a:fillRect l="-2500" t="-4762" b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8076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Warning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On page 98 it is written that “Excel cannot make boxplots”. This is a lie: Excel can make boxplots very well. </a:t>
            </a:r>
          </a:p>
        </p:txBody>
      </p:sp>
    </p:spTree>
    <p:extLst>
      <p:ext uri="{BB962C8B-B14F-4D97-AF65-F5344CB8AC3E}">
        <p14:creationId xmlns:p14="http://schemas.microsoft.com/office/powerpoint/2010/main" val="1932733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Chapter 4. Be careful with Section 4.5: it is a little vague.</a:t>
            </a:r>
          </a:p>
          <a:p>
            <a:r>
              <a:rPr lang="en-US" dirty="0"/>
              <a:t>Do pp. 99+: 2,4 (write a few sentences about similarities, differences and patterns), 16, 18a, 19ade, 22bc, 25, 30abc, 31</a:t>
            </a:r>
          </a:p>
        </p:txBody>
      </p:sp>
    </p:spTree>
    <p:extLst>
      <p:ext uri="{BB962C8B-B14F-4D97-AF65-F5344CB8AC3E}">
        <p14:creationId xmlns:p14="http://schemas.microsoft.com/office/powerpoint/2010/main" val="220458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and comparing distributions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05" y="1472090"/>
            <a:ext cx="9437370" cy="251888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04" y="4130874"/>
            <a:ext cx="9454449" cy="251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1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Magnitudes only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5200"/>
          </a:xfrm>
        </p:spPr>
        <p:txBody>
          <a:bodyPr>
            <a:normAutofit/>
          </a:bodyPr>
          <a:lstStyle/>
          <a:p>
            <a:r>
              <a:rPr lang="en-US" sz="4800" dirty="0"/>
              <a:t>South America: 6.7 8.2 7.6 5.1 4.9 7.1  8.3 5.3 6.9 7.6 7.6</a:t>
            </a:r>
          </a:p>
          <a:p>
            <a:pPr marL="0" indent="0">
              <a:buNone/>
            </a:pPr>
            <a:r>
              <a:rPr lang="en-US" sz="4800" dirty="0"/>
              <a:t>Median = 7.1      Mean = 6.84</a:t>
            </a:r>
          </a:p>
          <a:p>
            <a:r>
              <a:rPr lang="en-US" sz="4800" dirty="0"/>
              <a:t>North America: 5.1 7.2 6.4 7.9 6.9 6.1 6.3 6.0 6.9</a:t>
            </a:r>
          </a:p>
          <a:p>
            <a:pPr marL="0" indent="0">
              <a:buNone/>
            </a:pPr>
            <a:r>
              <a:rPr lang="en-US" sz="4800" dirty="0"/>
              <a:t>Median = 6.4       Mean = 6.53</a:t>
            </a:r>
          </a:p>
        </p:txBody>
      </p:sp>
    </p:spTree>
    <p:extLst>
      <p:ext uri="{BB962C8B-B14F-4D97-AF65-F5344CB8AC3E}">
        <p14:creationId xmlns:p14="http://schemas.microsoft.com/office/powerpoint/2010/main" val="181451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666750" y="514350"/>
              <a:ext cx="5629275" cy="396716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ontent Placeholder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6750" y="514350"/>
                <a:ext cx="5629275" cy="39671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hart 4"/>
              <p:cNvGraphicFramePr/>
              <p:nvPr>
                <p:extLst/>
              </p:nvPr>
            </p:nvGraphicFramePr>
            <p:xfrm>
              <a:off x="6219825" y="1466849"/>
              <a:ext cx="5257800" cy="301466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5" name="Chart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19825" y="1466849"/>
                <a:ext cx="5257800" cy="3014663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/>
          <p:cNvSpPr txBox="1"/>
          <p:nvPr/>
        </p:nvSpPr>
        <p:spPr>
          <a:xfrm>
            <a:off x="1028700" y="4549676"/>
            <a:ext cx="1095094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The distribution for North America is more </a:t>
            </a:r>
          </a:p>
          <a:p>
            <a:r>
              <a:rPr lang="en-US" sz="4800" dirty="0"/>
              <a:t>symmetric; also in South America a typical</a:t>
            </a:r>
          </a:p>
          <a:p>
            <a:r>
              <a:rPr lang="en-US" sz="4800" dirty="0"/>
              <a:t>magnitude is higher</a:t>
            </a:r>
          </a:p>
        </p:txBody>
      </p:sp>
    </p:spTree>
    <p:extLst>
      <p:ext uri="{BB962C8B-B14F-4D97-AF65-F5344CB8AC3E}">
        <p14:creationId xmlns:p14="http://schemas.microsoft.com/office/powerpoint/2010/main" val="639866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Stem-and-leaf display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469911"/>
              </p:ext>
            </p:extLst>
          </p:nvPr>
        </p:nvGraphicFramePr>
        <p:xfrm>
          <a:off x="1582615" y="1825625"/>
          <a:ext cx="4237892" cy="2214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86287">
                  <a:extLst>
                    <a:ext uri="{9D8B030D-6E8A-4147-A177-3AD203B41FA5}">
                      <a16:colId xmlns:a16="http://schemas.microsoft.com/office/drawing/2014/main" val="907998450"/>
                    </a:ext>
                  </a:extLst>
                </a:gridCol>
                <a:gridCol w="265318">
                  <a:extLst>
                    <a:ext uri="{9D8B030D-6E8A-4147-A177-3AD203B41FA5}">
                      <a16:colId xmlns:a16="http://schemas.microsoft.com/office/drawing/2014/main" val="655143854"/>
                    </a:ext>
                  </a:extLst>
                </a:gridCol>
                <a:gridCol w="1986287">
                  <a:extLst>
                    <a:ext uri="{9D8B030D-6E8A-4147-A177-3AD203B41FA5}">
                      <a16:colId xmlns:a16="http://schemas.microsoft.com/office/drawing/2014/main" val="398423658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</a:t>
                      </a:r>
                      <a:r>
                        <a:rPr lang="en-US" baseline="0" dirty="0"/>
                        <a:t> America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North America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54859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765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78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013499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125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7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99989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369775"/>
            <a:ext cx="12191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We see again that in NA the typical magnitude is 6*, and in SA magnitudes are in general higher. 	</a:t>
            </a:r>
          </a:p>
        </p:txBody>
      </p:sp>
    </p:spTree>
    <p:extLst>
      <p:ext uri="{BB962C8B-B14F-4D97-AF65-F5344CB8AC3E}">
        <p14:creationId xmlns:p14="http://schemas.microsoft.com/office/powerpoint/2010/main" val="3156766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75138" y="1084385"/>
            <a:ext cx="11391901" cy="5667375"/>
            <a:chOff x="1543050" y="1935480"/>
            <a:chExt cx="9198190" cy="2987040"/>
          </a:xfrm>
        </p:grpSpPr>
        <mc:AlternateContent xmlns:mc="http://schemas.openxmlformats.org/markup-compatibility/2006">
          <mc:Choice xmlns:cx1="http://schemas.microsoft.com/office/drawing/2015/9/8/chartex" Requires="cx1">
            <p:graphicFrame>
              <p:nvGraphicFramePr>
                <p:cNvPr id="4" name="Chart 3"/>
                <p:cNvGraphicFramePr/>
                <p:nvPr>
                  <p:extLst>
                    <p:ext uri="{D42A27DB-BD31-4B8C-83A1-F6EECF244321}">
                      <p14:modId xmlns:p14="http://schemas.microsoft.com/office/powerpoint/2010/main" val="3600030720"/>
                    </p:ext>
                  </p:extLst>
                </p:nvPr>
              </p:nvGraphicFramePr>
              <p:xfrm>
                <a:off x="1543050" y="1935480"/>
                <a:ext cx="4572000" cy="2987040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2"/>
                </a:graphicData>
              </a:graphic>
            </p:graphicFrame>
          </mc:Choice>
          <mc:Fallback>
            <p:pic>
              <p:nvPicPr>
                <p:cNvPr id="4" name="Chart 3"/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75138" y="1084385"/>
                  <a:ext cx="5662394" cy="566737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cx1="http://schemas.microsoft.com/office/drawing/2015/9/8/chartex" Requires="cx1">
            <p:graphicFrame>
              <p:nvGraphicFramePr>
                <p:cNvPr id="5" name="Chart 4"/>
                <p:cNvGraphicFramePr/>
                <p:nvPr>
                  <p:extLst>
                    <p:ext uri="{D42A27DB-BD31-4B8C-83A1-F6EECF244321}">
                      <p14:modId xmlns:p14="http://schemas.microsoft.com/office/powerpoint/2010/main" val="427791264"/>
                    </p:ext>
                  </p:extLst>
                </p:nvPr>
              </p:nvGraphicFramePr>
              <p:xfrm>
                <a:off x="6169240" y="2091879"/>
                <a:ext cx="4572000" cy="2787878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4"/>
                </a:graphicData>
              </a:graphic>
            </p:graphicFrame>
          </mc:Choice>
          <mc:Fallback>
            <p:pic>
              <p:nvPicPr>
                <p:cNvPr id="5" name="Chart 4"/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104645" y="1381124"/>
                  <a:ext cx="5662394" cy="5289501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" name="TextBox 1"/>
          <p:cNvSpPr txBox="1"/>
          <p:nvPr/>
        </p:nvSpPr>
        <p:spPr>
          <a:xfrm>
            <a:off x="720969" y="211015"/>
            <a:ext cx="325316" cy="791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72125" y="371475"/>
            <a:ext cx="21565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Boxplots</a:t>
            </a:r>
          </a:p>
        </p:txBody>
      </p:sp>
    </p:spTree>
    <p:extLst>
      <p:ext uri="{BB962C8B-B14F-4D97-AF65-F5344CB8AC3E}">
        <p14:creationId xmlns:p14="http://schemas.microsoft.com/office/powerpoint/2010/main" val="200657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boxplots: NA years 2010-2015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1138031272"/>
                  </p:ext>
                </p:extLst>
              </p:nvPr>
            </p:nvGraphicFramePr>
            <p:xfrm>
              <a:off x="2381250" y="1442085"/>
              <a:ext cx="7981950" cy="541591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81250" y="1442085"/>
                <a:ext cx="7981950" cy="541591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593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2575"/>
            <a:ext cx="10515600" cy="4624388"/>
          </a:xfrm>
        </p:spPr>
        <p:txBody>
          <a:bodyPr>
            <a:normAutofit/>
          </a:bodyPr>
          <a:lstStyle/>
          <a:p>
            <a:r>
              <a:rPr lang="en-US" sz="4800" dirty="0"/>
              <a:t>An outlier is a value that does not fit in the data. However, there is no exact definition for “does not fit”</a:t>
            </a:r>
          </a:p>
          <a:p>
            <a:r>
              <a:rPr lang="en-US" sz="4800" dirty="0"/>
              <a:t>Boxplots provide one rule: anything that is greater than UQ+1.5xIQR or smaller than LQ-1.5xIQR is an outlier.</a:t>
            </a:r>
          </a:p>
        </p:txBody>
      </p:sp>
    </p:spTree>
    <p:extLst>
      <p:ext uri="{BB962C8B-B14F-4D97-AF65-F5344CB8AC3E}">
        <p14:creationId xmlns:p14="http://schemas.microsoft.com/office/powerpoint/2010/main" val="103563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955</Words>
  <Application>Microsoft Office PowerPoint</Application>
  <PresentationFormat>Widescreen</PresentationFormat>
  <Paragraphs>467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Lecture 6</vt:lpstr>
      <vt:lpstr>So, what is “variance”? </vt:lpstr>
      <vt:lpstr>Understanding and comparing distributions</vt:lpstr>
      <vt:lpstr>Magnitudes only </vt:lpstr>
      <vt:lpstr>PowerPoint Presentation</vt:lpstr>
      <vt:lpstr>Stem-and-leaf display</vt:lpstr>
      <vt:lpstr>PowerPoint Presentation</vt:lpstr>
      <vt:lpstr>More boxplots: NA years 2010-2015</vt:lpstr>
      <vt:lpstr>Outliers</vt:lpstr>
      <vt:lpstr>So what should we do? </vt:lpstr>
      <vt:lpstr>Timeplots</vt:lpstr>
      <vt:lpstr>Timeplots</vt:lpstr>
      <vt:lpstr>Daily temperature in Nashville (in F) </vt:lpstr>
      <vt:lpstr>PowerPoint Presentation</vt:lpstr>
      <vt:lpstr>PowerPoint Presentation</vt:lpstr>
      <vt:lpstr>A timeplot of monthly averages</vt:lpstr>
      <vt:lpstr>PowerPoint Presentation</vt:lpstr>
      <vt:lpstr>A timeplot for daily temperatures </vt:lpstr>
      <vt:lpstr>PowerPoint Presentation</vt:lpstr>
      <vt:lpstr>Warning 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dc:creator>tr</dc:creator>
  <cp:lastModifiedBy>tr</cp:lastModifiedBy>
  <cp:revision>11</cp:revision>
  <dcterms:created xsi:type="dcterms:W3CDTF">2016-09-11T21:55:51Z</dcterms:created>
  <dcterms:modified xsi:type="dcterms:W3CDTF">2016-09-11T23:36:18Z</dcterms:modified>
</cp:coreProperties>
</file>