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Default Extension="jpeg" ContentType="image/jpeg"/>
  <Default Extension="xml" ContentType="application/xml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10.xml" ContentType="application/vnd.openxmlformats-officedocument.presentationml.slideLayout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theme/themeOverride1.xml" ContentType="application/vnd.openxmlformats-officedocument.themeOverride+xml"/>
  <Default Extension="bin" ContentType="application/vnd.openxmlformats-officedocument.presentationml.printerSettings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2.xml" ContentType="application/vnd.openxmlformats-officedocument.presentationml.notesSlide+xml"/>
  <Override PartName="/ppt/presentation.xml" ContentType="application/vnd.openxmlformats-officedocument.presentationml.presentation.main+xml"/>
  <Override PartName="/ppt/handoutMasters/handoutMaster1.xml" ContentType="application/vnd.openxmlformats-officedocument.presentationml.handoutMaster+xml"/>
  <Override PartName="/ppt/slideLayouts/slideLayout7.xml" ContentType="application/vnd.openxmlformats-officedocument.presentationml.slideLayout+xml"/>
  <Override PartName="/ppt/theme/theme3.xml" ContentType="application/vnd.openxmlformats-officedocument.theme+xml"/>
  <Override PartName="/ppt/notesMasters/notesMaster1.xml" ContentType="application/vnd.openxmlformats-officedocument.presentationml.notesMaster+xml"/>
  <Override PartName="/ppt/slideLayouts/slideLayout5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  <Override PartName="/ppt/theme/themeOverride2.xml" ContentType="application/vnd.openxmlformats-officedocument.themeOverr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72" r:id="rId2"/>
    <p:sldId id="362" r:id="rId3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F0CE0F"/>
    <a:srgbClr val="0033CC"/>
    <a:srgbClr val="969696"/>
    <a:srgbClr val="FFFFFF"/>
    <a:srgbClr val="003366"/>
    <a:srgbClr val="006600"/>
    <a:srgbClr val="CC3399"/>
    <a:srgbClr val="CC0066"/>
    <a:srgbClr val="FFFF00"/>
  </p:clrMru>
  <p:extLst>
    <p:ext uri="{E76CE94A-603C-4142-B9EB-6D1370010A27}">
      <p14:discardImageEditData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0"/>
    </p:ext>
    <p:ext uri="{D31A062A-798A-4329-ABDD-BBA856620510}">
      <p14:defaultImageDpi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 showOutlineIcons="0" horzBarState="maximized">
    <p:restoredLeft sz="15587" autoAdjust="0"/>
    <p:restoredTop sz="67613" autoAdjust="0"/>
  </p:normalViewPr>
  <p:slideViewPr>
    <p:cSldViewPr>
      <p:cViewPr varScale="1">
        <p:scale>
          <a:sx n="110" d="100"/>
          <a:sy n="110" d="100"/>
        </p:scale>
        <p:origin x="-736" y="-1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2656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5" Type="http://schemas.openxmlformats.org/officeDocument/2006/relationships/handoutMaster" Target="handoutMasters/handoutMaster1.xml"/><Relationship Id="rId6" Type="http://schemas.openxmlformats.org/officeDocument/2006/relationships/printerSettings" Target="printerSettings/printerSettings1.bin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b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185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186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b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186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="0">
                <a:latin typeface="Arial" charset="0"/>
              </a:defRPr>
            </a:lvl1pPr>
          </a:lstStyle>
          <a:p>
            <a:pPr>
              <a:defRPr/>
            </a:pPr>
            <a:fld id="{19EF3334-CF3F-4758-813B-EE9608DD6E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7305937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b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75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78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778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b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="0">
                <a:latin typeface="Arial" charset="0"/>
              </a:defRPr>
            </a:lvl1pPr>
          </a:lstStyle>
          <a:p>
            <a:pPr>
              <a:defRPr/>
            </a:pPr>
            <a:fld id="{0C1AB95B-567F-4F89-929E-AC2FDB9955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8775855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713D578-9F37-45D7-A096-2649196DAA7F}" type="slidenum">
              <a:rPr lang="en-US" smtClean="0">
                <a:latin typeface="Arial" pitchFamily="34" charset="0"/>
              </a:rPr>
              <a:pPr/>
              <a:t>1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686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549DF2F-FA66-47A5-B23F-1527961FC115}" type="slidenum">
              <a:rPr lang="en-US" smtClean="0">
                <a:latin typeface="Arial" pitchFamily="34" charset="0"/>
              </a:rPr>
              <a:pPr/>
              <a:t>2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696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6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1.xml"/><Relationship Id="rId2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2.xml"/><Relationship Id="rId2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ltGray">
          <a:xfrm>
            <a:off x="0" y="0"/>
            <a:ext cx="9144000" cy="513556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 bwMode="invGray">
          <a:xfrm>
            <a:off x="0" y="5127625"/>
            <a:ext cx="9144000" cy="46038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tIns="0" bIns="0" anchor="t"/>
          <a:lstStyle>
            <a:lvl1pPr algn="l">
              <a:defRPr sz="47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061EA6-EFF4-45BC-B610-BD5BBB1928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809011-92E9-4DCC-8893-F1DAA9D7A9A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invGray">
          <a:xfrm>
            <a:off x="6599238" y="0"/>
            <a:ext cx="46037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 bwMode="ltGray">
          <a:xfrm>
            <a:off x="6648450" y="0"/>
            <a:ext cx="2514600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013" y="6376988"/>
            <a:ext cx="3836987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39BE49-D1EC-4CBD-BB48-C9FEE0C5A0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CF0293-09A4-4CB7-8E38-03EA4FAC92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ltGray">
          <a:xfrm>
            <a:off x="0" y="0"/>
            <a:ext cx="9144000" cy="260191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 bwMode="invGray">
          <a:xfrm>
            <a:off x="0" y="2601913"/>
            <a:ext cx="9144000" cy="46037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tIns="0" rIns="91440" bIns="0" anchor="b"/>
          <a:lstStyle>
            <a:lvl1pPr algn="l">
              <a:defRPr sz="4700" b="1" cap="none" baseline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59D48F-7B6F-4EEE-8FDE-9DD49EBD3A5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A0772C-9D43-4146-8D42-ECFE40DAB8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2AE1BF-06A7-4C77-B06B-5FE7676179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51FF6F-09CA-4523-9CFF-005BF9DC5DD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71162B-CC6E-4B90-BA88-D407486E0D8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 bwMode="invGray">
          <a:xfrm>
            <a:off x="2855913" y="0"/>
            <a:ext cx="46037" cy="145415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2855913" y="0"/>
            <a:ext cx="46037" cy="145415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8D6822-46B8-4E02-A9A7-CA8B00E7A7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855913" y="0"/>
            <a:ext cx="46037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2855913" y="0"/>
            <a:ext cx="46037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>
          <a:xfrm>
            <a:off x="165100" y="1169988"/>
            <a:ext cx="2522538" cy="2016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300" y="1169988"/>
            <a:ext cx="5194300" cy="201612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138" y="1169988"/>
            <a:ext cx="733425" cy="2016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02C06E-D4F3-4941-BD63-220D07FF06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6688"/>
            <a:ext cx="9144000" cy="4445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4000" cy="143351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0950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12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774825"/>
            <a:ext cx="8229600" cy="4625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54864" tIns="9144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7000"/>
            <a:ext cx="2133600" cy="274638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013" y="6477000"/>
            <a:ext cx="5508625" cy="274638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200" y="6477000"/>
            <a:ext cx="733425" cy="274638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97B2BA72-B0A1-416A-8144-32B4F2FAF4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500" b="1" kern="1200">
          <a:solidFill>
            <a:srgbClr val="FFC8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9pPr>
    </p:titleStyle>
    <p:bodyStyle>
      <a:lvl1pPr marL="438150" indent="-319088" algn="l" rtl="0" eaLnBrk="0" fontAlgn="base" hangingPunct="0">
        <a:spcBef>
          <a:spcPct val="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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0250" indent="-2730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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eaLnBrk="0" fontAlgn="base" hangingPunct="0">
        <a:spcBef>
          <a:spcPct val="20000"/>
        </a:spcBef>
        <a:spcAft>
          <a:spcPct val="0"/>
        </a:spcAft>
        <a:buClr>
          <a:srgbClr val="E66C7D"/>
        </a:buClr>
        <a:buFont typeface="Arial" pitchFamily="34" charset="0"/>
        <a:buChar char="▪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025" indent="-182563" algn="l" rtl="0" eaLnBrk="0" fontAlgn="base" hangingPunct="0">
        <a:spcBef>
          <a:spcPct val="20000"/>
        </a:spcBef>
        <a:spcAft>
          <a:spcPct val="0"/>
        </a:spcAft>
        <a:buClr>
          <a:srgbClr val="6BB76D"/>
        </a:buClr>
        <a:buFont typeface="Arial" pitchFamily="34" charset="0"/>
        <a:buChar char="▪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5575" indent="-182563" algn="l" rtl="0" eaLnBrk="0" fontAlgn="base" hangingPunct="0">
        <a:spcBef>
          <a:spcPct val="20000"/>
        </a:spcBef>
        <a:spcAft>
          <a:spcPct val="0"/>
        </a:spcAft>
        <a:buClr>
          <a:srgbClr val="E88651"/>
        </a:buClr>
        <a:buFont typeface="Wingdings 3" pitchFamily="18" charset="2"/>
        <a:buChar char=""/>
        <a:defRPr lang="en-US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14400" y="381000"/>
            <a:ext cx="7391400" cy="2438400"/>
          </a:xfrm>
          <a:noFill/>
        </p:spPr>
        <p:txBody>
          <a:bodyPr lIns="90488" tIns="44450" rIns="90488" bIns="44450"/>
          <a:lstStyle/>
          <a:p>
            <a:pPr marL="342900" indent="-342900" algn="ctr" eaLnBrk="1" hangingPunct="1"/>
            <a:endParaRPr lang="en-US" sz="5400" b="1" u="sng" dirty="0" smtClean="0">
              <a:solidFill>
                <a:srgbClr val="FFC000"/>
              </a:solidFill>
              <a:latin typeface="+mj-lt"/>
            </a:endParaRPr>
          </a:p>
        </p:txBody>
      </p:sp>
      <p:pic>
        <p:nvPicPr>
          <p:cNvPr id="4" name="Picture 4" descr="index_large_photo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257800" y="3449637"/>
            <a:ext cx="3733800" cy="2417763"/>
          </a:xfrm>
          <a:prstGeom prst="rect">
            <a:avLst/>
          </a:prstGeom>
          <a:noFill/>
          <a:ln w="25400">
            <a:solidFill>
              <a:schemeClr val="accent1"/>
            </a:solidFill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dirty="0" smtClean="0"/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774825"/>
            <a:ext cx="8229600" cy="4625975"/>
          </a:xfrm>
        </p:spPr>
        <p:txBody>
          <a:bodyPr/>
          <a:lstStyle/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Module">
    <a:dk1>
      <a:sysClr val="windowText" lastClr="000000"/>
    </a:dk1>
    <a:lt1>
      <a:sysClr val="window" lastClr="FFFFFF"/>
    </a:lt1>
    <a:dk2>
      <a:srgbClr val="5A6378"/>
    </a:dk2>
    <a:lt2>
      <a:srgbClr val="D4D4D6"/>
    </a:lt2>
    <a:accent1>
      <a:srgbClr val="F0AD00"/>
    </a:accent1>
    <a:accent2>
      <a:srgbClr val="60B5CC"/>
    </a:accent2>
    <a:accent3>
      <a:srgbClr val="E66C7D"/>
    </a:accent3>
    <a:accent4>
      <a:srgbClr val="6BB76D"/>
    </a:accent4>
    <a:accent5>
      <a:srgbClr val="E88651"/>
    </a:accent5>
    <a:accent6>
      <a:srgbClr val="C64847"/>
    </a:accent6>
    <a:hlink>
      <a:srgbClr val="168BBA"/>
    </a:hlink>
    <a:folHlink>
      <a:srgbClr val="680000"/>
    </a:folHlink>
  </a:clrScheme>
</a:themeOverride>
</file>

<file path=ppt/theme/themeOverride2.xml><?xml version="1.0" encoding="utf-8"?>
<a:themeOverride xmlns:a="http://schemas.openxmlformats.org/drawingml/2006/main">
  <a:clrScheme name="Module">
    <a:dk1>
      <a:sysClr val="windowText" lastClr="000000"/>
    </a:dk1>
    <a:lt1>
      <a:sysClr val="window" lastClr="FFFFFF"/>
    </a:lt1>
    <a:dk2>
      <a:srgbClr val="5A6378"/>
    </a:dk2>
    <a:lt2>
      <a:srgbClr val="D4D4D6"/>
    </a:lt2>
    <a:accent1>
      <a:srgbClr val="F0AD00"/>
    </a:accent1>
    <a:accent2>
      <a:srgbClr val="60B5CC"/>
    </a:accent2>
    <a:accent3>
      <a:srgbClr val="E66C7D"/>
    </a:accent3>
    <a:accent4>
      <a:srgbClr val="6BB76D"/>
    </a:accent4>
    <a:accent5>
      <a:srgbClr val="E88651"/>
    </a:accent5>
    <a:accent6>
      <a:srgbClr val="C64847"/>
    </a:accent6>
    <a:hlink>
      <a:srgbClr val="168BBA"/>
    </a:hlink>
    <a:folHlink>
      <a:srgbClr val="68000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1772</TotalTime>
  <Words>2</Words>
  <Application>Microsoft Macintosh PowerPoint</Application>
  <PresentationFormat>On-screen Show (4:3)</PresentationFormat>
  <Paragraphs>2</Paragraphs>
  <Slides>2</Slides>
  <Notes>2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Module</vt:lpstr>
      <vt:lpstr>Slide 1</vt:lpstr>
      <vt:lpstr>Slide 2</vt:lpstr>
    </vt:vector>
  </TitlesOfParts>
  <Company>Vanderbilt University</Company>
  <LinksUpToDate>false</LinksUpToDate>
  <SharedDoc>false</SharedDoc>
  <HyperlinksChanged>false</HyperlinksChanged>
  <AppVersion>12.0256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is Biomedical Informatics?</dc:title>
  <dc:creator>Kevin B. Johnson</dc:creator>
  <cp:lastModifiedBy>Trent Rosenbloom</cp:lastModifiedBy>
  <cp:revision>185</cp:revision>
  <dcterms:created xsi:type="dcterms:W3CDTF">2013-09-26T18:52:31Z</dcterms:created>
  <dcterms:modified xsi:type="dcterms:W3CDTF">2013-09-26T18:53:17Z</dcterms:modified>
</cp:coreProperties>
</file>