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68882-2C31-72DC-7186-C3617EFF0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6FB3BA-B3D6-9814-8282-EBEFCAE06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A98B1-0ECA-6954-DA62-C602BA0C5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D1438-5A0F-0A6D-6D04-20EF093A4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5D363-3B5E-0873-8624-D208B9AF7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2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891A-3468-D8FF-33FD-CD550195B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C299E-93DC-D85F-3CC6-1DAD542BC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BEB26-E3F8-4DBB-EAF1-A0A55CB9C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9D517-F614-E355-2C68-04110E36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DB99F-846E-C64D-FE3A-5AB19DE7D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5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F8BDCF-1CC8-B47C-4B35-67ACA8C98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63874-9248-51B4-A04B-A06390270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13752-48B4-C1C5-B096-2B32F0AE5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E605A-B684-9EC7-0EB8-631CDC18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B4A4A-EBB6-55BF-C675-EFF38EC2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3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46A7-D25F-58ED-C444-F9158C17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5ECF9-3C34-D426-D7B4-3089977B6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B8BEC-7CB6-5AB8-84AC-DD36F2E6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96EAE-33BD-E582-FCC7-6035AF68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AE5AF-528B-B4F3-C059-8A0E8263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1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5B2E1-A8D5-6F9C-4B21-D2FA3BA5D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C8C14-A800-F2FB-FDF0-238E296AC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E8BD5-3E03-1C7D-26C9-0AF3136D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B8206-5DFF-1815-BB3D-942E1E6E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AEF47-2081-9A2D-4C01-A3CA83A96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0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5C07F-59DF-625C-D884-632B7FA1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BE966-CFAD-A7F3-2B16-352E694B2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B7F91-3D03-BE4C-6EBC-980B636AE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298EC-4751-D3FE-1F84-8E30AA9F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6B63D-83A3-48AB-F51E-6FE82DD3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EAB05-CD12-B62D-6972-552DDDC9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2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0165-63D4-D97E-CE9B-720DD029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2B93B-D5EF-75A0-16C3-48A756D58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40EC3-3CEE-39D0-4730-6AEC2752C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77686-B673-28EC-6E32-EB225D4D4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20648-5EB3-A337-91BF-62A75EEDA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C14B30-1B84-7F19-CDBD-F23EEC54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E3AA25-2D93-A15A-86D3-682A850F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A6F6F0-C60B-F03A-2F31-DFFED6B3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0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CE5C-FDCD-5876-824C-D097015B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68DB73-2E70-EDC2-E169-44AF4D02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6F55F9-5A8C-A825-F8E5-401009480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682C-1882-2B01-DA58-7967F009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92240D-871C-DB42-D082-C16A2293B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B8ED27-79CE-8CBC-C619-CD72478CB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17CDD-A1D8-7C93-85B0-B652F422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5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41E1-D76D-47ED-48D7-88868773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030B2-6029-BAFE-D546-22E393FB1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A6779-890D-42A1-9DF9-85125050B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EEDB9C-9A4F-AE80-7240-D2994B415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91260-652B-BBDE-23C8-B4F75E0E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48905-419B-11E3-27E3-8F2F20A2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9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5646D-92AB-34F9-2A7D-1F2FA126C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42C15C-8DF4-91C0-490C-B443D5E1C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0F59B-105B-D81D-0283-EFD3CB0DF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6B5D0-9918-A014-793C-A12923A64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6A24D-6854-E7F4-9639-81EDB639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FD75B-87E2-0306-3809-DCBC449F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1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EE5AC6-9EF2-7C1E-A0E1-291111A32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A268B-A24E-51A9-A16A-1094C40D5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52B86-C8EC-AE01-858E-931C2EE18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D3EE6-9974-4707-82C6-FEC62302E0DF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463FB-6635-7A6C-FE68-B9B6690D1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738F-65B3-67E8-6BA2-2AA86AFB5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2316D-1E12-4AD1-9691-00F9D057D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5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app-us.oceaview.com%2F&amp;data=05%7C01%7Cphilip.h.gubbins%40vanderbilt.edu%7Cb0bd8e6bf5044fb3b69b08da560ab947%7Cba5a7f39e3be4ab3b45067fa80faecad%7C0%7C0%7C637916901602776977%7CUnknown%7CTWFpbGZsb3d8eyJWIjoiMC4wLjAwMDAiLCJQIjoiV2luMzIiLCJBTiI6Ik1haWwiLCJXVCI6Mn0%3D%7C3000%7C%7C%7C&amp;sdata=MaHqM5YSMwr5nUkvlxjiW9kzC2DfFJOaQZENscR2R7U%3D&amp;reserved=0" TargetMode="External"/><Relationship Id="rId2" Type="http://schemas.openxmlformats.org/officeDocument/2006/relationships/hyperlink" Target="mailto:VBS-FIRM@vanderbilt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9B417-E8A3-4EC5-53BB-4DB2BA29A4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Troubleshooting Nuisance Alert Rules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5708E-E8CE-5F2C-4736-7244B2B06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sz="3500" dirty="0"/>
              <a:t>“Click by Click” Guide</a:t>
            </a:r>
          </a:p>
          <a:p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VBS FIRM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VBS-FIRM@vanderbilt.edu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https://app-us.oceaview.com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2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F43B-4076-CDFC-4BC8-06E98D1D6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Nuisance 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7FDFD-8065-6ABC-8BBF-55C007E11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Are you defrosting/is the freezer under repair?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Please view the “Defrosting Tips” Guide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2.   Is your freezer consistently hitting a temperature parameter causing alerts (E.g., a -20 averaging -15)?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Please view “Modifying Alarm Thresholds and Parameters” Guide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  Otherwise, it could be an equipment issue. Continue to next slide.</a:t>
            </a:r>
          </a:p>
        </p:txBody>
      </p:sp>
    </p:spTree>
    <p:extLst>
      <p:ext uri="{BB962C8B-B14F-4D97-AF65-F5344CB8AC3E}">
        <p14:creationId xmlns:p14="http://schemas.microsoft.com/office/powerpoint/2010/main" val="3209867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F43B-4076-CDFC-4BC8-06E98D1D6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something wrong with the Freezer?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7FDFD-8065-6ABC-8BBF-55C007E11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suspect it is the freezer malfunctioning, then please contact someone that can perform maintenance on your equipment. 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plant operations or facilities management depending on the building that you are in.</a:t>
            </a:r>
          </a:p>
        </p:txBody>
      </p:sp>
    </p:spTree>
    <p:extLst>
      <p:ext uri="{BB962C8B-B14F-4D97-AF65-F5344CB8AC3E}">
        <p14:creationId xmlns:p14="http://schemas.microsoft.com/office/powerpoint/2010/main" val="145119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F43B-4076-CDFC-4BC8-06E98D1D6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something wrong with the Monitoring Equipment?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7FDFD-8065-6ABC-8BBF-55C007E11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 suspect that there is a problem with the monitoring equipment, then please put in a work request with </a:t>
            </a:r>
            <a:r>
              <a:rPr lang="en-US" dirty="0" err="1"/>
              <a:t>Thermofisher</a:t>
            </a:r>
            <a:r>
              <a:rPr lang="en-US" dirty="0"/>
              <a:t>/</a:t>
            </a:r>
            <a:r>
              <a:rPr lang="en-US" dirty="0" err="1"/>
              <a:t>unitylabs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technical support, call 866-984-3766, or email to technicalsupport.led@thermofisher.com</a:t>
            </a:r>
          </a:p>
        </p:txBody>
      </p:sp>
    </p:spTree>
    <p:extLst>
      <p:ext uri="{BB962C8B-B14F-4D97-AF65-F5344CB8AC3E}">
        <p14:creationId xmlns:p14="http://schemas.microsoft.com/office/powerpoint/2010/main" val="4104389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48AD-0FC5-7C0C-6472-7036DBC5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none of these describe your situation: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3F1AF-1418-9DDA-5E39-0EA92E6F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Then feel free to reach out to FIRM: vbs-firm@vanderbilt.edu</a:t>
            </a:r>
          </a:p>
        </p:txBody>
      </p:sp>
    </p:spTree>
    <p:extLst>
      <p:ext uri="{BB962C8B-B14F-4D97-AF65-F5344CB8AC3E}">
        <p14:creationId xmlns:p14="http://schemas.microsoft.com/office/powerpoint/2010/main" val="118197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214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Troubleshooting Nuisance Alert Rules</vt:lpstr>
      <vt:lpstr>Troubleshooting Nuisance Alerts</vt:lpstr>
      <vt:lpstr>Is there something wrong with the Freezer?</vt:lpstr>
      <vt:lpstr>Is there something wrong with the Monitoring Equipment?</vt:lpstr>
      <vt:lpstr>If none of these describe your situation: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Annoying Alert Rules</dc:title>
  <dc:creator>Gubbins, Philip H</dc:creator>
  <cp:lastModifiedBy>Gubbins, Philip H</cp:lastModifiedBy>
  <cp:revision>6</cp:revision>
  <dcterms:created xsi:type="dcterms:W3CDTF">2022-08-03T14:43:26Z</dcterms:created>
  <dcterms:modified xsi:type="dcterms:W3CDTF">2022-08-22T15:17:17Z</dcterms:modified>
</cp:coreProperties>
</file>