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15" r:id="rId3"/>
    <p:sldId id="266" r:id="rId4"/>
    <p:sldId id="265" r:id="rId5"/>
    <p:sldId id="263" r:id="rId6"/>
    <p:sldId id="269" r:id="rId7"/>
    <p:sldId id="271" r:id="rId8"/>
    <p:sldId id="299" r:id="rId9"/>
    <p:sldId id="300" r:id="rId10"/>
    <p:sldId id="301" r:id="rId11"/>
    <p:sldId id="304" r:id="rId12"/>
    <p:sldId id="305" r:id="rId13"/>
    <p:sldId id="306" r:id="rId14"/>
    <p:sldId id="308" r:id="rId15"/>
    <p:sldId id="307" r:id="rId16"/>
    <p:sldId id="309" r:id="rId17"/>
    <p:sldId id="310" r:id="rId18"/>
    <p:sldId id="311" r:id="rId19"/>
    <p:sldId id="312" r:id="rId20"/>
    <p:sldId id="313" r:id="rId21"/>
    <p:sldId id="314" r:id="rId22"/>
    <p:sldId id="29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31B7A-6E37-B6D2-F9C5-FAF931BAAA7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EC3DDB9-05A2-68E7-4E0C-AE5A23E40B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DFD21A-B2BF-0411-883B-43E5331FE9BB}"/>
              </a:ext>
            </a:extLst>
          </p:cNvPr>
          <p:cNvSpPr>
            <a:spLocks noGrp="1"/>
          </p:cNvSpPr>
          <p:nvPr>
            <p:ph type="dt" sz="half" idx="10"/>
          </p:nvPr>
        </p:nvSpPr>
        <p:spPr/>
        <p:txBody>
          <a:bodyPr/>
          <a:lstStyle/>
          <a:p>
            <a:fld id="{DE373D43-49F7-4B45-A442-95E2AEEC760A}" type="datetimeFigureOut">
              <a:rPr lang="en-US" smtClean="0"/>
              <a:t>8/19/2022</a:t>
            </a:fld>
            <a:endParaRPr lang="en-US"/>
          </a:p>
        </p:txBody>
      </p:sp>
      <p:sp>
        <p:nvSpPr>
          <p:cNvPr id="5" name="Footer Placeholder 4">
            <a:extLst>
              <a:ext uri="{FF2B5EF4-FFF2-40B4-BE49-F238E27FC236}">
                <a16:creationId xmlns:a16="http://schemas.microsoft.com/office/drawing/2014/main" id="{F7E5C845-1748-7710-952D-3F23F28769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3379FC-646F-F262-92DD-58DAD2C0358C}"/>
              </a:ext>
            </a:extLst>
          </p:cNvPr>
          <p:cNvSpPr>
            <a:spLocks noGrp="1"/>
          </p:cNvSpPr>
          <p:nvPr>
            <p:ph type="sldNum" sz="quarter" idx="12"/>
          </p:nvPr>
        </p:nvSpPr>
        <p:spPr/>
        <p:txBody>
          <a:bodyPr/>
          <a:lstStyle/>
          <a:p>
            <a:fld id="{67EE862F-0251-4E40-869E-D0536B81ADF1}" type="slidenum">
              <a:rPr lang="en-US" smtClean="0"/>
              <a:t>‹#›</a:t>
            </a:fld>
            <a:endParaRPr lang="en-US"/>
          </a:p>
        </p:txBody>
      </p:sp>
    </p:spTree>
    <p:extLst>
      <p:ext uri="{BB962C8B-B14F-4D97-AF65-F5344CB8AC3E}">
        <p14:creationId xmlns:p14="http://schemas.microsoft.com/office/powerpoint/2010/main" val="2773588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CBCD6-1D5E-D0DA-7B33-6167574B38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1ADCDF8-D039-5364-8C8B-E9B3A154DDD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C3DDDB-FF2D-7C35-FA10-B14818A48F88}"/>
              </a:ext>
            </a:extLst>
          </p:cNvPr>
          <p:cNvSpPr>
            <a:spLocks noGrp="1"/>
          </p:cNvSpPr>
          <p:nvPr>
            <p:ph type="dt" sz="half" idx="10"/>
          </p:nvPr>
        </p:nvSpPr>
        <p:spPr/>
        <p:txBody>
          <a:bodyPr/>
          <a:lstStyle/>
          <a:p>
            <a:fld id="{DE373D43-49F7-4B45-A442-95E2AEEC760A}" type="datetimeFigureOut">
              <a:rPr lang="en-US" smtClean="0"/>
              <a:t>8/19/2022</a:t>
            </a:fld>
            <a:endParaRPr lang="en-US"/>
          </a:p>
        </p:txBody>
      </p:sp>
      <p:sp>
        <p:nvSpPr>
          <p:cNvPr id="5" name="Footer Placeholder 4">
            <a:extLst>
              <a:ext uri="{FF2B5EF4-FFF2-40B4-BE49-F238E27FC236}">
                <a16:creationId xmlns:a16="http://schemas.microsoft.com/office/drawing/2014/main" id="{146B2765-4B80-8699-027E-F94E9060D8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6ED491-5AEC-E04A-64C7-0979E641F2F2}"/>
              </a:ext>
            </a:extLst>
          </p:cNvPr>
          <p:cNvSpPr>
            <a:spLocks noGrp="1"/>
          </p:cNvSpPr>
          <p:nvPr>
            <p:ph type="sldNum" sz="quarter" idx="12"/>
          </p:nvPr>
        </p:nvSpPr>
        <p:spPr/>
        <p:txBody>
          <a:bodyPr/>
          <a:lstStyle/>
          <a:p>
            <a:fld id="{67EE862F-0251-4E40-869E-D0536B81ADF1}" type="slidenum">
              <a:rPr lang="en-US" smtClean="0"/>
              <a:t>‹#›</a:t>
            </a:fld>
            <a:endParaRPr lang="en-US"/>
          </a:p>
        </p:txBody>
      </p:sp>
    </p:spTree>
    <p:extLst>
      <p:ext uri="{BB962C8B-B14F-4D97-AF65-F5344CB8AC3E}">
        <p14:creationId xmlns:p14="http://schemas.microsoft.com/office/powerpoint/2010/main" val="3847568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5D027C5-B31C-34C8-1CA3-CC639791BF8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5BC211-FA37-CFC7-3C44-0F8B4D4A245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B5B766-8E06-6A2D-7485-0995DCFE4D5C}"/>
              </a:ext>
            </a:extLst>
          </p:cNvPr>
          <p:cNvSpPr>
            <a:spLocks noGrp="1"/>
          </p:cNvSpPr>
          <p:nvPr>
            <p:ph type="dt" sz="half" idx="10"/>
          </p:nvPr>
        </p:nvSpPr>
        <p:spPr/>
        <p:txBody>
          <a:bodyPr/>
          <a:lstStyle/>
          <a:p>
            <a:fld id="{DE373D43-49F7-4B45-A442-95E2AEEC760A}" type="datetimeFigureOut">
              <a:rPr lang="en-US" smtClean="0"/>
              <a:t>8/19/2022</a:t>
            </a:fld>
            <a:endParaRPr lang="en-US"/>
          </a:p>
        </p:txBody>
      </p:sp>
      <p:sp>
        <p:nvSpPr>
          <p:cNvPr id="5" name="Footer Placeholder 4">
            <a:extLst>
              <a:ext uri="{FF2B5EF4-FFF2-40B4-BE49-F238E27FC236}">
                <a16:creationId xmlns:a16="http://schemas.microsoft.com/office/drawing/2014/main" id="{DF5A64C5-34B0-8FC0-6295-9061F13A41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C71255-4ED2-7F0E-10D8-8CD64A3F5E04}"/>
              </a:ext>
            </a:extLst>
          </p:cNvPr>
          <p:cNvSpPr>
            <a:spLocks noGrp="1"/>
          </p:cNvSpPr>
          <p:nvPr>
            <p:ph type="sldNum" sz="quarter" idx="12"/>
          </p:nvPr>
        </p:nvSpPr>
        <p:spPr/>
        <p:txBody>
          <a:bodyPr/>
          <a:lstStyle/>
          <a:p>
            <a:fld id="{67EE862F-0251-4E40-869E-D0536B81ADF1}" type="slidenum">
              <a:rPr lang="en-US" smtClean="0"/>
              <a:t>‹#›</a:t>
            </a:fld>
            <a:endParaRPr lang="en-US"/>
          </a:p>
        </p:txBody>
      </p:sp>
    </p:spTree>
    <p:extLst>
      <p:ext uri="{BB962C8B-B14F-4D97-AF65-F5344CB8AC3E}">
        <p14:creationId xmlns:p14="http://schemas.microsoft.com/office/powerpoint/2010/main" val="1300572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DC669-246E-FA6A-43F5-7869D9FB06E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06BBEB-9ED8-D655-B1D7-7E65E0AA09C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3B596B-1449-6111-3C97-414087A72B1B}"/>
              </a:ext>
            </a:extLst>
          </p:cNvPr>
          <p:cNvSpPr>
            <a:spLocks noGrp="1"/>
          </p:cNvSpPr>
          <p:nvPr>
            <p:ph type="dt" sz="half" idx="10"/>
          </p:nvPr>
        </p:nvSpPr>
        <p:spPr/>
        <p:txBody>
          <a:bodyPr/>
          <a:lstStyle/>
          <a:p>
            <a:fld id="{DE373D43-49F7-4B45-A442-95E2AEEC760A}" type="datetimeFigureOut">
              <a:rPr lang="en-US" smtClean="0"/>
              <a:t>8/19/2022</a:t>
            </a:fld>
            <a:endParaRPr lang="en-US"/>
          </a:p>
        </p:txBody>
      </p:sp>
      <p:sp>
        <p:nvSpPr>
          <p:cNvPr id="5" name="Footer Placeholder 4">
            <a:extLst>
              <a:ext uri="{FF2B5EF4-FFF2-40B4-BE49-F238E27FC236}">
                <a16:creationId xmlns:a16="http://schemas.microsoft.com/office/drawing/2014/main" id="{66609023-B965-D888-05E0-B2158994D8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872670-719F-8F04-DD00-683BF9AE31C5}"/>
              </a:ext>
            </a:extLst>
          </p:cNvPr>
          <p:cNvSpPr>
            <a:spLocks noGrp="1"/>
          </p:cNvSpPr>
          <p:nvPr>
            <p:ph type="sldNum" sz="quarter" idx="12"/>
          </p:nvPr>
        </p:nvSpPr>
        <p:spPr/>
        <p:txBody>
          <a:bodyPr/>
          <a:lstStyle/>
          <a:p>
            <a:fld id="{67EE862F-0251-4E40-869E-D0536B81ADF1}" type="slidenum">
              <a:rPr lang="en-US" smtClean="0"/>
              <a:t>‹#›</a:t>
            </a:fld>
            <a:endParaRPr lang="en-US"/>
          </a:p>
        </p:txBody>
      </p:sp>
    </p:spTree>
    <p:extLst>
      <p:ext uri="{BB962C8B-B14F-4D97-AF65-F5344CB8AC3E}">
        <p14:creationId xmlns:p14="http://schemas.microsoft.com/office/powerpoint/2010/main" val="3422269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D35BD-533F-C2B0-10C5-F0073EF28C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52DE4ED-19FD-9B53-924E-EE45DB067D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DED8FEC-9D1C-CBCE-9DAE-ACD35A13862B}"/>
              </a:ext>
            </a:extLst>
          </p:cNvPr>
          <p:cNvSpPr>
            <a:spLocks noGrp="1"/>
          </p:cNvSpPr>
          <p:nvPr>
            <p:ph type="dt" sz="half" idx="10"/>
          </p:nvPr>
        </p:nvSpPr>
        <p:spPr/>
        <p:txBody>
          <a:bodyPr/>
          <a:lstStyle/>
          <a:p>
            <a:fld id="{DE373D43-49F7-4B45-A442-95E2AEEC760A}" type="datetimeFigureOut">
              <a:rPr lang="en-US" smtClean="0"/>
              <a:t>8/19/2022</a:t>
            </a:fld>
            <a:endParaRPr lang="en-US"/>
          </a:p>
        </p:txBody>
      </p:sp>
      <p:sp>
        <p:nvSpPr>
          <p:cNvPr id="5" name="Footer Placeholder 4">
            <a:extLst>
              <a:ext uri="{FF2B5EF4-FFF2-40B4-BE49-F238E27FC236}">
                <a16:creationId xmlns:a16="http://schemas.microsoft.com/office/drawing/2014/main" id="{8AC4F78F-6F60-C30D-3C19-44BBB5893C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421994-DB60-4ED9-E7EA-A64AB9071217}"/>
              </a:ext>
            </a:extLst>
          </p:cNvPr>
          <p:cNvSpPr>
            <a:spLocks noGrp="1"/>
          </p:cNvSpPr>
          <p:nvPr>
            <p:ph type="sldNum" sz="quarter" idx="12"/>
          </p:nvPr>
        </p:nvSpPr>
        <p:spPr/>
        <p:txBody>
          <a:bodyPr/>
          <a:lstStyle/>
          <a:p>
            <a:fld id="{67EE862F-0251-4E40-869E-D0536B81ADF1}" type="slidenum">
              <a:rPr lang="en-US" smtClean="0"/>
              <a:t>‹#›</a:t>
            </a:fld>
            <a:endParaRPr lang="en-US"/>
          </a:p>
        </p:txBody>
      </p:sp>
    </p:spTree>
    <p:extLst>
      <p:ext uri="{BB962C8B-B14F-4D97-AF65-F5344CB8AC3E}">
        <p14:creationId xmlns:p14="http://schemas.microsoft.com/office/powerpoint/2010/main" val="2696778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A98A0-340F-9BF9-3A2E-661BF8FA5B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E47D58-6FCA-5D98-6DD5-2EB75540D17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B71F53E-6D71-345C-DBAC-FAAD268153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C6E2B4D-92E0-73B4-D37A-D310205B7026}"/>
              </a:ext>
            </a:extLst>
          </p:cNvPr>
          <p:cNvSpPr>
            <a:spLocks noGrp="1"/>
          </p:cNvSpPr>
          <p:nvPr>
            <p:ph type="dt" sz="half" idx="10"/>
          </p:nvPr>
        </p:nvSpPr>
        <p:spPr/>
        <p:txBody>
          <a:bodyPr/>
          <a:lstStyle/>
          <a:p>
            <a:fld id="{DE373D43-49F7-4B45-A442-95E2AEEC760A}" type="datetimeFigureOut">
              <a:rPr lang="en-US" smtClean="0"/>
              <a:t>8/19/2022</a:t>
            </a:fld>
            <a:endParaRPr lang="en-US"/>
          </a:p>
        </p:txBody>
      </p:sp>
      <p:sp>
        <p:nvSpPr>
          <p:cNvPr id="6" name="Footer Placeholder 5">
            <a:extLst>
              <a:ext uri="{FF2B5EF4-FFF2-40B4-BE49-F238E27FC236}">
                <a16:creationId xmlns:a16="http://schemas.microsoft.com/office/drawing/2014/main" id="{CE8EE79A-9338-DA3B-82AB-0609570A94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FEBB00-E5E6-B78B-2DEC-B30381A8F375}"/>
              </a:ext>
            </a:extLst>
          </p:cNvPr>
          <p:cNvSpPr>
            <a:spLocks noGrp="1"/>
          </p:cNvSpPr>
          <p:nvPr>
            <p:ph type="sldNum" sz="quarter" idx="12"/>
          </p:nvPr>
        </p:nvSpPr>
        <p:spPr/>
        <p:txBody>
          <a:bodyPr/>
          <a:lstStyle/>
          <a:p>
            <a:fld id="{67EE862F-0251-4E40-869E-D0536B81ADF1}" type="slidenum">
              <a:rPr lang="en-US" smtClean="0"/>
              <a:t>‹#›</a:t>
            </a:fld>
            <a:endParaRPr lang="en-US"/>
          </a:p>
        </p:txBody>
      </p:sp>
    </p:spTree>
    <p:extLst>
      <p:ext uri="{BB962C8B-B14F-4D97-AF65-F5344CB8AC3E}">
        <p14:creationId xmlns:p14="http://schemas.microsoft.com/office/powerpoint/2010/main" val="1917661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E3B6E-9AF1-0128-94C2-9C9CD985397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F5CC2D8-8282-565A-7BBC-69A8DF89E6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A16EDF9-9CF5-7CF9-6A8B-DB38CE41079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F32D421-68EC-A94C-180E-4BE0684925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BD99693-BB2C-C289-0C47-A850EFBB106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2F665BD-1B58-EE18-523D-CFF9CE13C762}"/>
              </a:ext>
            </a:extLst>
          </p:cNvPr>
          <p:cNvSpPr>
            <a:spLocks noGrp="1"/>
          </p:cNvSpPr>
          <p:nvPr>
            <p:ph type="dt" sz="half" idx="10"/>
          </p:nvPr>
        </p:nvSpPr>
        <p:spPr/>
        <p:txBody>
          <a:bodyPr/>
          <a:lstStyle/>
          <a:p>
            <a:fld id="{DE373D43-49F7-4B45-A442-95E2AEEC760A}" type="datetimeFigureOut">
              <a:rPr lang="en-US" smtClean="0"/>
              <a:t>8/19/2022</a:t>
            </a:fld>
            <a:endParaRPr lang="en-US"/>
          </a:p>
        </p:txBody>
      </p:sp>
      <p:sp>
        <p:nvSpPr>
          <p:cNvPr id="8" name="Footer Placeholder 7">
            <a:extLst>
              <a:ext uri="{FF2B5EF4-FFF2-40B4-BE49-F238E27FC236}">
                <a16:creationId xmlns:a16="http://schemas.microsoft.com/office/drawing/2014/main" id="{5A2601C0-0EFA-3467-AB91-8422D97B909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A1E7C6F-0031-26AF-2C3E-36B2203838C7}"/>
              </a:ext>
            </a:extLst>
          </p:cNvPr>
          <p:cNvSpPr>
            <a:spLocks noGrp="1"/>
          </p:cNvSpPr>
          <p:nvPr>
            <p:ph type="sldNum" sz="quarter" idx="12"/>
          </p:nvPr>
        </p:nvSpPr>
        <p:spPr/>
        <p:txBody>
          <a:bodyPr/>
          <a:lstStyle/>
          <a:p>
            <a:fld id="{67EE862F-0251-4E40-869E-D0536B81ADF1}" type="slidenum">
              <a:rPr lang="en-US" smtClean="0"/>
              <a:t>‹#›</a:t>
            </a:fld>
            <a:endParaRPr lang="en-US"/>
          </a:p>
        </p:txBody>
      </p:sp>
    </p:spTree>
    <p:extLst>
      <p:ext uri="{BB962C8B-B14F-4D97-AF65-F5344CB8AC3E}">
        <p14:creationId xmlns:p14="http://schemas.microsoft.com/office/powerpoint/2010/main" val="116923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764EC-A143-FC6E-D91C-16EE8BE1804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97624A8-EDC4-8D89-8B62-33A008A1AC13}"/>
              </a:ext>
            </a:extLst>
          </p:cNvPr>
          <p:cNvSpPr>
            <a:spLocks noGrp="1"/>
          </p:cNvSpPr>
          <p:nvPr>
            <p:ph type="dt" sz="half" idx="10"/>
          </p:nvPr>
        </p:nvSpPr>
        <p:spPr/>
        <p:txBody>
          <a:bodyPr/>
          <a:lstStyle/>
          <a:p>
            <a:fld id="{DE373D43-49F7-4B45-A442-95E2AEEC760A}" type="datetimeFigureOut">
              <a:rPr lang="en-US" smtClean="0"/>
              <a:t>8/19/2022</a:t>
            </a:fld>
            <a:endParaRPr lang="en-US"/>
          </a:p>
        </p:txBody>
      </p:sp>
      <p:sp>
        <p:nvSpPr>
          <p:cNvPr id="4" name="Footer Placeholder 3">
            <a:extLst>
              <a:ext uri="{FF2B5EF4-FFF2-40B4-BE49-F238E27FC236}">
                <a16:creationId xmlns:a16="http://schemas.microsoft.com/office/drawing/2014/main" id="{259452EC-0EC6-1B81-3203-2DFCE23AC5B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C8EA5E-1DA8-20DF-FEB1-A03B595FB306}"/>
              </a:ext>
            </a:extLst>
          </p:cNvPr>
          <p:cNvSpPr>
            <a:spLocks noGrp="1"/>
          </p:cNvSpPr>
          <p:nvPr>
            <p:ph type="sldNum" sz="quarter" idx="12"/>
          </p:nvPr>
        </p:nvSpPr>
        <p:spPr/>
        <p:txBody>
          <a:bodyPr/>
          <a:lstStyle/>
          <a:p>
            <a:fld id="{67EE862F-0251-4E40-869E-D0536B81ADF1}" type="slidenum">
              <a:rPr lang="en-US" smtClean="0"/>
              <a:t>‹#›</a:t>
            </a:fld>
            <a:endParaRPr lang="en-US"/>
          </a:p>
        </p:txBody>
      </p:sp>
    </p:spTree>
    <p:extLst>
      <p:ext uri="{BB962C8B-B14F-4D97-AF65-F5344CB8AC3E}">
        <p14:creationId xmlns:p14="http://schemas.microsoft.com/office/powerpoint/2010/main" val="2319236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F985FF9-410F-F770-DB89-F9BFB9EFDB25}"/>
              </a:ext>
            </a:extLst>
          </p:cNvPr>
          <p:cNvSpPr>
            <a:spLocks noGrp="1"/>
          </p:cNvSpPr>
          <p:nvPr>
            <p:ph type="dt" sz="half" idx="10"/>
          </p:nvPr>
        </p:nvSpPr>
        <p:spPr/>
        <p:txBody>
          <a:bodyPr/>
          <a:lstStyle/>
          <a:p>
            <a:fld id="{DE373D43-49F7-4B45-A442-95E2AEEC760A}" type="datetimeFigureOut">
              <a:rPr lang="en-US" smtClean="0"/>
              <a:t>8/19/2022</a:t>
            </a:fld>
            <a:endParaRPr lang="en-US"/>
          </a:p>
        </p:txBody>
      </p:sp>
      <p:sp>
        <p:nvSpPr>
          <p:cNvPr id="3" name="Footer Placeholder 2">
            <a:extLst>
              <a:ext uri="{FF2B5EF4-FFF2-40B4-BE49-F238E27FC236}">
                <a16:creationId xmlns:a16="http://schemas.microsoft.com/office/drawing/2014/main" id="{EC61D6D5-9B40-0483-0414-38C60F80E80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D1E60AB-785B-8063-C3C6-C55D33A3277A}"/>
              </a:ext>
            </a:extLst>
          </p:cNvPr>
          <p:cNvSpPr>
            <a:spLocks noGrp="1"/>
          </p:cNvSpPr>
          <p:nvPr>
            <p:ph type="sldNum" sz="quarter" idx="12"/>
          </p:nvPr>
        </p:nvSpPr>
        <p:spPr/>
        <p:txBody>
          <a:bodyPr/>
          <a:lstStyle/>
          <a:p>
            <a:fld id="{67EE862F-0251-4E40-869E-D0536B81ADF1}" type="slidenum">
              <a:rPr lang="en-US" smtClean="0"/>
              <a:t>‹#›</a:t>
            </a:fld>
            <a:endParaRPr lang="en-US"/>
          </a:p>
        </p:txBody>
      </p:sp>
    </p:spTree>
    <p:extLst>
      <p:ext uri="{BB962C8B-B14F-4D97-AF65-F5344CB8AC3E}">
        <p14:creationId xmlns:p14="http://schemas.microsoft.com/office/powerpoint/2010/main" val="3347121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BA0D8-54FA-C20E-CB3F-68AEB31797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907E8C3-F964-7E75-834C-BF40FBD8DC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D9F735-4DC4-8B33-7383-B39393BDA5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360C8D-9988-AAF6-3E1A-9E9FC08E2603}"/>
              </a:ext>
            </a:extLst>
          </p:cNvPr>
          <p:cNvSpPr>
            <a:spLocks noGrp="1"/>
          </p:cNvSpPr>
          <p:nvPr>
            <p:ph type="dt" sz="half" idx="10"/>
          </p:nvPr>
        </p:nvSpPr>
        <p:spPr/>
        <p:txBody>
          <a:bodyPr/>
          <a:lstStyle/>
          <a:p>
            <a:fld id="{DE373D43-49F7-4B45-A442-95E2AEEC760A}" type="datetimeFigureOut">
              <a:rPr lang="en-US" smtClean="0"/>
              <a:t>8/19/2022</a:t>
            </a:fld>
            <a:endParaRPr lang="en-US"/>
          </a:p>
        </p:txBody>
      </p:sp>
      <p:sp>
        <p:nvSpPr>
          <p:cNvPr id="6" name="Footer Placeholder 5">
            <a:extLst>
              <a:ext uri="{FF2B5EF4-FFF2-40B4-BE49-F238E27FC236}">
                <a16:creationId xmlns:a16="http://schemas.microsoft.com/office/drawing/2014/main" id="{EB018EBA-C4BC-C909-FB7B-5DE49851F0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7946BB-1272-629E-212C-34CA17F47637}"/>
              </a:ext>
            </a:extLst>
          </p:cNvPr>
          <p:cNvSpPr>
            <a:spLocks noGrp="1"/>
          </p:cNvSpPr>
          <p:nvPr>
            <p:ph type="sldNum" sz="quarter" idx="12"/>
          </p:nvPr>
        </p:nvSpPr>
        <p:spPr/>
        <p:txBody>
          <a:bodyPr/>
          <a:lstStyle/>
          <a:p>
            <a:fld id="{67EE862F-0251-4E40-869E-D0536B81ADF1}" type="slidenum">
              <a:rPr lang="en-US" smtClean="0"/>
              <a:t>‹#›</a:t>
            </a:fld>
            <a:endParaRPr lang="en-US"/>
          </a:p>
        </p:txBody>
      </p:sp>
    </p:spTree>
    <p:extLst>
      <p:ext uri="{BB962C8B-B14F-4D97-AF65-F5344CB8AC3E}">
        <p14:creationId xmlns:p14="http://schemas.microsoft.com/office/powerpoint/2010/main" val="915144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3D515-A118-C602-0F2D-E09B49B093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68C9438-5E6B-6628-B6DE-886A2F802D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A325008-EA4A-4F4D-8B3E-DF8D85889E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EE383C-69AB-3B5B-7FF0-57E230C952C3}"/>
              </a:ext>
            </a:extLst>
          </p:cNvPr>
          <p:cNvSpPr>
            <a:spLocks noGrp="1"/>
          </p:cNvSpPr>
          <p:nvPr>
            <p:ph type="dt" sz="half" idx="10"/>
          </p:nvPr>
        </p:nvSpPr>
        <p:spPr/>
        <p:txBody>
          <a:bodyPr/>
          <a:lstStyle/>
          <a:p>
            <a:fld id="{DE373D43-49F7-4B45-A442-95E2AEEC760A}" type="datetimeFigureOut">
              <a:rPr lang="en-US" smtClean="0"/>
              <a:t>8/19/2022</a:t>
            </a:fld>
            <a:endParaRPr lang="en-US"/>
          </a:p>
        </p:txBody>
      </p:sp>
      <p:sp>
        <p:nvSpPr>
          <p:cNvPr id="6" name="Footer Placeholder 5">
            <a:extLst>
              <a:ext uri="{FF2B5EF4-FFF2-40B4-BE49-F238E27FC236}">
                <a16:creationId xmlns:a16="http://schemas.microsoft.com/office/drawing/2014/main" id="{8551E3F3-B579-0317-7C96-B8B16886FD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251D8C-55AE-E139-E952-E7FC762F9C18}"/>
              </a:ext>
            </a:extLst>
          </p:cNvPr>
          <p:cNvSpPr>
            <a:spLocks noGrp="1"/>
          </p:cNvSpPr>
          <p:nvPr>
            <p:ph type="sldNum" sz="quarter" idx="12"/>
          </p:nvPr>
        </p:nvSpPr>
        <p:spPr/>
        <p:txBody>
          <a:bodyPr/>
          <a:lstStyle/>
          <a:p>
            <a:fld id="{67EE862F-0251-4E40-869E-D0536B81ADF1}" type="slidenum">
              <a:rPr lang="en-US" smtClean="0"/>
              <a:t>‹#›</a:t>
            </a:fld>
            <a:endParaRPr lang="en-US"/>
          </a:p>
        </p:txBody>
      </p:sp>
    </p:spTree>
    <p:extLst>
      <p:ext uri="{BB962C8B-B14F-4D97-AF65-F5344CB8AC3E}">
        <p14:creationId xmlns:p14="http://schemas.microsoft.com/office/powerpoint/2010/main" val="2463151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30E46F-B184-29DA-2426-7AADE0CF5B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4E2CE40-7049-92BA-24E8-7393D06D53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24AD2E-494E-77B3-3620-779D1454B4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373D43-49F7-4B45-A442-95E2AEEC760A}" type="datetimeFigureOut">
              <a:rPr lang="en-US" smtClean="0"/>
              <a:t>8/19/2022</a:t>
            </a:fld>
            <a:endParaRPr lang="en-US"/>
          </a:p>
        </p:txBody>
      </p:sp>
      <p:sp>
        <p:nvSpPr>
          <p:cNvPr id="5" name="Footer Placeholder 4">
            <a:extLst>
              <a:ext uri="{FF2B5EF4-FFF2-40B4-BE49-F238E27FC236}">
                <a16:creationId xmlns:a16="http://schemas.microsoft.com/office/drawing/2014/main" id="{0E35D72D-8FD3-82A6-0EFD-A167E3E4F9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6ABD4CB-FC13-85EB-F252-F5A3D64A49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EE862F-0251-4E40-869E-D0536B81ADF1}" type="slidenum">
              <a:rPr lang="en-US" smtClean="0"/>
              <a:t>‹#›</a:t>
            </a:fld>
            <a:endParaRPr lang="en-US"/>
          </a:p>
        </p:txBody>
      </p:sp>
    </p:spTree>
    <p:extLst>
      <p:ext uri="{BB962C8B-B14F-4D97-AF65-F5344CB8AC3E}">
        <p14:creationId xmlns:p14="http://schemas.microsoft.com/office/powerpoint/2010/main" val="6991137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am04.safelinks.protection.outlook.com/?url=https%3A%2F%2Fapp-us.oceaview.com%2F&amp;data=05%7C01%7Cphilip.h.gubbins%40vanderbilt.edu%7Cb0bd8e6bf5044fb3b69b08da560ab947%7Cba5a7f39e3be4ab3b45067fa80faecad%7C0%7C0%7C637916901602776977%7CUnknown%7CTWFpbGZsb3d8eyJWIjoiMC4wLjAwMDAiLCJQIjoiV2luMzIiLCJBTiI6Ik1haWwiLCJXVCI6Mn0%3D%7C3000%7C%7C%7C&amp;sdata=MaHqM5YSMwr5nUkvlxjiW9kzC2DfFJOaQZENscR2R7U%3D&amp;reserved=0" TargetMode="External"/><Relationship Id="rId2" Type="http://schemas.openxmlformats.org/officeDocument/2006/relationships/hyperlink" Target="mailto:VBS-FIRM@vanderbilt.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app-us.oceaview.co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9B417-E8A3-4EC5-53BB-4DB2BA29A412}"/>
              </a:ext>
            </a:extLst>
          </p:cNvPr>
          <p:cNvSpPr>
            <a:spLocks noGrp="1"/>
          </p:cNvSpPr>
          <p:nvPr>
            <p:ph type="ctrTitle"/>
          </p:nvPr>
        </p:nvSpPr>
        <p:spPr/>
        <p:txBody>
          <a:bodyPr>
            <a:normAutofit/>
          </a:bodyPr>
          <a:lstStyle/>
          <a:p>
            <a:r>
              <a:rPr lang="en-US" dirty="0"/>
              <a:t>Modifying Alarm Parameters</a:t>
            </a:r>
          </a:p>
        </p:txBody>
      </p:sp>
      <p:sp>
        <p:nvSpPr>
          <p:cNvPr id="3" name="Subtitle 2">
            <a:extLst>
              <a:ext uri="{FF2B5EF4-FFF2-40B4-BE49-F238E27FC236}">
                <a16:creationId xmlns:a16="http://schemas.microsoft.com/office/drawing/2014/main" id="{0215708E-E8CE-5F2C-4736-7244B2B06E27}"/>
              </a:ext>
            </a:extLst>
          </p:cNvPr>
          <p:cNvSpPr>
            <a:spLocks noGrp="1"/>
          </p:cNvSpPr>
          <p:nvPr>
            <p:ph type="subTitle" idx="1"/>
          </p:nvPr>
        </p:nvSpPr>
        <p:spPr/>
        <p:txBody>
          <a:bodyPr>
            <a:normAutofit fontScale="77500" lnSpcReduction="20000"/>
          </a:bodyPr>
          <a:lstStyle/>
          <a:p>
            <a:endParaRPr lang="en-US" dirty="0"/>
          </a:p>
          <a:p>
            <a:r>
              <a:rPr lang="en-US" sz="3500" dirty="0"/>
              <a:t>“Click by Click” Guide</a:t>
            </a:r>
          </a:p>
          <a:p>
            <a:endParaRPr lang="en-US" dirty="0"/>
          </a:p>
          <a:p>
            <a:r>
              <a:rPr lang="en-US" sz="1800" dirty="0">
                <a:effectLst/>
                <a:latin typeface="Calibri" panose="020F0502020204030204" pitchFamily="34" charset="0"/>
                <a:ea typeface="Calibri" panose="020F0502020204030204" pitchFamily="34" charset="0"/>
                <a:cs typeface="Times New Roman" panose="02020603050405020304" pitchFamily="18" charset="0"/>
              </a:rPr>
              <a:t>VBS FIRM </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VBS-FIRM@vanderbilt.edu</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https://app-us.oceaview.com</a:t>
            </a:r>
            <a:endParaRPr lang="en-US" dirty="0"/>
          </a:p>
        </p:txBody>
      </p:sp>
    </p:spTree>
    <p:extLst>
      <p:ext uri="{BB962C8B-B14F-4D97-AF65-F5344CB8AC3E}">
        <p14:creationId xmlns:p14="http://schemas.microsoft.com/office/powerpoint/2010/main" val="2619129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D7DBA70-D500-E789-6BF5-D135459FECE7}"/>
              </a:ext>
            </a:extLst>
          </p:cNvPr>
          <p:cNvPicPr>
            <a:picLocks noChangeAspect="1"/>
          </p:cNvPicPr>
          <p:nvPr/>
        </p:nvPicPr>
        <p:blipFill>
          <a:blip r:embed="rId2"/>
          <a:stretch>
            <a:fillRect/>
          </a:stretch>
        </p:blipFill>
        <p:spPr>
          <a:xfrm>
            <a:off x="0" y="2741221"/>
            <a:ext cx="12192000" cy="4116779"/>
          </a:xfrm>
          <a:prstGeom prst="rect">
            <a:avLst/>
          </a:prstGeom>
        </p:spPr>
      </p:pic>
      <p:sp>
        <p:nvSpPr>
          <p:cNvPr id="2" name="Title 1">
            <a:extLst>
              <a:ext uri="{FF2B5EF4-FFF2-40B4-BE49-F238E27FC236}">
                <a16:creationId xmlns:a16="http://schemas.microsoft.com/office/drawing/2014/main" id="{1132D45F-CD49-24A9-AE53-B12042F1A150}"/>
              </a:ext>
            </a:extLst>
          </p:cNvPr>
          <p:cNvSpPr>
            <a:spLocks noGrp="1"/>
          </p:cNvSpPr>
          <p:nvPr>
            <p:ph type="title"/>
          </p:nvPr>
        </p:nvSpPr>
        <p:spPr>
          <a:xfrm>
            <a:off x="838200" y="281682"/>
            <a:ext cx="10515600" cy="1325563"/>
          </a:xfrm>
        </p:spPr>
        <p:txBody>
          <a:bodyPr/>
          <a:lstStyle/>
          <a:p>
            <a:r>
              <a:rPr lang="en-US" dirty="0"/>
              <a:t>To Edit Alarm Parameters:</a:t>
            </a:r>
          </a:p>
        </p:txBody>
      </p:sp>
      <p:sp>
        <p:nvSpPr>
          <p:cNvPr id="3" name="Content Placeholder 2">
            <a:extLst>
              <a:ext uri="{FF2B5EF4-FFF2-40B4-BE49-F238E27FC236}">
                <a16:creationId xmlns:a16="http://schemas.microsoft.com/office/drawing/2014/main" id="{124ED3DC-CDCB-D0E2-DBA9-AAF20C756E90}"/>
              </a:ext>
            </a:extLst>
          </p:cNvPr>
          <p:cNvSpPr>
            <a:spLocks noGrp="1"/>
          </p:cNvSpPr>
          <p:nvPr>
            <p:ph idx="1"/>
          </p:nvPr>
        </p:nvSpPr>
        <p:spPr>
          <a:xfrm>
            <a:off x="838200" y="1417524"/>
            <a:ext cx="10515600" cy="4351338"/>
          </a:xfrm>
        </p:spPr>
        <p:txBody>
          <a:bodyPr/>
          <a:lstStyle/>
          <a:p>
            <a:pPr marL="0" indent="0">
              <a:buNone/>
            </a:pPr>
            <a:r>
              <a:rPr lang="en-US" dirty="0"/>
              <a:t>Input your account password, force stop if you want it to be a bit quicker but not receive data for the time being.</a:t>
            </a:r>
          </a:p>
        </p:txBody>
      </p:sp>
      <p:sp>
        <p:nvSpPr>
          <p:cNvPr id="6" name="Elipse 11">
            <a:extLst>
              <a:ext uri="{FF2B5EF4-FFF2-40B4-BE49-F238E27FC236}">
                <a16:creationId xmlns:a16="http://schemas.microsoft.com/office/drawing/2014/main" id="{3C94F101-BFD6-4F5C-CC6D-2162125E6D6E}"/>
              </a:ext>
            </a:extLst>
          </p:cNvPr>
          <p:cNvSpPr/>
          <p:nvPr/>
        </p:nvSpPr>
        <p:spPr>
          <a:xfrm>
            <a:off x="11611622" y="6017165"/>
            <a:ext cx="322555" cy="319596"/>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en-US" dirty="0">
              <a:solidFill>
                <a:srgbClr val="E71224"/>
              </a:solidFill>
            </a:endParaRPr>
          </a:p>
        </p:txBody>
      </p:sp>
      <p:pic>
        <p:nvPicPr>
          <p:cNvPr id="5" name="Picture 4">
            <a:extLst>
              <a:ext uri="{FF2B5EF4-FFF2-40B4-BE49-F238E27FC236}">
                <a16:creationId xmlns:a16="http://schemas.microsoft.com/office/drawing/2014/main" id="{ACDCF8C0-A57E-426E-B7F0-0A1FF3AD366E}"/>
              </a:ext>
            </a:extLst>
          </p:cNvPr>
          <p:cNvPicPr>
            <a:picLocks noChangeAspect="1"/>
          </p:cNvPicPr>
          <p:nvPr/>
        </p:nvPicPr>
        <p:blipFill rotWithShape="1">
          <a:blip r:embed="rId3"/>
          <a:srcRect b="7431"/>
          <a:stretch/>
        </p:blipFill>
        <p:spPr>
          <a:xfrm>
            <a:off x="0" y="2310044"/>
            <a:ext cx="12192000" cy="4547956"/>
          </a:xfrm>
          <a:prstGeom prst="rect">
            <a:avLst/>
          </a:prstGeom>
        </p:spPr>
      </p:pic>
    </p:spTree>
    <p:extLst>
      <p:ext uri="{BB962C8B-B14F-4D97-AF65-F5344CB8AC3E}">
        <p14:creationId xmlns:p14="http://schemas.microsoft.com/office/powerpoint/2010/main" val="1922211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96DA881-406C-44FB-700A-4FAF68410AE8}"/>
              </a:ext>
            </a:extLst>
          </p:cNvPr>
          <p:cNvPicPr>
            <a:picLocks noChangeAspect="1"/>
          </p:cNvPicPr>
          <p:nvPr/>
        </p:nvPicPr>
        <p:blipFill>
          <a:blip r:embed="rId2"/>
          <a:stretch>
            <a:fillRect/>
          </a:stretch>
        </p:blipFill>
        <p:spPr>
          <a:xfrm>
            <a:off x="0" y="2552724"/>
            <a:ext cx="12192000" cy="4305276"/>
          </a:xfrm>
          <a:prstGeom prst="rect">
            <a:avLst/>
          </a:prstGeom>
        </p:spPr>
      </p:pic>
      <p:sp>
        <p:nvSpPr>
          <p:cNvPr id="2" name="Title 1">
            <a:extLst>
              <a:ext uri="{FF2B5EF4-FFF2-40B4-BE49-F238E27FC236}">
                <a16:creationId xmlns:a16="http://schemas.microsoft.com/office/drawing/2014/main" id="{1132D45F-CD49-24A9-AE53-B12042F1A150}"/>
              </a:ext>
            </a:extLst>
          </p:cNvPr>
          <p:cNvSpPr>
            <a:spLocks noGrp="1"/>
          </p:cNvSpPr>
          <p:nvPr>
            <p:ph type="title"/>
          </p:nvPr>
        </p:nvSpPr>
        <p:spPr>
          <a:xfrm>
            <a:off x="838200" y="281682"/>
            <a:ext cx="10515600" cy="1325563"/>
          </a:xfrm>
        </p:spPr>
        <p:txBody>
          <a:bodyPr/>
          <a:lstStyle/>
          <a:p>
            <a:r>
              <a:rPr lang="en-US" dirty="0"/>
              <a:t>To Edit Alarm Parameters:</a:t>
            </a:r>
          </a:p>
        </p:txBody>
      </p:sp>
      <p:sp>
        <p:nvSpPr>
          <p:cNvPr id="3" name="Content Placeholder 2">
            <a:extLst>
              <a:ext uri="{FF2B5EF4-FFF2-40B4-BE49-F238E27FC236}">
                <a16:creationId xmlns:a16="http://schemas.microsoft.com/office/drawing/2014/main" id="{124ED3DC-CDCB-D0E2-DBA9-AAF20C756E90}"/>
              </a:ext>
            </a:extLst>
          </p:cNvPr>
          <p:cNvSpPr>
            <a:spLocks noGrp="1"/>
          </p:cNvSpPr>
          <p:nvPr>
            <p:ph idx="1"/>
          </p:nvPr>
        </p:nvSpPr>
        <p:spPr>
          <a:xfrm>
            <a:off x="838200" y="1417524"/>
            <a:ext cx="10515600" cy="4351338"/>
          </a:xfrm>
        </p:spPr>
        <p:txBody>
          <a:bodyPr/>
          <a:lstStyle/>
          <a:p>
            <a:pPr marL="0" indent="0">
              <a:buNone/>
            </a:pPr>
            <a:r>
              <a:rPr lang="en-US" dirty="0"/>
              <a:t>You will have to wait for the arrow in the bottom right to turn blue. This could take around a half hour, as it takes time for the network and equipment to register the command.</a:t>
            </a:r>
          </a:p>
        </p:txBody>
      </p:sp>
      <p:sp>
        <p:nvSpPr>
          <p:cNvPr id="6" name="Elipse 11">
            <a:extLst>
              <a:ext uri="{FF2B5EF4-FFF2-40B4-BE49-F238E27FC236}">
                <a16:creationId xmlns:a16="http://schemas.microsoft.com/office/drawing/2014/main" id="{3C94F101-BFD6-4F5C-CC6D-2162125E6D6E}"/>
              </a:ext>
            </a:extLst>
          </p:cNvPr>
          <p:cNvSpPr/>
          <p:nvPr/>
        </p:nvSpPr>
        <p:spPr>
          <a:xfrm>
            <a:off x="11602291" y="6334406"/>
            <a:ext cx="322555" cy="319596"/>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en-US" dirty="0">
              <a:solidFill>
                <a:srgbClr val="E71224"/>
              </a:solidFill>
            </a:endParaRPr>
          </a:p>
        </p:txBody>
      </p:sp>
    </p:spTree>
    <p:extLst>
      <p:ext uri="{BB962C8B-B14F-4D97-AF65-F5344CB8AC3E}">
        <p14:creationId xmlns:p14="http://schemas.microsoft.com/office/powerpoint/2010/main" val="1806427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4FA17-2AF6-3FDB-C86D-0C2C84FC66D7}"/>
              </a:ext>
            </a:extLst>
          </p:cNvPr>
          <p:cNvSpPr>
            <a:spLocks noGrp="1"/>
          </p:cNvSpPr>
          <p:nvPr>
            <p:ph type="title"/>
          </p:nvPr>
        </p:nvSpPr>
        <p:spPr/>
        <p:txBody>
          <a:bodyPr/>
          <a:lstStyle/>
          <a:p>
            <a:r>
              <a:rPr lang="en-US" dirty="0"/>
              <a:t>To Edit Alarm Parameters:</a:t>
            </a:r>
          </a:p>
        </p:txBody>
      </p:sp>
      <p:sp>
        <p:nvSpPr>
          <p:cNvPr id="3" name="Content Placeholder 2">
            <a:extLst>
              <a:ext uri="{FF2B5EF4-FFF2-40B4-BE49-F238E27FC236}">
                <a16:creationId xmlns:a16="http://schemas.microsoft.com/office/drawing/2014/main" id="{21898149-6F0E-400C-4DC4-87020EBB8307}"/>
              </a:ext>
            </a:extLst>
          </p:cNvPr>
          <p:cNvSpPr>
            <a:spLocks noGrp="1"/>
          </p:cNvSpPr>
          <p:nvPr>
            <p:ph idx="1"/>
          </p:nvPr>
        </p:nvSpPr>
        <p:spPr/>
        <p:txBody>
          <a:bodyPr/>
          <a:lstStyle/>
          <a:p>
            <a:pPr marL="0" indent="0">
              <a:buNone/>
            </a:pPr>
            <a:r>
              <a:rPr lang="en-US" dirty="0"/>
              <a:t>Now that the arrow is blue, click on it. You will have to enter your password again to start data logging.</a:t>
            </a:r>
          </a:p>
        </p:txBody>
      </p:sp>
      <p:pic>
        <p:nvPicPr>
          <p:cNvPr id="7" name="Picture 6">
            <a:extLst>
              <a:ext uri="{FF2B5EF4-FFF2-40B4-BE49-F238E27FC236}">
                <a16:creationId xmlns:a16="http://schemas.microsoft.com/office/drawing/2014/main" id="{0E0273C8-18DF-486F-C5AF-5C162FDA8266}"/>
              </a:ext>
            </a:extLst>
          </p:cNvPr>
          <p:cNvPicPr>
            <a:picLocks noChangeAspect="1"/>
          </p:cNvPicPr>
          <p:nvPr/>
        </p:nvPicPr>
        <p:blipFill>
          <a:blip r:embed="rId2"/>
          <a:stretch>
            <a:fillRect/>
          </a:stretch>
        </p:blipFill>
        <p:spPr>
          <a:xfrm>
            <a:off x="0" y="3040455"/>
            <a:ext cx="12192000" cy="3817545"/>
          </a:xfrm>
          <a:prstGeom prst="rect">
            <a:avLst/>
          </a:prstGeom>
        </p:spPr>
      </p:pic>
      <p:sp>
        <p:nvSpPr>
          <p:cNvPr id="8" name="Elipse 11">
            <a:extLst>
              <a:ext uri="{FF2B5EF4-FFF2-40B4-BE49-F238E27FC236}">
                <a16:creationId xmlns:a16="http://schemas.microsoft.com/office/drawing/2014/main" id="{B6165B02-D0C8-8183-131C-A267C42D1FCD}"/>
              </a:ext>
            </a:extLst>
          </p:cNvPr>
          <p:cNvSpPr/>
          <p:nvPr/>
        </p:nvSpPr>
        <p:spPr>
          <a:xfrm>
            <a:off x="11593413" y="6290017"/>
            <a:ext cx="322555" cy="319596"/>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en-US" dirty="0">
              <a:solidFill>
                <a:srgbClr val="E71224"/>
              </a:solidFill>
            </a:endParaRPr>
          </a:p>
        </p:txBody>
      </p:sp>
    </p:spTree>
    <p:extLst>
      <p:ext uri="{BB962C8B-B14F-4D97-AF65-F5344CB8AC3E}">
        <p14:creationId xmlns:p14="http://schemas.microsoft.com/office/powerpoint/2010/main" val="3133180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4FA17-2AF6-3FDB-C86D-0C2C84FC66D7}"/>
              </a:ext>
            </a:extLst>
          </p:cNvPr>
          <p:cNvSpPr>
            <a:spLocks noGrp="1"/>
          </p:cNvSpPr>
          <p:nvPr>
            <p:ph type="title"/>
          </p:nvPr>
        </p:nvSpPr>
        <p:spPr/>
        <p:txBody>
          <a:bodyPr/>
          <a:lstStyle/>
          <a:p>
            <a:r>
              <a:rPr lang="en-US" dirty="0"/>
              <a:t>To Edit Alarm Parameters:</a:t>
            </a:r>
          </a:p>
        </p:txBody>
      </p:sp>
      <p:sp>
        <p:nvSpPr>
          <p:cNvPr id="3" name="Content Placeholder 2">
            <a:extLst>
              <a:ext uri="{FF2B5EF4-FFF2-40B4-BE49-F238E27FC236}">
                <a16:creationId xmlns:a16="http://schemas.microsoft.com/office/drawing/2014/main" id="{21898149-6F0E-400C-4DC4-87020EBB8307}"/>
              </a:ext>
            </a:extLst>
          </p:cNvPr>
          <p:cNvSpPr>
            <a:spLocks noGrp="1"/>
          </p:cNvSpPr>
          <p:nvPr>
            <p:ph idx="1"/>
          </p:nvPr>
        </p:nvSpPr>
        <p:spPr>
          <a:xfrm>
            <a:off x="838200" y="1825625"/>
            <a:ext cx="3752461" cy="4351338"/>
          </a:xfrm>
        </p:spPr>
        <p:txBody>
          <a:bodyPr/>
          <a:lstStyle/>
          <a:p>
            <a:pPr marL="0" indent="0">
              <a:buNone/>
            </a:pPr>
            <a:r>
              <a:rPr lang="en-US" dirty="0"/>
              <a:t>The “Start data logging” screen will pop up.</a:t>
            </a:r>
          </a:p>
        </p:txBody>
      </p:sp>
      <p:pic>
        <p:nvPicPr>
          <p:cNvPr id="5" name="Picture 4">
            <a:extLst>
              <a:ext uri="{FF2B5EF4-FFF2-40B4-BE49-F238E27FC236}">
                <a16:creationId xmlns:a16="http://schemas.microsoft.com/office/drawing/2014/main" id="{1A506851-1971-9786-38FD-698DC4FE7432}"/>
              </a:ext>
            </a:extLst>
          </p:cNvPr>
          <p:cNvPicPr>
            <a:picLocks noChangeAspect="1"/>
          </p:cNvPicPr>
          <p:nvPr/>
        </p:nvPicPr>
        <p:blipFill>
          <a:blip r:embed="rId2"/>
          <a:stretch>
            <a:fillRect/>
          </a:stretch>
        </p:blipFill>
        <p:spPr>
          <a:xfrm>
            <a:off x="4497356" y="1667361"/>
            <a:ext cx="7183622" cy="5112030"/>
          </a:xfrm>
          <a:prstGeom prst="rect">
            <a:avLst/>
          </a:prstGeom>
        </p:spPr>
      </p:pic>
    </p:spTree>
    <p:extLst>
      <p:ext uri="{BB962C8B-B14F-4D97-AF65-F5344CB8AC3E}">
        <p14:creationId xmlns:p14="http://schemas.microsoft.com/office/powerpoint/2010/main" val="845033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4FA17-2AF6-3FDB-C86D-0C2C84FC66D7}"/>
              </a:ext>
            </a:extLst>
          </p:cNvPr>
          <p:cNvSpPr>
            <a:spLocks noGrp="1"/>
          </p:cNvSpPr>
          <p:nvPr>
            <p:ph type="title"/>
          </p:nvPr>
        </p:nvSpPr>
        <p:spPr/>
        <p:txBody>
          <a:bodyPr/>
          <a:lstStyle/>
          <a:p>
            <a:r>
              <a:rPr lang="en-US" dirty="0"/>
              <a:t>To Edit Alarm Parameters:</a:t>
            </a:r>
          </a:p>
        </p:txBody>
      </p:sp>
      <p:sp>
        <p:nvSpPr>
          <p:cNvPr id="3" name="Content Placeholder 2">
            <a:extLst>
              <a:ext uri="{FF2B5EF4-FFF2-40B4-BE49-F238E27FC236}">
                <a16:creationId xmlns:a16="http://schemas.microsoft.com/office/drawing/2014/main" id="{21898149-6F0E-400C-4DC4-87020EBB8307}"/>
              </a:ext>
            </a:extLst>
          </p:cNvPr>
          <p:cNvSpPr>
            <a:spLocks noGrp="1"/>
          </p:cNvSpPr>
          <p:nvPr>
            <p:ph idx="1"/>
          </p:nvPr>
        </p:nvSpPr>
        <p:spPr>
          <a:xfrm>
            <a:off x="838200" y="1825625"/>
            <a:ext cx="3752461" cy="4351338"/>
          </a:xfrm>
        </p:spPr>
        <p:txBody>
          <a:bodyPr>
            <a:normAutofit fontScale="92500" lnSpcReduction="10000"/>
          </a:bodyPr>
          <a:lstStyle/>
          <a:p>
            <a:pPr marL="0" indent="0">
              <a:buNone/>
            </a:pPr>
            <a:r>
              <a:rPr lang="en-US" dirty="0"/>
              <a:t>For these three, you should probably just leave them in this configuration, unless otherwise noted by your lab. Drift/uncertainty is not reliable, everyone wants to allow acknowledgement from the module on the freezer, and nobody has the buzzer installed (additional battery required).</a:t>
            </a:r>
          </a:p>
        </p:txBody>
      </p:sp>
      <p:pic>
        <p:nvPicPr>
          <p:cNvPr id="5" name="Picture 4">
            <a:extLst>
              <a:ext uri="{FF2B5EF4-FFF2-40B4-BE49-F238E27FC236}">
                <a16:creationId xmlns:a16="http://schemas.microsoft.com/office/drawing/2014/main" id="{1A506851-1971-9786-38FD-698DC4FE7432}"/>
              </a:ext>
            </a:extLst>
          </p:cNvPr>
          <p:cNvPicPr>
            <a:picLocks noChangeAspect="1"/>
          </p:cNvPicPr>
          <p:nvPr/>
        </p:nvPicPr>
        <p:blipFill>
          <a:blip r:embed="rId2"/>
          <a:stretch>
            <a:fillRect/>
          </a:stretch>
        </p:blipFill>
        <p:spPr>
          <a:xfrm>
            <a:off x="4497356" y="1667361"/>
            <a:ext cx="7183622" cy="5112030"/>
          </a:xfrm>
          <a:prstGeom prst="rect">
            <a:avLst/>
          </a:prstGeom>
        </p:spPr>
      </p:pic>
      <p:sp>
        <p:nvSpPr>
          <p:cNvPr id="6" name="Elipse 11">
            <a:extLst>
              <a:ext uri="{FF2B5EF4-FFF2-40B4-BE49-F238E27FC236}">
                <a16:creationId xmlns:a16="http://schemas.microsoft.com/office/drawing/2014/main" id="{9BE65BF2-BD72-8AE4-E29A-4AC8F5DEA5A8}"/>
              </a:ext>
            </a:extLst>
          </p:cNvPr>
          <p:cNvSpPr/>
          <p:nvPr/>
        </p:nvSpPr>
        <p:spPr>
          <a:xfrm>
            <a:off x="5523723" y="3946849"/>
            <a:ext cx="5728995" cy="485192"/>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en-US" dirty="0">
              <a:solidFill>
                <a:srgbClr val="E71224"/>
              </a:solidFill>
            </a:endParaRPr>
          </a:p>
        </p:txBody>
      </p:sp>
    </p:spTree>
    <p:extLst>
      <p:ext uri="{BB962C8B-B14F-4D97-AF65-F5344CB8AC3E}">
        <p14:creationId xmlns:p14="http://schemas.microsoft.com/office/powerpoint/2010/main" val="41681931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4FA17-2AF6-3FDB-C86D-0C2C84FC66D7}"/>
              </a:ext>
            </a:extLst>
          </p:cNvPr>
          <p:cNvSpPr>
            <a:spLocks noGrp="1"/>
          </p:cNvSpPr>
          <p:nvPr>
            <p:ph type="title"/>
          </p:nvPr>
        </p:nvSpPr>
        <p:spPr/>
        <p:txBody>
          <a:bodyPr/>
          <a:lstStyle/>
          <a:p>
            <a:r>
              <a:rPr lang="en-US" dirty="0"/>
              <a:t>To Edit Alarm Parameters:</a:t>
            </a:r>
          </a:p>
        </p:txBody>
      </p:sp>
      <p:sp>
        <p:nvSpPr>
          <p:cNvPr id="3" name="Content Placeholder 2">
            <a:extLst>
              <a:ext uri="{FF2B5EF4-FFF2-40B4-BE49-F238E27FC236}">
                <a16:creationId xmlns:a16="http://schemas.microsoft.com/office/drawing/2014/main" id="{21898149-6F0E-400C-4DC4-87020EBB8307}"/>
              </a:ext>
            </a:extLst>
          </p:cNvPr>
          <p:cNvSpPr>
            <a:spLocks noGrp="1"/>
          </p:cNvSpPr>
          <p:nvPr>
            <p:ph idx="1"/>
          </p:nvPr>
        </p:nvSpPr>
        <p:spPr>
          <a:xfrm>
            <a:off x="838200" y="1825625"/>
            <a:ext cx="3752461" cy="4351338"/>
          </a:xfrm>
        </p:spPr>
        <p:txBody>
          <a:bodyPr>
            <a:normAutofit/>
          </a:bodyPr>
          <a:lstStyle/>
          <a:p>
            <a:pPr marL="0" indent="0">
              <a:buNone/>
            </a:pPr>
            <a:r>
              <a:rPr lang="en-US" dirty="0"/>
              <a:t>The reading interval indicates how often the module will send data, doing more often will expend battery more rapidly, we suggest a 5 minute interval.</a:t>
            </a:r>
          </a:p>
        </p:txBody>
      </p:sp>
      <p:pic>
        <p:nvPicPr>
          <p:cNvPr id="5" name="Picture 4">
            <a:extLst>
              <a:ext uri="{FF2B5EF4-FFF2-40B4-BE49-F238E27FC236}">
                <a16:creationId xmlns:a16="http://schemas.microsoft.com/office/drawing/2014/main" id="{1A506851-1971-9786-38FD-698DC4FE7432}"/>
              </a:ext>
            </a:extLst>
          </p:cNvPr>
          <p:cNvPicPr>
            <a:picLocks noChangeAspect="1"/>
          </p:cNvPicPr>
          <p:nvPr/>
        </p:nvPicPr>
        <p:blipFill>
          <a:blip r:embed="rId2"/>
          <a:stretch>
            <a:fillRect/>
          </a:stretch>
        </p:blipFill>
        <p:spPr>
          <a:xfrm>
            <a:off x="4497356" y="1667361"/>
            <a:ext cx="7183622" cy="5112030"/>
          </a:xfrm>
          <a:prstGeom prst="rect">
            <a:avLst/>
          </a:prstGeom>
        </p:spPr>
      </p:pic>
      <p:sp>
        <p:nvSpPr>
          <p:cNvPr id="6" name="Elipse 11">
            <a:extLst>
              <a:ext uri="{FF2B5EF4-FFF2-40B4-BE49-F238E27FC236}">
                <a16:creationId xmlns:a16="http://schemas.microsoft.com/office/drawing/2014/main" id="{9BE65BF2-BD72-8AE4-E29A-4AC8F5DEA5A8}"/>
              </a:ext>
            </a:extLst>
          </p:cNvPr>
          <p:cNvSpPr/>
          <p:nvPr/>
        </p:nvSpPr>
        <p:spPr>
          <a:xfrm flipH="1">
            <a:off x="4399700" y="3787050"/>
            <a:ext cx="1495072" cy="660663"/>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en-US" dirty="0">
              <a:solidFill>
                <a:srgbClr val="E71224"/>
              </a:solidFill>
            </a:endParaRPr>
          </a:p>
        </p:txBody>
      </p:sp>
    </p:spTree>
    <p:extLst>
      <p:ext uri="{BB962C8B-B14F-4D97-AF65-F5344CB8AC3E}">
        <p14:creationId xmlns:p14="http://schemas.microsoft.com/office/powerpoint/2010/main" val="390832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4FA17-2AF6-3FDB-C86D-0C2C84FC66D7}"/>
              </a:ext>
            </a:extLst>
          </p:cNvPr>
          <p:cNvSpPr>
            <a:spLocks noGrp="1"/>
          </p:cNvSpPr>
          <p:nvPr>
            <p:ph type="title"/>
          </p:nvPr>
        </p:nvSpPr>
        <p:spPr/>
        <p:txBody>
          <a:bodyPr/>
          <a:lstStyle/>
          <a:p>
            <a:r>
              <a:rPr lang="en-US" dirty="0"/>
              <a:t>To Edit Alarm Parameters:</a:t>
            </a:r>
          </a:p>
        </p:txBody>
      </p:sp>
      <p:sp>
        <p:nvSpPr>
          <p:cNvPr id="3" name="Content Placeholder 2">
            <a:extLst>
              <a:ext uri="{FF2B5EF4-FFF2-40B4-BE49-F238E27FC236}">
                <a16:creationId xmlns:a16="http://schemas.microsoft.com/office/drawing/2014/main" id="{21898149-6F0E-400C-4DC4-87020EBB8307}"/>
              </a:ext>
            </a:extLst>
          </p:cNvPr>
          <p:cNvSpPr>
            <a:spLocks noGrp="1"/>
          </p:cNvSpPr>
          <p:nvPr>
            <p:ph idx="1"/>
          </p:nvPr>
        </p:nvSpPr>
        <p:spPr>
          <a:xfrm>
            <a:off x="838200" y="1825625"/>
            <a:ext cx="3752461" cy="4351338"/>
          </a:xfrm>
        </p:spPr>
        <p:txBody>
          <a:bodyPr>
            <a:normAutofit fontScale="92500" lnSpcReduction="10000"/>
          </a:bodyPr>
          <a:lstStyle/>
          <a:p>
            <a:pPr marL="0" indent="0">
              <a:buNone/>
            </a:pPr>
            <a:r>
              <a:rPr lang="en-US" dirty="0"/>
              <a:t>The reading interval being 5 minutes means that the delay of 4 presents itself as a delay of 20 minutes (4 intervals of 5 minutes).</a:t>
            </a:r>
          </a:p>
          <a:p>
            <a:pPr marL="0" indent="0">
              <a:buNone/>
            </a:pPr>
            <a:r>
              <a:rPr lang="en-US" dirty="0"/>
              <a:t>This means that if your freezer crosses a parameter with delay 4 attached, it will actually take 20 minutes above that temperature for you to be notified.</a:t>
            </a:r>
          </a:p>
        </p:txBody>
      </p:sp>
      <p:pic>
        <p:nvPicPr>
          <p:cNvPr id="5" name="Picture 4">
            <a:extLst>
              <a:ext uri="{FF2B5EF4-FFF2-40B4-BE49-F238E27FC236}">
                <a16:creationId xmlns:a16="http://schemas.microsoft.com/office/drawing/2014/main" id="{1A506851-1971-9786-38FD-698DC4FE7432}"/>
              </a:ext>
            </a:extLst>
          </p:cNvPr>
          <p:cNvPicPr>
            <a:picLocks noChangeAspect="1"/>
          </p:cNvPicPr>
          <p:nvPr/>
        </p:nvPicPr>
        <p:blipFill>
          <a:blip r:embed="rId2"/>
          <a:stretch>
            <a:fillRect/>
          </a:stretch>
        </p:blipFill>
        <p:spPr>
          <a:xfrm>
            <a:off x="4497356" y="1667361"/>
            <a:ext cx="7183622" cy="5112030"/>
          </a:xfrm>
          <a:prstGeom prst="rect">
            <a:avLst/>
          </a:prstGeom>
        </p:spPr>
      </p:pic>
      <p:sp>
        <p:nvSpPr>
          <p:cNvPr id="6" name="Elipse 11">
            <a:extLst>
              <a:ext uri="{FF2B5EF4-FFF2-40B4-BE49-F238E27FC236}">
                <a16:creationId xmlns:a16="http://schemas.microsoft.com/office/drawing/2014/main" id="{9BE65BF2-BD72-8AE4-E29A-4AC8F5DEA5A8}"/>
              </a:ext>
            </a:extLst>
          </p:cNvPr>
          <p:cNvSpPr/>
          <p:nvPr/>
        </p:nvSpPr>
        <p:spPr>
          <a:xfrm flipH="1">
            <a:off x="9300174" y="4603796"/>
            <a:ext cx="1495072" cy="1573167"/>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en-US" dirty="0">
              <a:solidFill>
                <a:srgbClr val="E71224"/>
              </a:solidFill>
            </a:endParaRPr>
          </a:p>
        </p:txBody>
      </p:sp>
      <p:sp>
        <p:nvSpPr>
          <p:cNvPr id="7" name="Elipse 11">
            <a:extLst>
              <a:ext uri="{FF2B5EF4-FFF2-40B4-BE49-F238E27FC236}">
                <a16:creationId xmlns:a16="http://schemas.microsoft.com/office/drawing/2014/main" id="{E25384C4-0CFD-57DB-837D-7C281E670A2B}"/>
              </a:ext>
            </a:extLst>
          </p:cNvPr>
          <p:cNvSpPr/>
          <p:nvPr/>
        </p:nvSpPr>
        <p:spPr>
          <a:xfrm flipH="1">
            <a:off x="6096000" y="4534096"/>
            <a:ext cx="1217803" cy="890162"/>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en-US" dirty="0">
              <a:solidFill>
                <a:srgbClr val="E71224"/>
              </a:solidFill>
            </a:endParaRPr>
          </a:p>
        </p:txBody>
      </p:sp>
    </p:spTree>
    <p:extLst>
      <p:ext uri="{BB962C8B-B14F-4D97-AF65-F5344CB8AC3E}">
        <p14:creationId xmlns:p14="http://schemas.microsoft.com/office/powerpoint/2010/main" val="12723914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4FA17-2AF6-3FDB-C86D-0C2C84FC66D7}"/>
              </a:ext>
            </a:extLst>
          </p:cNvPr>
          <p:cNvSpPr>
            <a:spLocks noGrp="1"/>
          </p:cNvSpPr>
          <p:nvPr>
            <p:ph type="title"/>
          </p:nvPr>
        </p:nvSpPr>
        <p:spPr/>
        <p:txBody>
          <a:bodyPr/>
          <a:lstStyle/>
          <a:p>
            <a:r>
              <a:rPr lang="en-US" dirty="0"/>
              <a:t>To Edit Alarm Parameters:</a:t>
            </a:r>
          </a:p>
        </p:txBody>
      </p:sp>
      <p:sp>
        <p:nvSpPr>
          <p:cNvPr id="3" name="Content Placeholder 2">
            <a:extLst>
              <a:ext uri="{FF2B5EF4-FFF2-40B4-BE49-F238E27FC236}">
                <a16:creationId xmlns:a16="http://schemas.microsoft.com/office/drawing/2014/main" id="{21898149-6F0E-400C-4DC4-87020EBB8307}"/>
              </a:ext>
            </a:extLst>
          </p:cNvPr>
          <p:cNvSpPr>
            <a:spLocks noGrp="1"/>
          </p:cNvSpPr>
          <p:nvPr>
            <p:ph idx="1"/>
          </p:nvPr>
        </p:nvSpPr>
        <p:spPr>
          <a:xfrm>
            <a:off x="838200" y="1825625"/>
            <a:ext cx="3752461" cy="4351338"/>
          </a:xfrm>
        </p:spPr>
        <p:txBody>
          <a:bodyPr>
            <a:normAutofit fontScale="92500"/>
          </a:bodyPr>
          <a:lstStyle/>
          <a:p>
            <a:pPr marL="0" indent="0">
              <a:buNone/>
            </a:pPr>
            <a:r>
              <a:rPr lang="en-US" dirty="0"/>
              <a:t>This is now where you get to edit alarm parameters however you would like. You can lower or raise the limits as you would like. We suggest to have no delay on the low limit or the high limit level 3, so that you get notified immediately should those parameters be crossed.</a:t>
            </a:r>
          </a:p>
        </p:txBody>
      </p:sp>
      <p:pic>
        <p:nvPicPr>
          <p:cNvPr id="5" name="Picture 4">
            <a:extLst>
              <a:ext uri="{FF2B5EF4-FFF2-40B4-BE49-F238E27FC236}">
                <a16:creationId xmlns:a16="http://schemas.microsoft.com/office/drawing/2014/main" id="{1A506851-1971-9786-38FD-698DC4FE7432}"/>
              </a:ext>
            </a:extLst>
          </p:cNvPr>
          <p:cNvPicPr>
            <a:picLocks noChangeAspect="1"/>
          </p:cNvPicPr>
          <p:nvPr/>
        </p:nvPicPr>
        <p:blipFill>
          <a:blip r:embed="rId2"/>
          <a:stretch>
            <a:fillRect/>
          </a:stretch>
        </p:blipFill>
        <p:spPr>
          <a:xfrm>
            <a:off x="4497356" y="1667361"/>
            <a:ext cx="7183622" cy="5112030"/>
          </a:xfrm>
          <a:prstGeom prst="rect">
            <a:avLst/>
          </a:prstGeom>
        </p:spPr>
      </p:pic>
    </p:spTree>
    <p:extLst>
      <p:ext uri="{BB962C8B-B14F-4D97-AF65-F5344CB8AC3E}">
        <p14:creationId xmlns:p14="http://schemas.microsoft.com/office/powerpoint/2010/main" val="1090602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4FA17-2AF6-3FDB-C86D-0C2C84FC66D7}"/>
              </a:ext>
            </a:extLst>
          </p:cNvPr>
          <p:cNvSpPr>
            <a:spLocks noGrp="1"/>
          </p:cNvSpPr>
          <p:nvPr>
            <p:ph type="title"/>
          </p:nvPr>
        </p:nvSpPr>
        <p:spPr/>
        <p:txBody>
          <a:bodyPr/>
          <a:lstStyle/>
          <a:p>
            <a:r>
              <a:rPr lang="en-US" dirty="0"/>
              <a:t>To Edit Alarm Parameters:</a:t>
            </a:r>
          </a:p>
        </p:txBody>
      </p:sp>
      <p:sp>
        <p:nvSpPr>
          <p:cNvPr id="3" name="Content Placeholder 2">
            <a:extLst>
              <a:ext uri="{FF2B5EF4-FFF2-40B4-BE49-F238E27FC236}">
                <a16:creationId xmlns:a16="http://schemas.microsoft.com/office/drawing/2014/main" id="{21898149-6F0E-400C-4DC4-87020EBB8307}"/>
              </a:ext>
            </a:extLst>
          </p:cNvPr>
          <p:cNvSpPr>
            <a:spLocks noGrp="1"/>
          </p:cNvSpPr>
          <p:nvPr>
            <p:ph idx="1"/>
          </p:nvPr>
        </p:nvSpPr>
        <p:spPr>
          <a:xfrm>
            <a:off x="838200" y="1825625"/>
            <a:ext cx="3752461" cy="4351338"/>
          </a:xfrm>
        </p:spPr>
        <p:txBody>
          <a:bodyPr>
            <a:normAutofit/>
          </a:bodyPr>
          <a:lstStyle/>
          <a:p>
            <a:pPr marL="0" indent="0">
              <a:buNone/>
            </a:pPr>
            <a:r>
              <a:rPr lang="en-US" dirty="0"/>
              <a:t>Careful with removing limits entirely, by removing limit level 1, level 2 becomes level 1 and that may mess up the alert rules attached. Preferably you would just increase or decrease by a degree at a time to avoid nuisance alerts.</a:t>
            </a:r>
          </a:p>
        </p:txBody>
      </p:sp>
      <p:pic>
        <p:nvPicPr>
          <p:cNvPr id="5" name="Picture 4">
            <a:extLst>
              <a:ext uri="{FF2B5EF4-FFF2-40B4-BE49-F238E27FC236}">
                <a16:creationId xmlns:a16="http://schemas.microsoft.com/office/drawing/2014/main" id="{1A506851-1971-9786-38FD-698DC4FE7432}"/>
              </a:ext>
            </a:extLst>
          </p:cNvPr>
          <p:cNvPicPr>
            <a:picLocks noChangeAspect="1"/>
          </p:cNvPicPr>
          <p:nvPr/>
        </p:nvPicPr>
        <p:blipFill>
          <a:blip r:embed="rId2"/>
          <a:stretch>
            <a:fillRect/>
          </a:stretch>
        </p:blipFill>
        <p:spPr>
          <a:xfrm>
            <a:off x="4497356" y="1667361"/>
            <a:ext cx="7183622" cy="5112030"/>
          </a:xfrm>
          <a:prstGeom prst="rect">
            <a:avLst/>
          </a:prstGeom>
        </p:spPr>
      </p:pic>
    </p:spTree>
    <p:extLst>
      <p:ext uri="{BB962C8B-B14F-4D97-AF65-F5344CB8AC3E}">
        <p14:creationId xmlns:p14="http://schemas.microsoft.com/office/powerpoint/2010/main" val="16885757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4FA17-2AF6-3FDB-C86D-0C2C84FC66D7}"/>
              </a:ext>
            </a:extLst>
          </p:cNvPr>
          <p:cNvSpPr>
            <a:spLocks noGrp="1"/>
          </p:cNvSpPr>
          <p:nvPr>
            <p:ph type="title"/>
          </p:nvPr>
        </p:nvSpPr>
        <p:spPr/>
        <p:txBody>
          <a:bodyPr/>
          <a:lstStyle/>
          <a:p>
            <a:r>
              <a:rPr lang="en-US" dirty="0"/>
              <a:t>To Edit Alarm Parameters: ‘Some Defaults’</a:t>
            </a:r>
          </a:p>
        </p:txBody>
      </p:sp>
      <p:sp>
        <p:nvSpPr>
          <p:cNvPr id="3" name="Content Placeholder 2">
            <a:extLst>
              <a:ext uri="{FF2B5EF4-FFF2-40B4-BE49-F238E27FC236}">
                <a16:creationId xmlns:a16="http://schemas.microsoft.com/office/drawing/2014/main" id="{21898149-6F0E-400C-4DC4-87020EBB8307}"/>
              </a:ext>
            </a:extLst>
          </p:cNvPr>
          <p:cNvSpPr>
            <a:spLocks noGrp="1"/>
          </p:cNvSpPr>
          <p:nvPr>
            <p:ph idx="1"/>
          </p:nvPr>
        </p:nvSpPr>
        <p:spPr>
          <a:xfrm>
            <a:off x="838200" y="1825625"/>
            <a:ext cx="3752461" cy="4351338"/>
          </a:xfrm>
        </p:spPr>
        <p:txBody>
          <a:bodyPr>
            <a:normAutofit/>
          </a:bodyPr>
          <a:lstStyle/>
          <a:p>
            <a:pPr marL="0" indent="0">
              <a:buNone/>
            </a:pPr>
            <a:r>
              <a:rPr lang="en-US" dirty="0"/>
              <a:t>-80: HL1 -70, HL2 -65, HL3 -60. LL1 -90.</a:t>
            </a:r>
          </a:p>
          <a:p>
            <a:pPr marL="0" indent="0">
              <a:buNone/>
            </a:pPr>
            <a:r>
              <a:rPr lang="en-US" dirty="0"/>
              <a:t>-20: HL1 -15, HL2 -13, HL3 -11. LL1 -25.</a:t>
            </a:r>
          </a:p>
          <a:p>
            <a:pPr marL="0" indent="0">
              <a:buNone/>
            </a:pPr>
            <a:r>
              <a:rPr lang="en-US" dirty="0"/>
              <a:t>CR: HL1 8, HL2 10, HL3 12. LL1 1.</a:t>
            </a:r>
          </a:p>
          <a:p>
            <a:pPr marL="0" indent="0">
              <a:buNone/>
            </a:pPr>
            <a:endParaRPr lang="en-US" dirty="0"/>
          </a:p>
          <a:p>
            <a:pPr marL="0" indent="0">
              <a:buNone/>
            </a:pPr>
            <a:r>
              <a:rPr lang="en-US" i="1" dirty="0"/>
              <a:t>   The right example is a -80 freezer now.</a:t>
            </a:r>
          </a:p>
        </p:txBody>
      </p:sp>
      <p:pic>
        <p:nvPicPr>
          <p:cNvPr id="8" name="Picture 7">
            <a:extLst>
              <a:ext uri="{FF2B5EF4-FFF2-40B4-BE49-F238E27FC236}">
                <a16:creationId xmlns:a16="http://schemas.microsoft.com/office/drawing/2014/main" id="{471CD0A4-E671-4F34-CAAE-26F3957435FC}"/>
              </a:ext>
            </a:extLst>
          </p:cNvPr>
          <p:cNvPicPr>
            <a:picLocks noChangeAspect="1"/>
          </p:cNvPicPr>
          <p:nvPr/>
        </p:nvPicPr>
        <p:blipFill>
          <a:blip r:embed="rId2"/>
          <a:stretch>
            <a:fillRect/>
          </a:stretch>
        </p:blipFill>
        <p:spPr>
          <a:xfrm>
            <a:off x="4619231" y="1496073"/>
            <a:ext cx="7572769" cy="5361927"/>
          </a:xfrm>
          <a:prstGeom prst="rect">
            <a:avLst/>
          </a:prstGeom>
        </p:spPr>
      </p:pic>
    </p:spTree>
    <p:extLst>
      <p:ext uri="{BB962C8B-B14F-4D97-AF65-F5344CB8AC3E}">
        <p14:creationId xmlns:p14="http://schemas.microsoft.com/office/powerpoint/2010/main" val="460968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B62A6-1914-996B-C665-77314B3559F0}"/>
              </a:ext>
            </a:extLst>
          </p:cNvPr>
          <p:cNvSpPr>
            <a:spLocks noGrp="1"/>
          </p:cNvSpPr>
          <p:nvPr>
            <p:ph type="title"/>
          </p:nvPr>
        </p:nvSpPr>
        <p:spPr/>
        <p:txBody>
          <a:bodyPr/>
          <a:lstStyle/>
          <a:p>
            <a:r>
              <a:rPr lang="en-US" dirty="0"/>
              <a:t>To View Equipment:</a:t>
            </a:r>
          </a:p>
        </p:txBody>
      </p:sp>
      <p:sp>
        <p:nvSpPr>
          <p:cNvPr id="3" name="Content Placeholder 2">
            <a:extLst>
              <a:ext uri="{FF2B5EF4-FFF2-40B4-BE49-F238E27FC236}">
                <a16:creationId xmlns:a16="http://schemas.microsoft.com/office/drawing/2014/main" id="{E5BB72ED-B154-B192-D419-30A5583B0EC0}"/>
              </a:ext>
            </a:extLst>
          </p:cNvPr>
          <p:cNvSpPr>
            <a:spLocks noGrp="1"/>
          </p:cNvSpPr>
          <p:nvPr>
            <p:ph idx="1"/>
          </p:nvPr>
        </p:nvSpPr>
        <p:spPr>
          <a:xfrm>
            <a:off x="838200" y="1825625"/>
            <a:ext cx="3381462" cy="4351338"/>
          </a:xfrm>
        </p:spPr>
        <p:txBody>
          <a:bodyPr/>
          <a:lstStyle/>
          <a:p>
            <a:pPr marL="0" indent="0">
              <a:buNone/>
            </a:pPr>
            <a:r>
              <a:rPr lang="en-US" dirty="0"/>
              <a:t>Go to this site: </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https://app-us.oceaview.com</a:t>
            </a:r>
            <a:endPar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dirty="0"/>
              <a:t>And login using your </a:t>
            </a:r>
            <a:r>
              <a:rPr lang="en-US" dirty="0" err="1"/>
              <a:t>VUNetID</a:t>
            </a:r>
            <a:endParaRPr lang="en-US"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A4AA5648-367B-491D-3E8C-8D55FA5FA35B}"/>
              </a:ext>
            </a:extLst>
          </p:cNvPr>
          <p:cNvPicPr>
            <a:picLocks noChangeAspect="1"/>
          </p:cNvPicPr>
          <p:nvPr/>
        </p:nvPicPr>
        <p:blipFill rotWithShape="1">
          <a:blip r:embed="rId3"/>
          <a:srcRect r="5840" b="5098"/>
          <a:stretch/>
        </p:blipFill>
        <p:spPr>
          <a:xfrm>
            <a:off x="3970390" y="2088859"/>
            <a:ext cx="7772931" cy="4088104"/>
          </a:xfrm>
          <a:prstGeom prst="rect">
            <a:avLst/>
          </a:prstGeom>
        </p:spPr>
      </p:pic>
    </p:spTree>
    <p:extLst>
      <p:ext uri="{BB962C8B-B14F-4D97-AF65-F5344CB8AC3E}">
        <p14:creationId xmlns:p14="http://schemas.microsoft.com/office/powerpoint/2010/main" val="28501615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4FA17-2AF6-3FDB-C86D-0C2C84FC66D7}"/>
              </a:ext>
            </a:extLst>
          </p:cNvPr>
          <p:cNvSpPr>
            <a:spLocks noGrp="1"/>
          </p:cNvSpPr>
          <p:nvPr>
            <p:ph type="title"/>
          </p:nvPr>
        </p:nvSpPr>
        <p:spPr/>
        <p:txBody>
          <a:bodyPr/>
          <a:lstStyle/>
          <a:p>
            <a:r>
              <a:rPr lang="en-US" dirty="0"/>
              <a:t>To Edit Alarm Parameters: ‘Some Defaults’</a:t>
            </a:r>
          </a:p>
        </p:txBody>
      </p:sp>
      <p:sp>
        <p:nvSpPr>
          <p:cNvPr id="3" name="Content Placeholder 2">
            <a:extLst>
              <a:ext uri="{FF2B5EF4-FFF2-40B4-BE49-F238E27FC236}">
                <a16:creationId xmlns:a16="http://schemas.microsoft.com/office/drawing/2014/main" id="{21898149-6F0E-400C-4DC4-87020EBB8307}"/>
              </a:ext>
            </a:extLst>
          </p:cNvPr>
          <p:cNvSpPr>
            <a:spLocks noGrp="1"/>
          </p:cNvSpPr>
          <p:nvPr>
            <p:ph idx="1"/>
          </p:nvPr>
        </p:nvSpPr>
        <p:spPr>
          <a:xfrm>
            <a:off x="838200" y="1825625"/>
            <a:ext cx="3752461" cy="4351338"/>
          </a:xfrm>
        </p:spPr>
        <p:txBody>
          <a:bodyPr>
            <a:normAutofit/>
          </a:bodyPr>
          <a:lstStyle/>
          <a:p>
            <a:pPr marL="0" indent="0">
              <a:buNone/>
            </a:pPr>
            <a:r>
              <a:rPr lang="en-US" dirty="0"/>
              <a:t>Once you have completed changing the parameters, be sure to click “Start”</a:t>
            </a:r>
          </a:p>
        </p:txBody>
      </p:sp>
      <p:pic>
        <p:nvPicPr>
          <p:cNvPr id="5" name="Picture 4">
            <a:extLst>
              <a:ext uri="{FF2B5EF4-FFF2-40B4-BE49-F238E27FC236}">
                <a16:creationId xmlns:a16="http://schemas.microsoft.com/office/drawing/2014/main" id="{1A506851-1971-9786-38FD-698DC4FE7432}"/>
              </a:ext>
            </a:extLst>
          </p:cNvPr>
          <p:cNvPicPr>
            <a:picLocks noChangeAspect="1"/>
          </p:cNvPicPr>
          <p:nvPr/>
        </p:nvPicPr>
        <p:blipFill>
          <a:blip r:embed="rId2"/>
          <a:stretch>
            <a:fillRect/>
          </a:stretch>
        </p:blipFill>
        <p:spPr>
          <a:xfrm>
            <a:off x="4497356" y="1667361"/>
            <a:ext cx="7183622" cy="5112030"/>
          </a:xfrm>
          <a:prstGeom prst="rect">
            <a:avLst/>
          </a:prstGeom>
        </p:spPr>
      </p:pic>
      <p:sp>
        <p:nvSpPr>
          <p:cNvPr id="6" name="Elipse 11">
            <a:extLst>
              <a:ext uri="{FF2B5EF4-FFF2-40B4-BE49-F238E27FC236}">
                <a16:creationId xmlns:a16="http://schemas.microsoft.com/office/drawing/2014/main" id="{B5A15B52-9B1D-1B2A-A245-09D0A443C4C1}"/>
              </a:ext>
            </a:extLst>
          </p:cNvPr>
          <p:cNvSpPr/>
          <p:nvPr/>
        </p:nvSpPr>
        <p:spPr>
          <a:xfrm flipH="1">
            <a:off x="10763619" y="6133365"/>
            <a:ext cx="917359" cy="646026"/>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en-US" dirty="0">
              <a:solidFill>
                <a:srgbClr val="E71224"/>
              </a:solidFill>
            </a:endParaRPr>
          </a:p>
        </p:txBody>
      </p:sp>
    </p:spTree>
    <p:extLst>
      <p:ext uri="{BB962C8B-B14F-4D97-AF65-F5344CB8AC3E}">
        <p14:creationId xmlns:p14="http://schemas.microsoft.com/office/powerpoint/2010/main" val="2517243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4FA17-2AF6-3FDB-C86D-0C2C84FC66D7}"/>
              </a:ext>
            </a:extLst>
          </p:cNvPr>
          <p:cNvSpPr>
            <a:spLocks noGrp="1"/>
          </p:cNvSpPr>
          <p:nvPr>
            <p:ph type="title"/>
          </p:nvPr>
        </p:nvSpPr>
        <p:spPr/>
        <p:txBody>
          <a:bodyPr/>
          <a:lstStyle/>
          <a:p>
            <a:r>
              <a:rPr lang="en-US" dirty="0"/>
              <a:t>To Edit Alarm Parameters: ‘Some Defaults’</a:t>
            </a:r>
          </a:p>
        </p:txBody>
      </p:sp>
      <p:sp>
        <p:nvSpPr>
          <p:cNvPr id="3" name="Content Placeholder 2">
            <a:extLst>
              <a:ext uri="{FF2B5EF4-FFF2-40B4-BE49-F238E27FC236}">
                <a16:creationId xmlns:a16="http://schemas.microsoft.com/office/drawing/2014/main" id="{21898149-6F0E-400C-4DC4-87020EBB8307}"/>
              </a:ext>
            </a:extLst>
          </p:cNvPr>
          <p:cNvSpPr>
            <a:spLocks noGrp="1"/>
          </p:cNvSpPr>
          <p:nvPr>
            <p:ph idx="1"/>
          </p:nvPr>
        </p:nvSpPr>
        <p:spPr>
          <a:xfrm>
            <a:off x="838200" y="1825625"/>
            <a:ext cx="3752461" cy="4351338"/>
          </a:xfrm>
        </p:spPr>
        <p:txBody>
          <a:bodyPr>
            <a:normAutofit/>
          </a:bodyPr>
          <a:lstStyle/>
          <a:p>
            <a:pPr marL="0" indent="0">
              <a:buNone/>
            </a:pPr>
            <a:r>
              <a:rPr lang="en-US" dirty="0"/>
              <a:t>It may take some time (half hour or so) for the datalogger to start up again.</a:t>
            </a:r>
          </a:p>
        </p:txBody>
      </p:sp>
      <p:pic>
        <p:nvPicPr>
          <p:cNvPr id="5" name="Picture 4">
            <a:extLst>
              <a:ext uri="{FF2B5EF4-FFF2-40B4-BE49-F238E27FC236}">
                <a16:creationId xmlns:a16="http://schemas.microsoft.com/office/drawing/2014/main" id="{1A506851-1971-9786-38FD-698DC4FE7432}"/>
              </a:ext>
            </a:extLst>
          </p:cNvPr>
          <p:cNvPicPr>
            <a:picLocks noChangeAspect="1"/>
          </p:cNvPicPr>
          <p:nvPr/>
        </p:nvPicPr>
        <p:blipFill>
          <a:blip r:embed="rId2"/>
          <a:stretch>
            <a:fillRect/>
          </a:stretch>
        </p:blipFill>
        <p:spPr>
          <a:xfrm>
            <a:off x="4497356" y="1667361"/>
            <a:ext cx="7183622" cy="5112030"/>
          </a:xfrm>
          <a:prstGeom prst="rect">
            <a:avLst/>
          </a:prstGeom>
        </p:spPr>
      </p:pic>
      <p:sp>
        <p:nvSpPr>
          <p:cNvPr id="6" name="Elipse 11">
            <a:extLst>
              <a:ext uri="{FF2B5EF4-FFF2-40B4-BE49-F238E27FC236}">
                <a16:creationId xmlns:a16="http://schemas.microsoft.com/office/drawing/2014/main" id="{B5A15B52-9B1D-1B2A-A245-09D0A443C4C1}"/>
              </a:ext>
            </a:extLst>
          </p:cNvPr>
          <p:cNvSpPr/>
          <p:nvPr/>
        </p:nvSpPr>
        <p:spPr>
          <a:xfrm flipH="1">
            <a:off x="10763619" y="6133365"/>
            <a:ext cx="917359" cy="646026"/>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en-US" dirty="0">
              <a:solidFill>
                <a:srgbClr val="E71224"/>
              </a:solidFill>
            </a:endParaRPr>
          </a:p>
        </p:txBody>
      </p:sp>
    </p:spTree>
    <p:extLst>
      <p:ext uri="{BB962C8B-B14F-4D97-AF65-F5344CB8AC3E}">
        <p14:creationId xmlns:p14="http://schemas.microsoft.com/office/powerpoint/2010/main" val="3894001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B62A6-1914-996B-C665-77314B3559F0}"/>
              </a:ext>
            </a:extLst>
          </p:cNvPr>
          <p:cNvSpPr>
            <a:spLocks noGrp="1"/>
          </p:cNvSpPr>
          <p:nvPr>
            <p:ph type="title"/>
          </p:nvPr>
        </p:nvSpPr>
        <p:spPr/>
        <p:txBody>
          <a:bodyPr/>
          <a:lstStyle/>
          <a:p>
            <a:r>
              <a:rPr lang="en-US" dirty="0"/>
              <a:t>You should be all good for modifying alarm parameters!</a:t>
            </a:r>
          </a:p>
        </p:txBody>
      </p:sp>
      <p:sp>
        <p:nvSpPr>
          <p:cNvPr id="3" name="Content Placeholder 2">
            <a:extLst>
              <a:ext uri="{FF2B5EF4-FFF2-40B4-BE49-F238E27FC236}">
                <a16:creationId xmlns:a16="http://schemas.microsoft.com/office/drawing/2014/main" id="{E5BB72ED-B154-B192-D419-30A5583B0EC0}"/>
              </a:ext>
            </a:extLst>
          </p:cNvPr>
          <p:cNvSpPr>
            <a:spLocks noGrp="1"/>
          </p:cNvSpPr>
          <p:nvPr>
            <p:ph idx="1"/>
          </p:nvPr>
        </p:nvSpPr>
        <p:spPr>
          <a:xfrm>
            <a:off x="838200" y="1690688"/>
            <a:ext cx="10117823" cy="4351338"/>
          </a:xfrm>
        </p:spPr>
        <p:txBody>
          <a:bodyPr/>
          <a:lstStyle/>
          <a:p>
            <a:pPr marL="0" indent="0">
              <a:buNone/>
            </a:pPr>
            <a:r>
              <a:rPr lang="en-US" i="1" dirty="0"/>
              <a:t>There are also user guides for:</a:t>
            </a:r>
          </a:p>
          <a:p>
            <a:pPr>
              <a:buFontTx/>
              <a:buChar char="-"/>
            </a:pPr>
            <a:r>
              <a:rPr lang="en-US" dirty="0"/>
              <a:t>Adding users</a:t>
            </a:r>
          </a:p>
          <a:p>
            <a:pPr>
              <a:buFontTx/>
              <a:buChar char="-"/>
            </a:pPr>
            <a:r>
              <a:rPr lang="en-US" dirty="0"/>
              <a:t>Removing users</a:t>
            </a:r>
          </a:p>
          <a:p>
            <a:pPr>
              <a:buFontTx/>
              <a:buChar char="-"/>
            </a:pPr>
            <a:r>
              <a:rPr lang="en-US" dirty="0"/>
              <a:t>Editing temperature thresholds</a:t>
            </a:r>
          </a:p>
          <a:p>
            <a:pPr>
              <a:buFontTx/>
              <a:buChar char="-"/>
            </a:pPr>
            <a:r>
              <a:rPr lang="en-US"/>
              <a:t>Defrosting Tips</a:t>
            </a:r>
            <a:endParaRPr lang="en-US" dirty="0"/>
          </a:p>
          <a:p>
            <a:pPr marL="0" indent="0">
              <a:buNone/>
            </a:pPr>
            <a:endParaRPr lang="en-US"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95261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2D45F-CD49-24A9-AE53-B12042F1A150}"/>
              </a:ext>
            </a:extLst>
          </p:cNvPr>
          <p:cNvSpPr>
            <a:spLocks noGrp="1"/>
          </p:cNvSpPr>
          <p:nvPr>
            <p:ph type="title"/>
          </p:nvPr>
        </p:nvSpPr>
        <p:spPr/>
        <p:txBody>
          <a:bodyPr/>
          <a:lstStyle/>
          <a:p>
            <a:r>
              <a:rPr lang="en-US" dirty="0"/>
              <a:t>To View Equipment:</a:t>
            </a:r>
          </a:p>
        </p:txBody>
      </p:sp>
      <p:sp>
        <p:nvSpPr>
          <p:cNvPr id="3" name="Content Placeholder 2">
            <a:extLst>
              <a:ext uri="{FF2B5EF4-FFF2-40B4-BE49-F238E27FC236}">
                <a16:creationId xmlns:a16="http://schemas.microsoft.com/office/drawing/2014/main" id="{124ED3DC-CDCB-D0E2-DBA9-AAF20C756E90}"/>
              </a:ext>
            </a:extLst>
          </p:cNvPr>
          <p:cNvSpPr>
            <a:spLocks noGrp="1"/>
          </p:cNvSpPr>
          <p:nvPr>
            <p:ph idx="1"/>
          </p:nvPr>
        </p:nvSpPr>
        <p:spPr/>
        <p:txBody>
          <a:bodyPr/>
          <a:lstStyle/>
          <a:p>
            <a:pPr marL="0" indent="0">
              <a:buNone/>
            </a:pPr>
            <a:r>
              <a:rPr lang="en-US" dirty="0"/>
              <a:t>You will need to click on the equipment tab, circled in red below</a:t>
            </a:r>
          </a:p>
        </p:txBody>
      </p:sp>
      <p:pic>
        <p:nvPicPr>
          <p:cNvPr id="4" name="Picture 3">
            <a:extLst>
              <a:ext uri="{FF2B5EF4-FFF2-40B4-BE49-F238E27FC236}">
                <a16:creationId xmlns:a16="http://schemas.microsoft.com/office/drawing/2014/main" id="{59E33C0E-67CA-289E-2F10-3092BF42FF05}"/>
              </a:ext>
            </a:extLst>
          </p:cNvPr>
          <p:cNvPicPr>
            <a:picLocks noChangeAspect="1"/>
          </p:cNvPicPr>
          <p:nvPr/>
        </p:nvPicPr>
        <p:blipFill>
          <a:blip r:embed="rId2"/>
          <a:stretch>
            <a:fillRect/>
          </a:stretch>
        </p:blipFill>
        <p:spPr>
          <a:xfrm>
            <a:off x="44752" y="2603241"/>
            <a:ext cx="12081934" cy="4133797"/>
          </a:xfrm>
          <a:prstGeom prst="rect">
            <a:avLst/>
          </a:prstGeom>
        </p:spPr>
      </p:pic>
      <p:sp>
        <p:nvSpPr>
          <p:cNvPr id="6" name="Elipse 11">
            <a:extLst>
              <a:ext uri="{FF2B5EF4-FFF2-40B4-BE49-F238E27FC236}">
                <a16:creationId xmlns:a16="http://schemas.microsoft.com/office/drawing/2014/main" id="{3C94F101-BFD6-4F5C-CC6D-2162125E6D6E}"/>
              </a:ext>
            </a:extLst>
          </p:cNvPr>
          <p:cNvSpPr/>
          <p:nvPr/>
        </p:nvSpPr>
        <p:spPr>
          <a:xfrm>
            <a:off x="0" y="3564294"/>
            <a:ext cx="475861" cy="437000"/>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en-US" dirty="0">
              <a:solidFill>
                <a:srgbClr val="E71224"/>
              </a:solidFill>
            </a:endParaRPr>
          </a:p>
        </p:txBody>
      </p:sp>
    </p:spTree>
    <p:extLst>
      <p:ext uri="{BB962C8B-B14F-4D97-AF65-F5344CB8AC3E}">
        <p14:creationId xmlns:p14="http://schemas.microsoft.com/office/powerpoint/2010/main" val="1950746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186C-D25A-392A-2346-9019CEEB9C90}"/>
              </a:ext>
            </a:extLst>
          </p:cNvPr>
          <p:cNvSpPr>
            <a:spLocks noGrp="1"/>
          </p:cNvSpPr>
          <p:nvPr>
            <p:ph type="title"/>
          </p:nvPr>
        </p:nvSpPr>
        <p:spPr/>
        <p:txBody>
          <a:bodyPr/>
          <a:lstStyle/>
          <a:p>
            <a:r>
              <a:rPr lang="en-US" dirty="0"/>
              <a:t>To View Equipment:</a:t>
            </a:r>
          </a:p>
        </p:txBody>
      </p:sp>
      <p:sp>
        <p:nvSpPr>
          <p:cNvPr id="3" name="Content Placeholder 2">
            <a:extLst>
              <a:ext uri="{FF2B5EF4-FFF2-40B4-BE49-F238E27FC236}">
                <a16:creationId xmlns:a16="http://schemas.microsoft.com/office/drawing/2014/main" id="{2A72AB6B-78EF-DCB1-2358-7A62E324BD3D}"/>
              </a:ext>
            </a:extLst>
          </p:cNvPr>
          <p:cNvSpPr>
            <a:spLocks noGrp="1"/>
          </p:cNvSpPr>
          <p:nvPr>
            <p:ph idx="1"/>
          </p:nvPr>
        </p:nvSpPr>
        <p:spPr>
          <a:xfrm>
            <a:off x="838200" y="1825625"/>
            <a:ext cx="10003971" cy="4351338"/>
          </a:xfrm>
        </p:spPr>
        <p:txBody>
          <a:bodyPr/>
          <a:lstStyle/>
          <a:p>
            <a:pPr marL="0" indent="0">
              <a:buNone/>
            </a:pPr>
            <a:r>
              <a:rPr lang="en-US" dirty="0"/>
              <a:t>Under the equipment tab, you can view all equipment associated with you, and by clicking on the graph icon (circled in red) for a specific piece of equipment you can view temperature data over time.</a:t>
            </a:r>
          </a:p>
        </p:txBody>
      </p:sp>
      <p:pic>
        <p:nvPicPr>
          <p:cNvPr id="7" name="Picture 6">
            <a:extLst>
              <a:ext uri="{FF2B5EF4-FFF2-40B4-BE49-F238E27FC236}">
                <a16:creationId xmlns:a16="http://schemas.microsoft.com/office/drawing/2014/main" id="{010CBE5C-A30A-2D38-252F-592D3378C71D}"/>
              </a:ext>
            </a:extLst>
          </p:cNvPr>
          <p:cNvPicPr>
            <a:picLocks noChangeAspect="1"/>
          </p:cNvPicPr>
          <p:nvPr/>
        </p:nvPicPr>
        <p:blipFill>
          <a:blip r:embed="rId2"/>
          <a:stretch>
            <a:fillRect/>
          </a:stretch>
        </p:blipFill>
        <p:spPr>
          <a:xfrm>
            <a:off x="2202024" y="3341344"/>
            <a:ext cx="9924662" cy="3395693"/>
          </a:xfrm>
          <a:prstGeom prst="rect">
            <a:avLst/>
          </a:prstGeom>
        </p:spPr>
      </p:pic>
      <p:sp>
        <p:nvSpPr>
          <p:cNvPr id="9" name="Elipse 11">
            <a:extLst>
              <a:ext uri="{FF2B5EF4-FFF2-40B4-BE49-F238E27FC236}">
                <a16:creationId xmlns:a16="http://schemas.microsoft.com/office/drawing/2014/main" id="{7B8D0B02-C3B5-A58C-29A8-051EDAC34035}"/>
              </a:ext>
            </a:extLst>
          </p:cNvPr>
          <p:cNvSpPr/>
          <p:nvPr/>
        </p:nvSpPr>
        <p:spPr>
          <a:xfrm>
            <a:off x="5570376" y="4765594"/>
            <a:ext cx="317239" cy="1168676"/>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en-US">
              <a:solidFill>
                <a:srgbClr val="E71224"/>
              </a:solidFill>
            </a:endParaRPr>
          </a:p>
        </p:txBody>
      </p:sp>
    </p:spTree>
    <p:extLst>
      <p:ext uri="{BB962C8B-B14F-4D97-AF65-F5344CB8AC3E}">
        <p14:creationId xmlns:p14="http://schemas.microsoft.com/office/powerpoint/2010/main" val="1848958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69F62-B1C5-7BFC-BA33-F3C8A467A583}"/>
              </a:ext>
            </a:extLst>
          </p:cNvPr>
          <p:cNvSpPr>
            <a:spLocks noGrp="1"/>
          </p:cNvSpPr>
          <p:nvPr>
            <p:ph type="title"/>
          </p:nvPr>
        </p:nvSpPr>
        <p:spPr>
          <a:xfrm>
            <a:off x="838200" y="-151790"/>
            <a:ext cx="10515600" cy="1325563"/>
          </a:xfrm>
        </p:spPr>
        <p:txBody>
          <a:bodyPr/>
          <a:lstStyle/>
          <a:p>
            <a:r>
              <a:rPr lang="en-US" dirty="0"/>
              <a:t>Viewing Equipment:</a:t>
            </a:r>
          </a:p>
        </p:txBody>
      </p:sp>
      <p:sp>
        <p:nvSpPr>
          <p:cNvPr id="3" name="Content Placeholder 2">
            <a:extLst>
              <a:ext uri="{FF2B5EF4-FFF2-40B4-BE49-F238E27FC236}">
                <a16:creationId xmlns:a16="http://schemas.microsoft.com/office/drawing/2014/main" id="{20ABB72B-D0D4-419B-F978-B0151763491E}"/>
              </a:ext>
            </a:extLst>
          </p:cNvPr>
          <p:cNvSpPr>
            <a:spLocks noGrp="1"/>
          </p:cNvSpPr>
          <p:nvPr>
            <p:ph idx="1"/>
          </p:nvPr>
        </p:nvSpPr>
        <p:spPr>
          <a:xfrm>
            <a:off x="472532" y="1173773"/>
            <a:ext cx="11246935" cy="871270"/>
          </a:xfrm>
        </p:spPr>
        <p:txBody>
          <a:bodyPr>
            <a:normAutofit/>
          </a:bodyPr>
          <a:lstStyle/>
          <a:p>
            <a:pPr marL="0" indent="0">
              <a:buNone/>
            </a:pPr>
            <a:r>
              <a:rPr lang="en-US" dirty="0"/>
              <a:t>Freezers (-80s, -20s, Cold Rooms) generally have 3 high limits and 1 low limit. (And a technical alarm should the datalogging be interrupted.)</a:t>
            </a:r>
          </a:p>
        </p:txBody>
      </p:sp>
      <p:pic>
        <p:nvPicPr>
          <p:cNvPr id="5" name="Picture 4">
            <a:extLst>
              <a:ext uri="{FF2B5EF4-FFF2-40B4-BE49-F238E27FC236}">
                <a16:creationId xmlns:a16="http://schemas.microsoft.com/office/drawing/2014/main" id="{014E3E16-1D1C-B224-594B-7AD9B4D75FDD}"/>
              </a:ext>
            </a:extLst>
          </p:cNvPr>
          <p:cNvPicPr>
            <a:picLocks noChangeAspect="1"/>
          </p:cNvPicPr>
          <p:nvPr/>
        </p:nvPicPr>
        <p:blipFill rotWithShape="1">
          <a:blip r:embed="rId2"/>
          <a:srcRect t="7366" r="1503" b="5127"/>
          <a:stretch/>
        </p:blipFill>
        <p:spPr>
          <a:xfrm>
            <a:off x="1551069" y="2274214"/>
            <a:ext cx="9479355" cy="4583785"/>
          </a:xfrm>
          <a:prstGeom prst="rect">
            <a:avLst/>
          </a:prstGeom>
        </p:spPr>
      </p:pic>
    </p:spTree>
    <p:extLst>
      <p:ext uri="{BB962C8B-B14F-4D97-AF65-F5344CB8AC3E}">
        <p14:creationId xmlns:p14="http://schemas.microsoft.com/office/powerpoint/2010/main" val="1128734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69F62-B1C5-7BFC-BA33-F3C8A467A583}"/>
              </a:ext>
            </a:extLst>
          </p:cNvPr>
          <p:cNvSpPr>
            <a:spLocks noGrp="1"/>
          </p:cNvSpPr>
          <p:nvPr>
            <p:ph type="title"/>
          </p:nvPr>
        </p:nvSpPr>
        <p:spPr>
          <a:xfrm>
            <a:off x="838200" y="-196313"/>
            <a:ext cx="10515600" cy="1325563"/>
          </a:xfrm>
        </p:spPr>
        <p:txBody>
          <a:bodyPr/>
          <a:lstStyle/>
          <a:p>
            <a:r>
              <a:rPr lang="en-US" dirty="0"/>
              <a:t>Viewing Equipment:</a:t>
            </a:r>
          </a:p>
        </p:txBody>
      </p:sp>
      <p:sp>
        <p:nvSpPr>
          <p:cNvPr id="3" name="Content Placeholder 2">
            <a:extLst>
              <a:ext uri="{FF2B5EF4-FFF2-40B4-BE49-F238E27FC236}">
                <a16:creationId xmlns:a16="http://schemas.microsoft.com/office/drawing/2014/main" id="{20ABB72B-D0D4-419B-F978-B0151763491E}"/>
              </a:ext>
            </a:extLst>
          </p:cNvPr>
          <p:cNvSpPr>
            <a:spLocks noGrp="1"/>
          </p:cNvSpPr>
          <p:nvPr>
            <p:ph idx="1"/>
          </p:nvPr>
        </p:nvSpPr>
        <p:spPr>
          <a:xfrm>
            <a:off x="418322" y="980375"/>
            <a:ext cx="10935477" cy="1461683"/>
          </a:xfrm>
        </p:spPr>
        <p:txBody>
          <a:bodyPr>
            <a:normAutofit fontScale="92500" lnSpcReduction="20000"/>
          </a:bodyPr>
          <a:lstStyle/>
          <a:p>
            <a:pPr marL="0" indent="0">
              <a:buNone/>
            </a:pPr>
            <a:r>
              <a:rPr lang="en-US" dirty="0"/>
              <a:t>This cold room has 3 high limits, at 8 degrees, 10 degrees, and 12 degrees. It has one low limit, at 1 degree. We label these in ascending order:</a:t>
            </a:r>
          </a:p>
          <a:p>
            <a:pPr marL="0" indent="0">
              <a:buNone/>
            </a:pPr>
            <a:r>
              <a:rPr lang="en-US" dirty="0"/>
              <a:t>High limit level 1 is “Oh Hey”, High limit level 2 is “Oh Heck”, and High limit level 3 is “Oh No!” with the low limit and technical being an “Oh No!” as well.</a:t>
            </a:r>
          </a:p>
        </p:txBody>
      </p:sp>
      <p:pic>
        <p:nvPicPr>
          <p:cNvPr id="5" name="Picture 4">
            <a:extLst>
              <a:ext uri="{FF2B5EF4-FFF2-40B4-BE49-F238E27FC236}">
                <a16:creationId xmlns:a16="http://schemas.microsoft.com/office/drawing/2014/main" id="{014E3E16-1D1C-B224-594B-7AD9B4D75FDD}"/>
              </a:ext>
            </a:extLst>
          </p:cNvPr>
          <p:cNvPicPr>
            <a:picLocks noChangeAspect="1"/>
          </p:cNvPicPr>
          <p:nvPr/>
        </p:nvPicPr>
        <p:blipFill rotWithShape="1">
          <a:blip r:embed="rId2"/>
          <a:srcRect l="2702" t="15369" r="3855" b="5822"/>
          <a:stretch/>
        </p:blipFill>
        <p:spPr>
          <a:xfrm>
            <a:off x="0" y="2348178"/>
            <a:ext cx="9918022" cy="4552697"/>
          </a:xfrm>
          <a:prstGeom prst="rect">
            <a:avLst/>
          </a:prstGeom>
        </p:spPr>
      </p:pic>
      <p:sp>
        <p:nvSpPr>
          <p:cNvPr id="6" name="Elipse 11">
            <a:extLst>
              <a:ext uri="{FF2B5EF4-FFF2-40B4-BE49-F238E27FC236}">
                <a16:creationId xmlns:a16="http://schemas.microsoft.com/office/drawing/2014/main" id="{255D6B4D-A6F5-5FB9-7EFC-6ED89950092E}"/>
              </a:ext>
            </a:extLst>
          </p:cNvPr>
          <p:cNvSpPr/>
          <p:nvPr/>
        </p:nvSpPr>
        <p:spPr>
          <a:xfrm>
            <a:off x="305687" y="3618746"/>
            <a:ext cx="271549" cy="1067035"/>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en-US">
              <a:solidFill>
                <a:srgbClr val="E71224"/>
              </a:solidFill>
            </a:endParaRPr>
          </a:p>
        </p:txBody>
      </p:sp>
      <p:sp>
        <p:nvSpPr>
          <p:cNvPr id="7" name="Elipse 11">
            <a:extLst>
              <a:ext uri="{FF2B5EF4-FFF2-40B4-BE49-F238E27FC236}">
                <a16:creationId xmlns:a16="http://schemas.microsoft.com/office/drawing/2014/main" id="{D8E16917-5685-999B-E387-6A55B48A2348}"/>
              </a:ext>
            </a:extLst>
          </p:cNvPr>
          <p:cNvSpPr/>
          <p:nvPr/>
        </p:nvSpPr>
        <p:spPr>
          <a:xfrm>
            <a:off x="230520" y="5395668"/>
            <a:ext cx="421881" cy="517467"/>
          </a:xfrm>
          <a:prstGeom prst="ellipse">
            <a:avLst/>
          </a:prstGeom>
          <a:solidFill>
            <a:srgbClr val="0070C0">
              <a:alpha val="5000"/>
            </a:srgbClr>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en-US">
              <a:solidFill>
                <a:srgbClr val="E71224"/>
              </a:solidFill>
            </a:endParaRPr>
          </a:p>
        </p:txBody>
      </p:sp>
      <p:sp>
        <p:nvSpPr>
          <p:cNvPr id="8" name="Elipse 11">
            <a:extLst>
              <a:ext uri="{FF2B5EF4-FFF2-40B4-BE49-F238E27FC236}">
                <a16:creationId xmlns:a16="http://schemas.microsoft.com/office/drawing/2014/main" id="{99E0A69A-18ED-F025-EDD0-CD29A1920969}"/>
              </a:ext>
            </a:extLst>
          </p:cNvPr>
          <p:cNvSpPr/>
          <p:nvPr/>
        </p:nvSpPr>
        <p:spPr>
          <a:xfrm>
            <a:off x="6582348" y="3859301"/>
            <a:ext cx="2961775" cy="380860"/>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r>
              <a:rPr lang="en-US" dirty="0">
                <a:solidFill>
                  <a:srgbClr val="E71224"/>
                </a:solidFill>
              </a:rPr>
              <a:t>High Limit </a:t>
            </a:r>
            <a:r>
              <a:rPr lang="en-US" dirty="0" err="1">
                <a:solidFill>
                  <a:srgbClr val="E71224"/>
                </a:solidFill>
              </a:rPr>
              <a:t>Lvl</a:t>
            </a:r>
            <a:r>
              <a:rPr lang="en-US" dirty="0">
                <a:solidFill>
                  <a:srgbClr val="E71224"/>
                </a:solidFill>
              </a:rPr>
              <a:t> 2: Oh Heck</a:t>
            </a:r>
          </a:p>
        </p:txBody>
      </p:sp>
      <p:sp>
        <p:nvSpPr>
          <p:cNvPr id="10" name="Elipse 11">
            <a:extLst>
              <a:ext uri="{FF2B5EF4-FFF2-40B4-BE49-F238E27FC236}">
                <a16:creationId xmlns:a16="http://schemas.microsoft.com/office/drawing/2014/main" id="{A91F0FB2-3817-2E44-6E05-BDE180AFC4FC}"/>
              </a:ext>
            </a:extLst>
          </p:cNvPr>
          <p:cNvSpPr/>
          <p:nvPr/>
        </p:nvSpPr>
        <p:spPr>
          <a:xfrm>
            <a:off x="8063236" y="4240161"/>
            <a:ext cx="2961775" cy="380859"/>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r>
              <a:rPr lang="en-US" dirty="0">
                <a:solidFill>
                  <a:srgbClr val="E71224"/>
                </a:solidFill>
              </a:rPr>
              <a:t>High Limit </a:t>
            </a:r>
            <a:r>
              <a:rPr lang="en-US" dirty="0" err="1">
                <a:solidFill>
                  <a:srgbClr val="E71224"/>
                </a:solidFill>
              </a:rPr>
              <a:t>Lvl</a:t>
            </a:r>
            <a:r>
              <a:rPr lang="en-US" dirty="0">
                <a:solidFill>
                  <a:srgbClr val="E71224"/>
                </a:solidFill>
              </a:rPr>
              <a:t> 1: Oh Hey</a:t>
            </a:r>
          </a:p>
        </p:txBody>
      </p:sp>
      <p:sp>
        <p:nvSpPr>
          <p:cNvPr id="11" name="Elipse 11">
            <a:extLst>
              <a:ext uri="{FF2B5EF4-FFF2-40B4-BE49-F238E27FC236}">
                <a16:creationId xmlns:a16="http://schemas.microsoft.com/office/drawing/2014/main" id="{936B04D2-DC0E-3563-0355-36B5F6C81DB0}"/>
              </a:ext>
            </a:extLst>
          </p:cNvPr>
          <p:cNvSpPr/>
          <p:nvPr/>
        </p:nvSpPr>
        <p:spPr>
          <a:xfrm>
            <a:off x="4847207" y="3538001"/>
            <a:ext cx="2961775" cy="380861"/>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r>
              <a:rPr lang="en-US" dirty="0">
                <a:solidFill>
                  <a:srgbClr val="E71224"/>
                </a:solidFill>
              </a:rPr>
              <a:t>High Limit </a:t>
            </a:r>
            <a:r>
              <a:rPr lang="en-US" dirty="0" err="1">
                <a:solidFill>
                  <a:srgbClr val="E71224"/>
                </a:solidFill>
              </a:rPr>
              <a:t>Lvl</a:t>
            </a:r>
            <a:r>
              <a:rPr lang="en-US" dirty="0">
                <a:solidFill>
                  <a:srgbClr val="E71224"/>
                </a:solidFill>
              </a:rPr>
              <a:t> 3: Oh No!</a:t>
            </a:r>
          </a:p>
        </p:txBody>
      </p:sp>
      <p:sp>
        <p:nvSpPr>
          <p:cNvPr id="12" name="Elipse 11">
            <a:extLst>
              <a:ext uri="{FF2B5EF4-FFF2-40B4-BE49-F238E27FC236}">
                <a16:creationId xmlns:a16="http://schemas.microsoft.com/office/drawing/2014/main" id="{90CC8DC3-1986-3993-8252-55CA61A1A6BB}"/>
              </a:ext>
            </a:extLst>
          </p:cNvPr>
          <p:cNvSpPr/>
          <p:nvPr/>
        </p:nvSpPr>
        <p:spPr>
          <a:xfrm>
            <a:off x="8999705" y="5380089"/>
            <a:ext cx="2961775" cy="380858"/>
          </a:xfrm>
          <a:prstGeom prst="ellipse">
            <a:avLst/>
          </a:prstGeom>
          <a:solidFill>
            <a:srgbClr val="0070C0">
              <a:alpha val="5000"/>
            </a:srgbClr>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r>
              <a:rPr lang="en-US" dirty="0">
                <a:solidFill>
                  <a:srgbClr val="0070C0"/>
                </a:solidFill>
              </a:rPr>
              <a:t>Low Limit </a:t>
            </a:r>
            <a:r>
              <a:rPr lang="en-US" dirty="0" err="1">
                <a:solidFill>
                  <a:srgbClr val="0070C0"/>
                </a:solidFill>
              </a:rPr>
              <a:t>Lvl</a:t>
            </a:r>
            <a:r>
              <a:rPr lang="en-US" dirty="0">
                <a:solidFill>
                  <a:srgbClr val="0070C0"/>
                </a:solidFill>
              </a:rPr>
              <a:t> 1: Oh No!</a:t>
            </a:r>
          </a:p>
        </p:txBody>
      </p:sp>
    </p:spTree>
    <p:extLst>
      <p:ext uri="{BB962C8B-B14F-4D97-AF65-F5344CB8AC3E}">
        <p14:creationId xmlns:p14="http://schemas.microsoft.com/office/powerpoint/2010/main" val="3966855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69F62-B1C5-7BFC-BA33-F3C8A467A583}"/>
              </a:ext>
            </a:extLst>
          </p:cNvPr>
          <p:cNvSpPr>
            <a:spLocks noGrp="1"/>
          </p:cNvSpPr>
          <p:nvPr>
            <p:ph type="title"/>
          </p:nvPr>
        </p:nvSpPr>
        <p:spPr>
          <a:xfrm>
            <a:off x="838200" y="-196313"/>
            <a:ext cx="10515600" cy="1325563"/>
          </a:xfrm>
        </p:spPr>
        <p:txBody>
          <a:bodyPr/>
          <a:lstStyle/>
          <a:p>
            <a:r>
              <a:rPr lang="en-US" dirty="0"/>
              <a:t>Viewing Equipment:</a:t>
            </a:r>
          </a:p>
        </p:txBody>
      </p:sp>
      <p:sp>
        <p:nvSpPr>
          <p:cNvPr id="3" name="Content Placeholder 2">
            <a:extLst>
              <a:ext uri="{FF2B5EF4-FFF2-40B4-BE49-F238E27FC236}">
                <a16:creationId xmlns:a16="http://schemas.microsoft.com/office/drawing/2014/main" id="{20ABB72B-D0D4-419B-F978-B0151763491E}"/>
              </a:ext>
            </a:extLst>
          </p:cNvPr>
          <p:cNvSpPr>
            <a:spLocks noGrp="1"/>
          </p:cNvSpPr>
          <p:nvPr>
            <p:ph idx="1"/>
          </p:nvPr>
        </p:nvSpPr>
        <p:spPr>
          <a:xfrm>
            <a:off x="209161" y="812059"/>
            <a:ext cx="11773678" cy="1461683"/>
          </a:xfrm>
        </p:spPr>
        <p:txBody>
          <a:bodyPr>
            <a:normAutofit fontScale="92500"/>
          </a:bodyPr>
          <a:lstStyle/>
          <a:p>
            <a:pPr marL="0" indent="0">
              <a:buNone/>
            </a:pPr>
            <a:r>
              <a:rPr lang="en-US" dirty="0"/>
              <a:t>Basically, if the data line passes above one of these dotted lines it will trigger an alert based on what your rule says for that line. </a:t>
            </a:r>
          </a:p>
          <a:p>
            <a:pPr marL="0" indent="0">
              <a:buNone/>
            </a:pPr>
            <a:r>
              <a:rPr lang="en-US" dirty="0"/>
              <a:t>If you want to edit these temperatures and even put delays – this is the right guide.</a:t>
            </a:r>
          </a:p>
        </p:txBody>
      </p:sp>
      <p:pic>
        <p:nvPicPr>
          <p:cNvPr id="5" name="Picture 4">
            <a:extLst>
              <a:ext uri="{FF2B5EF4-FFF2-40B4-BE49-F238E27FC236}">
                <a16:creationId xmlns:a16="http://schemas.microsoft.com/office/drawing/2014/main" id="{014E3E16-1D1C-B224-594B-7AD9B4D75FDD}"/>
              </a:ext>
            </a:extLst>
          </p:cNvPr>
          <p:cNvPicPr>
            <a:picLocks noChangeAspect="1"/>
          </p:cNvPicPr>
          <p:nvPr/>
        </p:nvPicPr>
        <p:blipFill rotWithShape="1">
          <a:blip r:embed="rId2"/>
          <a:srcRect l="2702" t="15369" r="3855" b="5822"/>
          <a:stretch/>
        </p:blipFill>
        <p:spPr>
          <a:xfrm>
            <a:off x="927050" y="2254299"/>
            <a:ext cx="9918022" cy="4552697"/>
          </a:xfrm>
          <a:prstGeom prst="rect">
            <a:avLst/>
          </a:prstGeom>
        </p:spPr>
      </p:pic>
      <p:sp>
        <p:nvSpPr>
          <p:cNvPr id="6" name="Elipse 11">
            <a:extLst>
              <a:ext uri="{FF2B5EF4-FFF2-40B4-BE49-F238E27FC236}">
                <a16:creationId xmlns:a16="http://schemas.microsoft.com/office/drawing/2014/main" id="{255D6B4D-A6F5-5FB9-7EFC-6ED89950092E}"/>
              </a:ext>
            </a:extLst>
          </p:cNvPr>
          <p:cNvSpPr/>
          <p:nvPr/>
        </p:nvSpPr>
        <p:spPr>
          <a:xfrm>
            <a:off x="1233996" y="3567108"/>
            <a:ext cx="271549" cy="1067035"/>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en-US">
              <a:solidFill>
                <a:srgbClr val="E71224"/>
              </a:solidFill>
            </a:endParaRPr>
          </a:p>
        </p:txBody>
      </p:sp>
      <p:sp>
        <p:nvSpPr>
          <p:cNvPr id="7" name="Elipse 11">
            <a:extLst>
              <a:ext uri="{FF2B5EF4-FFF2-40B4-BE49-F238E27FC236}">
                <a16:creationId xmlns:a16="http://schemas.microsoft.com/office/drawing/2014/main" id="{D8E16917-5685-999B-E387-6A55B48A2348}"/>
              </a:ext>
            </a:extLst>
          </p:cNvPr>
          <p:cNvSpPr/>
          <p:nvPr/>
        </p:nvSpPr>
        <p:spPr>
          <a:xfrm>
            <a:off x="1162975" y="5332918"/>
            <a:ext cx="421881" cy="517467"/>
          </a:xfrm>
          <a:prstGeom prst="ellipse">
            <a:avLst/>
          </a:prstGeom>
          <a:solidFill>
            <a:srgbClr val="0070C0">
              <a:alpha val="5000"/>
            </a:srgbClr>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en-US">
              <a:solidFill>
                <a:srgbClr val="E71224"/>
              </a:solidFill>
            </a:endParaRPr>
          </a:p>
        </p:txBody>
      </p:sp>
      <p:sp>
        <p:nvSpPr>
          <p:cNvPr id="8" name="Elipse 11">
            <a:extLst>
              <a:ext uri="{FF2B5EF4-FFF2-40B4-BE49-F238E27FC236}">
                <a16:creationId xmlns:a16="http://schemas.microsoft.com/office/drawing/2014/main" id="{99E0A69A-18ED-F025-EDD0-CD29A1920969}"/>
              </a:ext>
            </a:extLst>
          </p:cNvPr>
          <p:cNvSpPr/>
          <p:nvPr/>
        </p:nvSpPr>
        <p:spPr>
          <a:xfrm>
            <a:off x="10958004" y="3954144"/>
            <a:ext cx="861302" cy="292962"/>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r>
              <a:rPr lang="en-US" dirty="0">
                <a:solidFill>
                  <a:srgbClr val="E71224"/>
                </a:solidFill>
              </a:rPr>
              <a:t>Oh Heck</a:t>
            </a:r>
          </a:p>
        </p:txBody>
      </p:sp>
      <p:sp>
        <p:nvSpPr>
          <p:cNvPr id="10" name="Elipse 11">
            <a:extLst>
              <a:ext uri="{FF2B5EF4-FFF2-40B4-BE49-F238E27FC236}">
                <a16:creationId xmlns:a16="http://schemas.microsoft.com/office/drawing/2014/main" id="{A91F0FB2-3817-2E44-6E05-BDE180AFC4FC}"/>
              </a:ext>
            </a:extLst>
          </p:cNvPr>
          <p:cNvSpPr/>
          <p:nvPr/>
        </p:nvSpPr>
        <p:spPr>
          <a:xfrm>
            <a:off x="11025011" y="4331565"/>
            <a:ext cx="861302" cy="292962"/>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r>
              <a:rPr lang="en-US" dirty="0">
                <a:solidFill>
                  <a:srgbClr val="E71224"/>
                </a:solidFill>
              </a:rPr>
              <a:t>Oh Hey</a:t>
            </a:r>
          </a:p>
        </p:txBody>
      </p:sp>
      <p:sp>
        <p:nvSpPr>
          <p:cNvPr id="11" name="Elipse 11">
            <a:extLst>
              <a:ext uri="{FF2B5EF4-FFF2-40B4-BE49-F238E27FC236}">
                <a16:creationId xmlns:a16="http://schemas.microsoft.com/office/drawing/2014/main" id="{936B04D2-DC0E-3563-0355-36B5F6C81DB0}"/>
              </a:ext>
            </a:extLst>
          </p:cNvPr>
          <p:cNvSpPr/>
          <p:nvPr/>
        </p:nvSpPr>
        <p:spPr>
          <a:xfrm>
            <a:off x="10890367" y="3567108"/>
            <a:ext cx="861302" cy="292962"/>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r>
              <a:rPr lang="en-US" dirty="0">
                <a:solidFill>
                  <a:srgbClr val="E71224"/>
                </a:solidFill>
              </a:rPr>
              <a:t>Oh No!</a:t>
            </a:r>
          </a:p>
        </p:txBody>
      </p:sp>
      <p:sp>
        <p:nvSpPr>
          <p:cNvPr id="12" name="Elipse 11">
            <a:extLst>
              <a:ext uri="{FF2B5EF4-FFF2-40B4-BE49-F238E27FC236}">
                <a16:creationId xmlns:a16="http://schemas.microsoft.com/office/drawing/2014/main" id="{90CC8DC3-1986-3993-8252-55CA61A1A6BB}"/>
              </a:ext>
            </a:extLst>
          </p:cNvPr>
          <p:cNvSpPr/>
          <p:nvPr/>
        </p:nvSpPr>
        <p:spPr>
          <a:xfrm>
            <a:off x="10890367" y="5477522"/>
            <a:ext cx="852531" cy="292963"/>
          </a:xfrm>
          <a:prstGeom prst="ellipse">
            <a:avLst/>
          </a:prstGeom>
          <a:solidFill>
            <a:srgbClr val="0070C0">
              <a:alpha val="5000"/>
            </a:srgbClr>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r>
              <a:rPr lang="en-US" dirty="0">
                <a:solidFill>
                  <a:srgbClr val="0070C0"/>
                </a:solidFill>
              </a:rPr>
              <a:t>Oh No!</a:t>
            </a:r>
          </a:p>
        </p:txBody>
      </p:sp>
    </p:spTree>
    <p:extLst>
      <p:ext uri="{BB962C8B-B14F-4D97-AF65-F5344CB8AC3E}">
        <p14:creationId xmlns:p14="http://schemas.microsoft.com/office/powerpoint/2010/main" val="3554186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2D45F-CD49-24A9-AE53-B12042F1A150}"/>
              </a:ext>
            </a:extLst>
          </p:cNvPr>
          <p:cNvSpPr>
            <a:spLocks noGrp="1"/>
          </p:cNvSpPr>
          <p:nvPr>
            <p:ph type="title"/>
          </p:nvPr>
        </p:nvSpPr>
        <p:spPr/>
        <p:txBody>
          <a:bodyPr/>
          <a:lstStyle/>
          <a:p>
            <a:r>
              <a:rPr lang="en-US" dirty="0"/>
              <a:t>To Edit Alarm Parameters:</a:t>
            </a:r>
          </a:p>
        </p:txBody>
      </p:sp>
      <p:sp>
        <p:nvSpPr>
          <p:cNvPr id="3" name="Content Placeholder 2">
            <a:extLst>
              <a:ext uri="{FF2B5EF4-FFF2-40B4-BE49-F238E27FC236}">
                <a16:creationId xmlns:a16="http://schemas.microsoft.com/office/drawing/2014/main" id="{124ED3DC-CDCB-D0E2-DBA9-AAF20C756E90}"/>
              </a:ext>
            </a:extLst>
          </p:cNvPr>
          <p:cNvSpPr>
            <a:spLocks noGrp="1"/>
          </p:cNvSpPr>
          <p:nvPr>
            <p:ph idx="1"/>
          </p:nvPr>
        </p:nvSpPr>
        <p:spPr/>
        <p:txBody>
          <a:bodyPr/>
          <a:lstStyle/>
          <a:p>
            <a:pPr marL="0" indent="0">
              <a:buNone/>
            </a:pPr>
            <a:r>
              <a:rPr lang="en-US" dirty="0"/>
              <a:t>Click on the line of the equipment to pull up the equipment side tab.</a:t>
            </a:r>
          </a:p>
        </p:txBody>
      </p:sp>
      <p:pic>
        <p:nvPicPr>
          <p:cNvPr id="4" name="Picture 3">
            <a:extLst>
              <a:ext uri="{FF2B5EF4-FFF2-40B4-BE49-F238E27FC236}">
                <a16:creationId xmlns:a16="http://schemas.microsoft.com/office/drawing/2014/main" id="{59E33C0E-67CA-289E-2F10-3092BF42FF05}"/>
              </a:ext>
            </a:extLst>
          </p:cNvPr>
          <p:cNvPicPr>
            <a:picLocks noChangeAspect="1"/>
          </p:cNvPicPr>
          <p:nvPr/>
        </p:nvPicPr>
        <p:blipFill>
          <a:blip r:embed="rId2"/>
          <a:stretch>
            <a:fillRect/>
          </a:stretch>
        </p:blipFill>
        <p:spPr>
          <a:xfrm>
            <a:off x="44752" y="2603241"/>
            <a:ext cx="12081934" cy="4133797"/>
          </a:xfrm>
          <a:prstGeom prst="rect">
            <a:avLst/>
          </a:prstGeom>
        </p:spPr>
      </p:pic>
      <p:sp>
        <p:nvSpPr>
          <p:cNvPr id="6" name="Elipse 11">
            <a:extLst>
              <a:ext uri="{FF2B5EF4-FFF2-40B4-BE49-F238E27FC236}">
                <a16:creationId xmlns:a16="http://schemas.microsoft.com/office/drawing/2014/main" id="{3C94F101-BFD6-4F5C-CC6D-2162125E6D6E}"/>
              </a:ext>
            </a:extLst>
          </p:cNvPr>
          <p:cNvSpPr/>
          <p:nvPr/>
        </p:nvSpPr>
        <p:spPr>
          <a:xfrm>
            <a:off x="1580225" y="4327773"/>
            <a:ext cx="10611775" cy="528312"/>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en-US" dirty="0">
              <a:solidFill>
                <a:srgbClr val="E71224"/>
              </a:solidFill>
            </a:endParaRPr>
          </a:p>
        </p:txBody>
      </p:sp>
    </p:spTree>
    <p:extLst>
      <p:ext uri="{BB962C8B-B14F-4D97-AF65-F5344CB8AC3E}">
        <p14:creationId xmlns:p14="http://schemas.microsoft.com/office/powerpoint/2010/main" val="4252219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D7DBA70-D500-E789-6BF5-D135459FECE7}"/>
              </a:ext>
            </a:extLst>
          </p:cNvPr>
          <p:cNvPicPr>
            <a:picLocks noChangeAspect="1"/>
          </p:cNvPicPr>
          <p:nvPr/>
        </p:nvPicPr>
        <p:blipFill>
          <a:blip r:embed="rId2"/>
          <a:stretch>
            <a:fillRect/>
          </a:stretch>
        </p:blipFill>
        <p:spPr>
          <a:xfrm>
            <a:off x="0" y="2741221"/>
            <a:ext cx="12192000" cy="4116779"/>
          </a:xfrm>
          <a:prstGeom prst="rect">
            <a:avLst/>
          </a:prstGeom>
        </p:spPr>
      </p:pic>
      <p:sp>
        <p:nvSpPr>
          <p:cNvPr id="2" name="Title 1">
            <a:extLst>
              <a:ext uri="{FF2B5EF4-FFF2-40B4-BE49-F238E27FC236}">
                <a16:creationId xmlns:a16="http://schemas.microsoft.com/office/drawing/2014/main" id="{1132D45F-CD49-24A9-AE53-B12042F1A150}"/>
              </a:ext>
            </a:extLst>
          </p:cNvPr>
          <p:cNvSpPr>
            <a:spLocks noGrp="1"/>
          </p:cNvSpPr>
          <p:nvPr>
            <p:ph type="title"/>
          </p:nvPr>
        </p:nvSpPr>
        <p:spPr/>
        <p:txBody>
          <a:bodyPr/>
          <a:lstStyle/>
          <a:p>
            <a:r>
              <a:rPr lang="en-US" dirty="0"/>
              <a:t>To Edit Alarm Parameters:</a:t>
            </a:r>
          </a:p>
        </p:txBody>
      </p:sp>
      <p:sp>
        <p:nvSpPr>
          <p:cNvPr id="3" name="Content Placeholder 2">
            <a:extLst>
              <a:ext uri="{FF2B5EF4-FFF2-40B4-BE49-F238E27FC236}">
                <a16:creationId xmlns:a16="http://schemas.microsoft.com/office/drawing/2014/main" id="{124ED3DC-CDCB-D0E2-DBA9-AAF20C756E90}"/>
              </a:ext>
            </a:extLst>
          </p:cNvPr>
          <p:cNvSpPr>
            <a:spLocks noGrp="1"/>
          </p:cNvSpPr>
          <p:nvPr>
            <p:ph idx="1"/>
          </p:nvPr>
        </p:nvSpPr>
        <p:spPr>
          <a:xfrm>
            <a:off x="838200" y="1594806"/>
            <a:ext cx="10515600" cy="4351338"/>
          </a:xfrm>
        </p:spPr>
        <p:txBody>
          <a:bodyPr/>
          <a:lstStyle/>
          <a:p>
            <a:pPr marL="0" indent="0">
              <a:buNone/>
            </a:pPr>
            <a:r>
              <a:rPr lang="en-US" dirty="0"/>
              <a:t>To change parameters, you will need to stop data-logging by clicking the stop button.</a:t>
            </a:r>
          </a:p>
        </p:txBody>
      </p:sp>
      <p:sp>
        <p:nvSpPr>
          <p:cNvPr id="6" name="Elipse 11">
            <a:extLst>
              <a:ext uri="{FF2B5EF4-FFF2-40B4-BE49-F238E27FC236}">
                <a16:creationId xmlns:a16="http://schemas.microsoft.com/office/drawing/2014/main" id="{3C94F101-BFD6-4F5C-CC6D-2162125E6D6E}"/>
              </a:ext>
            </a:extLst>
          </p:cNvPr>
          <p:cNvSpPr/>
          <p:nvPr/>
        </p:nvSpPr>
        <p:spPr>
          <a:xfrm>
            <a:off x="11611622" y="6017165"/>
            <a:ext cx="322555" cy="319596"/>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en-US" dirty="0">
              <a:solidFill>
                <a:srgbClr val="E71224"/>
              </a:solidFill>
            </a:endParaRPr>
          </a:p>
        </p:txBody>
      </p:sp>
    </p:spTree>
    <p:extLst>
      <p:ext uri="{BB962C8B-B14F-4D97-AF65-F5344CB8AC3E}">
        <p14:creationId xmlns:p14="http://schemas.microsoft.com/office/powerpoint/2010/main" val="6175010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881</Words>
  <Application>Microsoft Office PowerPoint</Application>
  <PresentationFormat>Widescreen</PresentationFormat>
  <Paragraphs>68</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Modifying Alarm Parameters</vt:lpstr>
      <vt:lpstr>To View Equipment:</vt:lpstr>
      <vt:lpstr>To View Equipment:</vt:lpstr>
      <vt:lpstr>To View Equipment:</vt:lpstr>
      <vt:lpstr>Viewing Equipment:</vt:lpstr>
      <vt:lpstr>Viewing Equipment:</vt:lpstr>
      <vt:lpstr>Viewing Equipment:</vt:lpstr>
      <vt:lpstr>To Edit Alarm Parameters:</vt:lpstr>
      <vt:lpstr>To Edit Alarm Parameters:</vt:lpstr>
      <vt:lpstr>To Edit Alarm Parameters:</vt:lpstr>
      <vt:lpstr>To Edit Alarm Parameters:</vt:lpstr>
      <vt:lpstr>To Edit Alarm Parameters:</vt:lpstr>
      <vt:lpstr>To Edit Alarm Parameters:</vt:lpstr>
      <vt:lpstr>To Edit Alarm Parameters:</vt:lpstr>
      <vt:lpstr>To Edit Alarm Parameters:</vt:lpstr>
      <vt:lpstr>To Edit Alarm Parameters:</vt:lpstr>
      <vt:lpstr>To Edit Alarm Parameters:</vt:lpstr>
      <vt:lpstr>To Edit Alarm Parameters:</vt:lpstr>
      <vt:lpstr>To Edit Alarm Parameters: ‘Some Defaults’</vt:lpstr>
      <vt:lpstr>To Edit Alarm Parameters: ‘Some Defaults’</vt:lpstr>
      <vt:lpstr>To Edit Alarm Parameters: ‘Some Defaults’</vt:lpstr>
      <vt:lpstr>You should be all good for modifying alarm parameters!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Modifying Alarm Parameters</dc:title>
  <dc:creator>Gubbins, Philip H</dc:creator>
  <cp:lastModifiedBy>Gubbins, Philip H</cp:lastModifiedBy>
  <cp:revision>4</cp:revision>
  <dcterms:created xsi:type="dcterms:W3CDTF">2022-08-01T21:16:20Z</dcterms:created>
  <dcterms:modified xsi:type="dcterms:W3CDTF">2022-08-19T21:29:34Z</dcterms:modified>
</cp:coreProperties>
</file>