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313" r:id="rId4"/>
    <p:sldId id="266" r:id="rId5"/>
    <p:sldId id="265" r:id="rId6"/>
    <p:sldId id="263" r:id="rId7"/>
    <p:sldId id="299" r:id="rId8"/>
    <p:sldId id="300" r:id="rId9"/>
    <p:sldId id="301" r:id="rId10"/>
    <p:sldId id="304" r:id="rId11"/>
    <p:sldId id="305" r:id="rId12"/>
    <p:sldId id="315" r:id="rId13"/>
    <p:sldId id="314" r:id="rId14"/>
    <p:sldId id="306" r:id="rId15"/>
    <p:sldId id="308" r:id="rId16"/>
    <p:sldId id="309" r:id="rId17"/>
    <p:sldId id="310" r:id="rId18"/>
    <p:sldId id="311" r:id="rId19"/>
    <p:sldId id="312" r:id="rId20"/>
    <p:sldId id="29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7172C-E504-D5BE-F4B7-148F190DF5C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430C921-5C1A-A412-2624-2DC043B29E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6D22350-6720-EE98-89F7-16BB40A573BC}"/>
              </a:ext>
            </a:extLst>
          </p:cNvPr>
          <p:cNvSpPr>
            <a:spLocks noGrp="1"/>
          </p:cNvSpPr>
          <p:nvPr>
            <p:ph type="dt" sz="half" idx="10"/>
          </p:nvPr>
        </p:nvSpPr>
        <p:spPr/>
        <p:txBody>
          <a:bodyPr/>
          <a:lstStyle/>
          <a:p>
            <a:fld id="{6442F7DB-1410-43CA-BFD3-C7535F76F222}" type="datetimeFigureOut">
              <a:rPr lang="en-US" smtClean="0"/>
              <a:t>8/22/2022</a:t>
            </a:fld>
            <a:endParaRPr lang="en-US"/>
          </a:p>
        </p:txBody>
      </p:sp>
      <p:sp>
        <p:nvSpPr>
          <p:cNvPr id="5" name="Footer Placeholder 4">
            <a:extLst>
              <a:ext uri="{FF2B5EF4-FFF2-40B4-BE49-F238E27FC236}">
                <a16:creationId xmlns:a16="http://schemas.microsoft.com/office/drawing/2014/main" id="{7626E256-AA85-0AA0-C129-4F9C7850D2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7E1218-6168-7F33-DB61-58DCEAC29843}"/>
              </a:ext>
            </a:extLst>
          </p:cNvPr>
          <p:cNvSpPr>
            <a:spLocks noGrp="1"/>
          </p:cNvSpPr>
          <p:nvPr>
            <p:ph type="sldNum" sz="quarter" idx="12"/>
          </p:nvPr>
        </p:nvSpPr>
        <p:spPr/>
        <p:txBody>
          <a:bodyPr/>
          <a:lstStyle/>
          <a:p>
            <a:fld id="{54D07834-B5AB-472F-AAAE-CDCFCB0A5481}" type="slidenum">
              <a:rPr lang="en-US" smtClean="0"/>
              <a:t>‹#›</a:t>
            </a:fld>
            <a:endParaRPr lang="en-US"/>
          </a:p>
        </p:txBody>
      </p:sp>
    </p:spTree>
    <p:extLst>
      <p:ext uri="{BB962C8B-B14F-4D97-AF65-F5344CB8AC3E}">
        <p14:creationId xmlns:p14="http://schemas.microsoft.com/office/powerpoint/2010/main" val="3930288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2D2AA-5224-4FA4-05CB-AFBC1B41399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EF2DC4A-F423-49B2-CD4D-7C3073A273F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AA803C-61B7-FA6E-6A36-569315AF4545}"/>
              </a:ext>
            </a:extLst>
          </p:cNvPr>
          <p:cNvSpPr>
            <a:spLocks noGrp="1"/>
          </p:cNvSpPr>
          <p:nvPr>
            <p:ph type="dt" sz="half" idx="10"/>
          </p:nvPr>
        </p:nvSpPr>
        <p:spPr/>
        <p:txBody>
          <a:bodyPr/>
          <a:lstStyle/>
          <a:p>
            <a:fld id="{6442F7DB-1410-43CA-BFD3-C7535F76F222}" type="datetimeFigureOut">
              <a:rPr lang="en-US" smtClean="0"/>
              <a:t>8/22/2022</a:t>
            </a:fld>
            <a:endParaRPr lang="en-US"/>
          </a:p>
        </p:txBody>
      </p:sp>
      <p:sp>
        <p:nvSpPr>
          <p:cNvPr id="5" name="Footer Placeholder 4">
            <a:extLst>
              <a:ext uri="{FF2B5EF4-FFF2-40B4-BE49-F238E27FC236}">
                <a16:creationId xmlns:a16="http://schemas.microsoft.com/office/drawing/2014/main" id="{7A797FBE-3248-FC6D-498A-8D1A2D1152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620649-A1FD-0E0B-0279-FD096581BC5D}"/>
              </a:ext>
            </a:extLst>
          </p:cNvPr>
          <p:cNvSpPr>
            <a:spLocks noGrp="1"/>
          </p:cNvSpPr>
          <p:nvPr>
            <p:ph type="sldNum" sz="quarter" idx="12"/>
          </p:nvPr>
        </p:nvSpPr>
        <p:spPr/>
        <p:txBody>
          <a:bodyPr/>
          <a:lstStyle/>
          <a:p>
            <a:fld id="{54D07834-B5AB-472F-AAAE-CDCFCB0A5481}" type="slidenum">
              <a:rPr lang="en-US" smtClean="0"/>
              <a:t>‹#›</a:t>
            </a:fld>
            <a:endParaRPr lang="en-US"/>
          </a:p>
        </p:txBody>
      </p:sp>
    </p:spTree>
    <p:extLst>
      <p:ext uri="{BB962C8B-B14F-4D97-AF65-F5344CB8AC3E}">
        <p14:creationId xmlns:p14="http://schemas.microsoft.com/office/powerpoint/2010/main" val="3588206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86CCF6-E321-DB6C-3FFB-B3CF63F9DD2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264637A-EA45-3F0A-257E-ED7EB3E384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03F6CF-6786-841C-BA97-D18E61189115}"/>
              </a:ext>
            </a:extLst>
          </p:cNvPr>
          <p:cNvSpPr>
            <a:spLocks noGrp="1"/>
          </p:cNvSpPr>
          <p:nvPr>
            <p:ph type="dt" sz="half" idx="10"/>
          </p:nvPr>
        </p:nvSpPr>
        <p:spPr/>
        <p:txBody>
          <a:bodyPr/>
          <a:lstStyle/>
          <a:p>
            <a:fld id="{6442F7DB-1410-43CA-BFD3-C7535F76F222}" type="datetimeFigureOut">
              <a:rPr lang="en-US" smtClean="0"/>
              <a:t>8/22/2022</a:t>
            </a:fld>
            <a:endParaRPr lang="en-US"/>
          </a:p>
        </p:txBody>
      </p:sp>
      <p:sp>
        <p:nvSpPr>
          <p:cNvPr id="5" name="Footer Placeholder 4">
            <a:extLst>
              <a:ext uri="{FF2B5EF4-FFF2-40B4-BE49-F238E27FC236}">
                <a16:creationId xmlns:a16="http://schemas.microsoft.com/office/drawing/2014/main" id="{276D3897-8EB7-C0B0-E95E-90BBED16E8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9DFDB8-9E2D-8464-5A87-28592E0DFE78}"/>
              </a:ext>
            </a:extLst>
          </p:cNvPr>
          <p:cNvSpPr>
            <a:spLocks noGrp="1"/>
          </p:cNvSpPr>
          <p:nvPr>
            <p:ph type="sldNum" sz="quarter" idx="12"/>
          </p:nvPr>
        </p:nvSpPr>
        <p:spPr/>
        <p:txBody>
          <a:bodyPr/>
          <a:lstStyle/>
          <a:p>
            <a:fld id="{54D07834-B5AB-472F-AAAE-CDCFCB0A5481}" type="slidenum">
              <a:rPr lang="en-US" smtClean="0"/>
              <a:t>‹#›</a:t>
            </a:fld>
            <a:endParaRPr lang="en-US"/>
          </a:p>
        </p:txBody>
      </p:sp>
    </p:spTree>
    <p:extLst>
      <p:ext uri="{BB962C8B-B14F-4D97-AF65-F5344CB8AC3E}">
        <p14:creationId xmlns:p14="http://schemas.microsoft.com/office/powerpoint/2010/main" val="1966812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46091-3FBF-3170-4C7B-D07ABEDE74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89733B-3F00-B3A4-ADB9-513D7AEE6B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1D6863-1492-D6ED-0F22-6C87510FCD60}"/>
              </a:ext>
            </a:extLst>
          </p:cNvPr>
          <p:cNvSpPr>
            <a:spLocks noGrp="1"/>
          </p:cNvSpPr>
          <p:nvPr>
            <p:ph type="dt" sz="half" idx="10"/>
          </p:nvPr>
        </p:nvSpPr>
        <p:spPr/>
        <p:txBody>
          <a:bodyPr/>
          <a:lstStyle/>
          <a:p>
            <a:fld id="{6442F7DB-1410-43CA-BFD3-C7535F76F222}" type="datetimeFigureOut">
              <a:rPr lang="en-US" smtClean="0"/>
              <a:t>8/22/2022</a:t>
            </a:fld>
            <a:endParaRPr lang="en-US"/>
          </a:p>
        </p:txBody>
      </p:sp>
      <p:sp>
        <p:nvSpPr>
          <p:cNvPr id="5" name="Footer Placeholder 4">
            <a:extLst>
              <a:ext uri="{FF2B5EF4-FFF2-40B4-BE49-F238E27FC236}">
                <a16:creationId xmlns:a16="http://schemas.microsoft.com/office/drawing/2014/main" id="{6415E615-36E1-CC0E-620F-2AF499A0F3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27EC45-AC62-FCFC-4A4F-D0BF9D9BFE11}"/>
              </a:ext>
            </a:extLst>
          </p:cNvPr>
          <p:cNvSpPr>
            <a:spLocks noGrp="1"/>
          </p:cNvSpPr>
          <p:nvPr>
            <p:ph type="sldNum" sz="quarter" idx="12"/>
          </p:nvPr>
        </p:nvSpPr>
        <p:spPr/>
        <p:txBody>
          <a:bodyPr/>
          <a:lstStyle/>
          <a:p>
            <a:fld id="{54D07834-B5AB-472F-AAAE-CDCFCB0A5481}" type="slidenum">
              <a:rPr lang="en-US" smtClean="0"/>
              <a:t>‹#›</a:t>
            </a:fld>
            <a:endParaRPr lang="en-US"/>
          </a:p>
        </p:txBody>
      </p:sp>
    </p:spTree>
    <p:extLst>
      <p:ext uri="{BB962C8B-B14F-4D97-AF65-F5344CB8AC3E}">
        <p14:creationId xmlns:p14="http://schemas.microsoft.com/office/powerpoint/2010/main" val="2356924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E036F-3281-8C34-547D-171FA74D85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206316-0DC8-ABD1-9675-9FFFA137A1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ED46FC5-4AB4-E3BD-E570-9A0F5C4D254B}"/>
              </a:ext>
            </a:extLst>
          </p:cNvPr>
          <p:cNvSpPr>
            <a:spLocks noGrp="1"/>
          </p:cNvSpPr>
          <p:nvPr>
            <p:ph type="dt" sz="half" idx="10"/>
          </p:nvPr>
        </p:nvSpPr>
        <p:spPr/>
        <p:txBody>
          <a:bodyPr/>
          <a:lstStyle/>
          <a:p>
            <a:fld id="{6442F7DB-1410-43CA-BFD3-C7535F76F222}" type="datetimeFigureOut">
              <a:rPr lang="en-US" smtClean="0"/>
              <a:t>8/22/2022</a:t>
            </a:fld>
            <a:endParaRPr lang="en-US"/>
          </a:p>
        </p:txBody>
      </p:sp>
      <p:sp>
        <p:nvSpPr>
          <p:cNvPr id="5" name="Footer Placeholder 4">
            <a:extLst>
              <a:ext uri="{FF2B5EF4-FFF2-40B4-BE49-F238E27FC236}">
                <a16:creationId xmlns:a16="http://schemas.microsoft.com/office/drawing/2014/main" id="{DB41BD6E-3B0D-D896-C3FA-62C7FE0F49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D47780-067B-0FD2-DEA2-E16F0F3DF21D}"/>
              </a:ext>
            </a:extLst>
          </p:cNvPr>
          <p:cNvSpPr>
            <a:spLocks noGrp="1"/>
          </p:cNvSpPr>
          <p:nvPr>
            <p:ph type="sldNum" sz="quarter" idx="12"/>
          </p:nvPr>
        </p:nvSpPr>
        <p:spPr/>
        <p:txBody>
          <a:bodyPr/>
          <a:lstStyle/>
          <a:p>
            <a:fld id="{54D07834-B5AB-472F-AAAE-CDCFCB0A5481}" type="slidenum">
              <a:rPr lang="en-US" smtClean="0"/>
              <a:t>‹#›</a:t>
            </a:fld>
            <a:endParaRPr lang="en-US"/>
          </a:p>
        </p:txBody>
      </p:sp>
    </p:spTree>
    <p:extLst>
      <p:ext uri="{BB962C8B-B14F-4D97-AF65-F5344CB8AC3E}">
        <p14:creationId xmlns:p14="http://schemas.microsoft.com/office/powerpoint/2010/main" val="1976949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A8220-5D67-F4FE-5794-01CC6A3579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8E2B206-32AC-2BEC-F9E6-E2DE224D284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A766119-D2F0-1304-73C4-EEAEE02A34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101C33-2B18-A01D-756A-A08E3CC3485A}"/>
              </a:ext>
            </a:extLst>
          </p:cNvPr>
          <p:cNvSpPr>
            <a:spLocks noGrp="1"/>
          </p:cNvSpPr>
          <p:nvPr>
            <p:ph type="dt" sz="half" idx="10"/>
          </p:nvPr>
        </p:nvSpPr>
        <p:spPr/>
        <p:txBody>
          <a:bodyPr/>
          <a:lstStyle/>
          <a:p>
            <a:fld id="{6442F7DB-1410-43CA-BFD3-C7535F76F222}" type="datetimeFigureOut">
              <a:rPr lang="en-US" smtClean="0"/>
              <a:t>8/22/2022</a:t>
            </a:fld>
            <a:endParaRPr lang="en-US"/>
          </a:p>
        </p:txBody>
      </p:sp>
      <p:sp>
        <p:nvSpPr>
          <p:cNvPr id="6" name="Footer Placeholder 5">
            <a:extLst>
              <a:ext uri="{FF2B5EF4-FFF2-40B4-BE49-F238E27FC236}">
                <a16:creationId xmlns:a16="http://schemas.microsoft.com/office/drawing/2014/main" id="{5A5BAB8D-9929-79C2-1D86-91313841C7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E7A795-1F56-A94B-2D3D-B0CC7050BD5A}"/>
              </a:ext>
            </a:extLst>
          </p:cNvPr>
          <p:cNvSpPr>
            <a:spLocks noGrp="1"/>
          </p:cNvSpPr>
          <p:nvPr>
            <p:ph type="sldNum" sz="quarter" idx="12"/>
          </p:nvPr>
        </p:nvSpPr>
        <p:spPr/>
        <p:txBody>
          <a:bodyPr/>
          <a:lstStyle/>
          <a:p>
            <a:fld id="{54D07834-B5AB-472F-AAAE-CDCFCB0A5481}" type="slidenum">
              <a:rPr lang="en-US" smtClean="0"/>
              <a:t>‹#›</a:t>
            </a:fld>
            <a:endParaRPr lang="en-US"/>
          </a:p>
        </p:txBody>
      </p:sp>
    </p:spTree>
    <p:extLst>
      <p:ext uri="{BB962C8B-B14F-4D97-AF65-F5344CB8AC3E}">
        <p14:creationId xmlns:p14="http://schemas.microsoft.com/office/powerpoint/2010/main" val="473571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B4948-D7E9-40A5-84E5-FC5E2EA92E3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48AF04D-B651-BF6B-AFCF-1740DBC2E1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9134580-CC3B-50E8-2DD5-08EAE8C6BE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0B29980-64FB-B1D4-6AEF-48D1B64589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E8016F-4634-8360-0279-118A683F40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8C5E6B4-0B3C-2A43-8123-18D412EE4173}"/>
              </a:ext>
            </a:extLst>
          </p:cNvPr>
          <p:cNvSpPr>
            <a:spLocks noGrp="1"/>
          </p:cNvSpPr>
          <p:nvPr>
            <p:ph type="dt" sz="half" idx="10"/>
          </p:nvPr>
        </p:nvSpPr>
        <p:spPr/>
        <p:txBody>
          <a:bodyPr/>
          <a:lstStyle/>
          <a:p>
            <a:fld id="{6442F7DB-1410-43CA-BFD3-C7535F76F222}" type="datetimeFigureOut">
              <a:rPr lang="en-US" smtClean="0"/>
              <a:t>8/22/2022</a:t>
            </a:fld>
            <a:endParaRPr lang="en-US"/>
          </a:p>
        </p:txBody>
      </p:sp>
      <p:sp>
        <p:nvSpPr>
          <p:cNvPr id="8" name="Footer Placeholder 7">
            <a:extLst>
              <a:ext uri="{FF2B5EF4-FFF2-40B4-BE49-F238E27FC236}">
                <a16:creationId xmlns:a16="http://schemas.microsoft.com/office/drawing/2014/main" id="{C36381E8-35E1-7409-C82F-78F0B0B4834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7EC586-83C9-61DA-33F9-0BF3AA6CD70F}"/>
              </a:ext>
            </a:extLst>
          </p:cNvPr>
          <p:cNvSpPr>
            <a:spLocks noGrp="1"/>
          </p:cNvSpPr>
          <p:nvPr>
            <p:ph type="sldNum" sz="quarter" idx="12"/>
          </p:nvPr>
        </p:nvSpPr>
        <p:spPr/>
        <p:txBody>
          <a:bodyPr/>
          <a:lstStyle/>
          <a:p>
            <a:fld id="{54D07834-B5AB-472F-AAAE-CDCFCB0A5481}" type="slidenum">
              <a:rPr lang="en-US" smtClean="0"/>
              <a:t>‹#›</a:t>
            </a:fld>
            <a:endParaRPr lang="en-US"/>
          </a:p>
        </p:txBody>
      </p:sp>
    </p:spTree>
    <p:extLst>
      <p:ext uri="{BB962C8B-B14F-4D97-AF65-F5344CB8AC3E}">
        <p14:creationId xmlns:p14="http://schemas.microsoft.com/office/powerpoint/2010/main" val="4016882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F7AC6-59F5-DE00-DEE2-AA7BA876FEF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5383C37-3314-D10A-3DC3-C469C5FCB985}"/>
              </a:ext>
            </a:extLst>
          </p:cNvPr>
          <p:cNvSpPr>
            <a:spLocks noGrp="1"/>
          </p:cNvSpPr>
          <p:nvPr>
            <p:ph type="dt" sz="half" idx="10"/>
          </p:nvPr>
        </p:nvSpPr>
        <p:spPr/>
        <p:txBody>
          <a:bodyPr/>
          <a:lstStyle/>
          <a:p>
            <a:fld id="{6442F7DB-1410-43CA-BFD3-C7535F76F222}" type="datetimeFigureOut">
              <a:rPr lang="en-US" smtClean="0"/>
              <a:t>8/22/2022</a:t>
            </a:fld>
            <a:endParaRPr lang="en-US"/>
          </a:p>
        </p:txBody>
      </p:sp>
      <p:sp>
        <p:nvSpPr>
          <p:cNvPr id="4" name="Footer Placeholder 3">
            <a:extLst>
              <a:ext uri="{FF2B5EF4-FFF2-40B4-BE49-F238E27FC236}">
                <a16:creationId xmlns:a16="http://schemas.microsoft.com/office/drawing/2014/main" id="{0CF5F438-1E38-C93C-7C93-1E85B932A5D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5D8D221-24EA-DCA9-44BE-4B9701E0EDBD}"/>
              </a:ext>
            </a:extLst>
          </p:cNvPr>
          <p:cNvSpPr>
            <a:spLocks noGrp="1"/>
          </p:cNvSpPr>
          <p:nvPr>
            <p:ph type="sldNum" sz="quarter" idx="12"/>
          </p:nvPr>
        </p:nvSpPr>
        <p:spPr/>
        <p:txBody>
          <a:bodyPr/>
          <a:lstStyle/>
          <a:p>
            <a:fld id="{54D07834-B5AB-472F-AAAE-CDCFCB0A5481}" type="slidenum">
              <a:rPr lang="en-US" smtClean="0"/>
              <a:t>‹#›</a:t>
            </a:fld>
            <a:endParaRPr lang="en-US"/>
          </a:p>
        </p:txBody>
      </p:sp>
    </p:spTree>
    <p:extLst>
      <p:ext uri="{BB962C8B-B14F-4D97-AF65-F5344CB8AC3E}">
        <p14:creationId xmlns:p14="http://schemas.microsoft.com/office/powerpoint/2010/main" val="50965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4A74DE-401D-B2BA-D8B0-BFC346C7E8B4}"/>
              </a:ext>
            </a:extLst>
          </p:cNvPr>
          <p:cNvSpPr>
            <a:spLocks noGrp="1"/>
          </p:cNvSpPr>
          <p:nvPr>
            <p:ph type="dt" sz="half" idx="10"/>
          </p:nvPr>
        </p:nvSpPr>
        <p:spPr/>
        <p:txBody>
          <a:bodyPr/>
          <a:lstStyle/>
          <a:p>
            <a:fld id="{6442F7DB-1410-43CA-BFD3-C7535F76F222}" type="datetimeFigureOut">
              <a:rPr lang="en-US" smtClean="0"/>
              <a:t>8/22/2022</a:t>
            </a:fld>
            <a:endParaRPr lang="en-US"/>
          </a:p>
        </p:txBody>
      </p:sp>
      <p:sp>
        <p:nvSpPr>
          <p:cNvPr id="3" name="Footer Placeholder 2">
            <a:extLst>
              <a:ext uri="{FF2B5EF4-FFF2-40B4-BE49-F238E27FC236}">
                <a16:creationId xmlns:a16="http://schemas.microsoft.com/office/drawing/2014/main" id="{5735FBAE-7062-7FFD-8741-33855F77FF3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ED65934-4F1F-6A35-9A5F-03C41D95F8B7}"/>
              </a:ext>
            </a:extLst>
          </p:cNvPr>
          <p:cNvSpPr>
            <a:spLocks noGrp="1"/>
          </p:cNvSpPr>
          <p:nvPr>
            <p:ph type="sldNum" sz="quarter" idx="12"/>
          </p:nvPr>
        </p:nvSpPr>
        <p:spPr/>
        <p:txBody>
          <a:bodyPr/>
          <a:lstStyle/>
          <a:p>
            <a:fld id="{54D07834-B5AB-472F-AAAE-CDCFCB0A5481}" type="slidenum">
              <a:rPr lang="en-US" smtClean="0"/>
              <a:t>‹#›</a:t>
            </a:fld>
            <a:endParaRPr lang="en-US"/>
          </a:p>
        </p:txBody>
      </p:sp>
    </p:spTree>
    <p:extLst>
      <p:ext uri="{BB962C8B-B14F-4D97-AF65-F5344CB8AC3E}">
        <p14:creationId xmlns:p14="http://schemas.microsoft.com/office/powerpoint/2010/main" val="3086676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52CFE-2D46-3E45-37FB-74F98DF7C9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03A892-1EC2-0C49-BB61-2E5C52C9B1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878DB8F-5CBC-0EBC-D3C5-08541DC8C6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833FBE-FE73-129C-0AE3-42A3710363F7}"/>
              </a:ext>
            </a:extLst>
          </p:cNvPr>
          <p:cNvSpPr>
            <a:spLocks noGrp="1"/>
          </p:cNvSpPr>
          <p:nvPr>
            <p:ph type="dt" sz="half" idx="10"/>
          </p:nvPr>
        </p:nvSpPr>
        <p:spPr/>
        <p:txBody>
          <a:bodyPr/>
          <a:lstStyle/>
          <a:p>
            <a:fld id="{6442F7DB-1410-43CA-BFD3-C7535F76F222}" type="datetimeFigureOut">
              <a:rPr lang="en-US" smtClean="0"/>
              <a:t>8/22/2022</a:t>
            </a:fld>
            <a:endParaRPr lang="en-US"/>
          </a:p>
        </p:txBody>
      </p:sp>
      <p:sp>
        <p:nvSpPr>
          <p:cNvPr id="6" name="Footer Placeholder 5">
            <a:extLst>
              <a:ext uri="{FF2B5EF4-FFF2-40B4-BE49-F238E27FC236}">
                <a16:creationId xmlns:a16="http://schemas.microsoft.com/office/drawing/2014/main" id="{3A3165DE-B6E1-299B-E90B-5D7203C501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806B89-40AC-B590-8EAC-561CC8E2CAD7}"/>
              </a:ext>
            </a:extLst>
          </p:cNvPr>
          <p:cNvSpPr>
            <a:spLocks noGrp="1"/>
          </p:cNvSpPr>
          <p:nvPr>
            <p:ph type="sldNum" sz="quarter" idx="12"/>
          </p:nvPr>
        </p:nvSpPr>
        <p:spPr/>
        <p:txBody>
          <a:bodyPr/>
          <a:lstStyle/>
          <a:p>
            <a:fld id="{54D07834-B5AB-472F-AAAE-CDCFCB0A5481}" type="slidenum">
              <a:rPr lang="en-US" smtClean="0"/>
              <a:t>‹#›</a:t>
            </a:fld>
            <a:endParaRPr lang="en-US"/>
          </a:p>
        </p:txBody>
      </p:sp>
    </p:spTree>
    <p:extLst>
      <p:ext uri="{BB962C8B-B14F-4D97-AF65-F5344CB8AC3E}">
        <p14:creationId xmlns:p14="http://schemas.microsoft.com/office/powerpoint/2010/main" val="56477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51537-D805-E3E8-BEC7-2CC27FD1BC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D8D6788-8E77-DC69-2C63-84A58669D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F2CD766-2FF1-B9B6-158F-A0E8DE6D17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C173C8-8A46-D8A8-F75B-D4A373A19BBF}"/>
              </a:ext>
            </a:extLst>
          </p:cNvPr>
          <p:cNvSpPr>
            <a:spLocks noGrp="1"/>
          </p:cNvSpPr>
          <p:nvPr>
            <p:ph type="dt" sz="half" idx="10"/>
          </p:nvPr>
        </p:nvSpPr>
        <p:spPr/>
        <p:txBody>
          <a:bodyPr/>
          <a:lstStyle/>
          <a:p>
            <a:fld id="{6442F7DB-1410-43CA-BFD3-C7535F76F222}" type="datetimeFigureOut">
              <a:rPr lang="en-US" smtClean="0"/>
              <a:t>8/22/2022</a:t>
            </a:fld>
            <a:endParaRPr lang="en-US"/>
          </a:p>
        </p:txBody>
      </p:sp>
      <p:sp>
        <p:nvSpPr>
          <p:cNvPr id="6" name="Footer Placeholder 5">
            <a:extLst>
              <a:ext uri="{FF2B5EF4-FFF2-40B4-BE49-F238E27FC236}">
                <a16:creationId xmlns:a16="http://schemas.microsoft.com/office/drawing/2014/main" id="{6DE2E803-0493-26ED-65B5-11CC62CE20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A30D8B-4A86-41D2-B004-E5FF161E57D9}"/>
              </a:ext>
            </a:extLst>
          </p:cNvPr>
          <p:cNvSpPr>
            <a:spLocks noGrp="1"/>
          </p:cNvSpPr>
          <p:nvPr>
            <p:ph type="sldNum" sz="quarter" idx="12"/>
          </p:nvPr>
        </p:nvSpPr>
        <p:spPr/>
        <p:txBody>
          <a:bodyPr/>
          <a:lstStyle/>
          <a:p>
            <a:fld id="{54D07834-B5AB-472F-AAAE-CDCFCB0A5481}" type="slidenum">
              <a:rPr lang="en-US" smtClean="0"/>
              <a:t>‹#›</a:t>
            </a:fld>
            <a:endParaRPr lang="en-US"/>
          </a:p>
        </p:txBody>
      </p:sp>
    </p:spTree>
    <p:extLst>
      <p:ext uri="{BB962C8B-B14F-4D97-AF65-F5344CB8AC3E}">
        <p14:creationId xmlns:p14="http://schemas.microsoft.com/office/powerpoint/2010/main" val="1656228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2E2623-47ED-DD09-8BE1-D5AB661295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6FDA21A-033F-022F-21E2-50ADB85918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14D55A-A0AA-AD1C-CD75-093090EAE6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42F7DB-1410-43CA-BFD3-C7535F76F222}" type="datetimeFigureOut">
              <a:rPr lang="en-US" smtClean="0"/>
              <a:t>8/22/2022</a:t>
            </a:fld>
            <a:endParaRPr lang="en-US"/>
          </a:p>
        </p:txBody>
      </p:sp>
      <p:sp>
        <p:nvSpPr>
          <p:cNvPr id="5" name="Footer Placeholder 4">
            <a:extLst>
              <a:ext uri="{FF2B5EF4-FFF2-40B4-BE49-F238E27FC236}">
                <a16:creationId xmlns:a16="http://schemas.microsoft.com/office/drawing/2014/main" id="{20BD8FB3-6C0B-C2BF-0FCC-43C10B08C6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27E11E6-6035-CD90-375A-91FF9D7F95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D07834-B5AB-472F-AAAE-CDCFCB0A5481}" type="slidenum">
              <a:rPr lang="en-US" smtClean="0"/>
              <a:t>‹#›</a:t>
            </a:fld>
            <a:endParaRPr lang="en-US"/>
          </a:p>
        </p:txBody>
      </p:sp>
    </p:spTree>
    <p:extLst>
      <p:ext uri="{BB962C8B-B14F-4D97-AF65-F5344CB8AC3E}">
        <p14:creationId xmlns:p14="http://schemas.microsoft.com/office/powerpoint/2010/main" val="2804654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am04.safelinks.protection.outlook.com/?url=https%3A%2F%2Fapp-us.oceaview.com%2F&amp;data=05%7C01%7Cphilip.h.gubbins%40vanderbilt.edu%7Cb0bd8e6bf5044fb3b69b08da560ab947%7Cba5a7f39e3be4ab3b45067fa80faecad%7C0%7C0%7C637916901602776977%7CUnknown%7CTWFpbGZsb3d8eyJWIjoiMC4wLjAwMDAiLCJQIjoiV2luMzIiLCJBTiI6Ik1haWwiLCJXVCI6Mn0%3D%7C3000%7C%7C%7C&amp;sdata=MaHqM5YSMwr5nUkvlxjiW9kzC2DfFJOaQZENscR2R7U%3D&amp;reserved=0" TargetMode="External"/><Relationship Id="rId2" Type="http://schemas.openxmlformats.org/officeDocument/2006/relationships/hyperlink" Target="mailto:VBS-FIRM@vanderbilt.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app-us.oceaview.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9B417-E8A3-4EC5-53BB-4DB2BA29A412}"/>
              </a:ext>
            </a:extLst>
          </p:cNvPr>
          <p:cNvSpPr>
            <a:spLocks noGrp="1"/>
          </p:cNvSpPr>
          <p:nvPr>
            <p:ph type="ctrTitle"/>
          </p:nvPr>
        </p:nvSpPr>
        <p:spPr/>
        <p:txBody>
          <a:bodyPr>
            <a:normAutofit/>
          </a:bodyPr>
          <a:lstStyle/>
          <a:p>
            <a:r>
              <a:rPr lang="en-US" dirty="0"/>
              <a:t>Defrosting Tips</a:t>
            </a:r>
          </a:p>
        </p:txBody>
      </p:sp>
      <p:sp>
        <p:nvSpPr>
          <p:cNvPr id="3" name="Subtitle 2">
            <a:extLst>
              <a:ext uri="{FF2B5EF4-FFF2-40B4-BE49-F238E27FC236}">
                <a16:creationId xmlns:a16="http://schemas.microsoft.com/office/drawing/2014/main" id="{0215708E-E8CE-5F2C-4736-7244B2B06E27}"/>
              </a:ext>
            </a:extLst>
          </p:cNvPr>
          <p:cNvSpPr>
            <a:spLocks noGrp="1"/>
          </p:cNvSpPr>
          <p:nvPr>
            <p:ph type="subTitle" idx="1"/>
          </p:nvPr>
        </p:nvSpPr>
        <p:spPr/>
        <p:txBody>
          <a:bodyPr>
            <a:normAutofit fontScale="77500" lnSpcReduction="20000"/>
          </a:bodyPr>
          <a:lstStyle/>
          <a:p>
            <a:endParaRPr lang="en-US" dirty="0"/>
          </a:p>
          <a:p>
            <a:r>
              <a:rPr lang="en-US" sz="3500" dirty="0"/>
              <a:t>“Click by Click” Guide</a:t>
            </a:r>
          </a:p>
          <a:p>
            <a:endParaRPr lang="en-US" dirty="0"/>
          </a:p>
          <a:p>
            <a:r>
              <a:rPr lang="en-US" sz="1800" dirty="0">
                <a:effectLst/>
                <a:latin typeface="Calibri" panose="020F0502020204030204" pitchFamily="34" charset="0"/>
                <a:ea typeface="Calibri" panose="020F0502020204030204" pitchFamily="34" charset="0"/>
                <a:cs typeface="Times New Roman" panose="02020603050405020304" pitchFamily="18" charset="0"/>
              </a:rPr>
              <a:t>VBS FIRM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VBS-FIRM@vanderbilt.edu</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https://app-us.oceaview.com</a:t>
            </a:r>
            <a:endParaRPr lang="en-US" dirty="0"/>
          </a:p>
        </p:txBody>
      </p:sp>
    </p:spTree>
    <p:extLst>
      <p:ext uri="{BB962C8B-B14F-4D97-AF65-F5344CB8AC3E}">
        <p14:creationId xmlns:p14="http://schemas.microsoft.com/office/powerpoint/2010/main" val="2619129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96DA881-406C-44FB-700A-4FAF68410AE8}"/>
              </a:ext>
            </a:extLst>
          </p:cNvPr>
          <p:cNvPicPr>
            <a:picLocks noChangeAspect="1"/>
          </p:cNvPicPr>
          <p:nvPr/>
        </p:nvPicPr>
        <p:blipFill>
          <a:blip r:embed="rId2"/>
          <a:stretch>
            <a:fillRect/>
          </a:stretch>
        </p:blipFill>
        <p:spPr>
          <a:xfrm>
            <a:off x="0" y="2552724"/>
            <a:ext cx="12192000" cy="4305276"/>
          </a:xfrm>
          <a:prstGeom prst="rect">
            <a:avLst/>
          </a:prstGeom>
        </p:spPr>
      </p:pic>
      <p:sp>
        <p:nvSpPr>
          <p:cNvPr id="2" name="Title 1">
            <a:extLst>
              <a:ext uri="{FF2B5EF4-FFF2-40B4-BE49-F238E27FC236}">
                <a16:creationId xmlns:a16="http://schemas.microsoft.com/office/drawing/2014/main" id="{1132D45F-CD49-24A9-AE53-B12042F1A150}"/>
              </a:ext>
            </a:extLst>
          </p:cNvPr>
          <p:cNvSpPr>
            <a:spLocks noGrp="1"/>
          </p:cNvSpPr>
          <p:nvPr>
            <p:ph type="title"/>
          </p:nvPr>
        </p:nvSpPr>
        <p:spPr>
          <a:xfrm>
            <a:off x="838200" y="281682"/>
            <a:ext cx="10515600" cy="1325563"/>
          </a:xfrm>
        </p:spPr>
        <p:txBody>
          <a:bodyPr/>
          <a:lstStyle/>
          <a:p>
            <a:r>
              <a:rPr lang="en-US" dirty="0"/>
              <a:t>To Restart Datalogging</a:t>
            </a:r>
          </a:p>
        </p:txBody>
      </p:sp>
      <p:sp>
        <p:nvSpPr>
          <p:cNvPr id="3" name="Content Placeholder 2">
            <a:extLst>
              <a:ext uri="{FF2B5EF4-FFF2-40B4-BE49-F238E27FC236}">
                <a16:creationId xmlns:a16="http://schemas.microsoft.com/office/drawing/2014/main" id="{124ED3DC-CDCB-D0E2-DBA9-AAF20C756E90}"/>
              </a:ext>
            </a:extLst>
          </p:cNvPr>
          <p:cNvSpPr>
            <a:spLocks noGrp="1"/>
          </p:cNvSpPr>
          <p:nvPr>
            <p:ph idx="1"/>
          </p:nvPr>
        </p:nvSpPr>
        <p:spPr>
          <a:xfrm>
            <a:off x="838200" y="1417524"/>
            <a:ext cx="10515600" cy="4351338"/>
          </a:xfrm>
        </p:spPr>
        <p:txBody>
          <a:bodyPr/>
          <a:lstStyle/>
          <a:p>
            <a:pPr marL="0" indent="0">
              <a:buNone/>
            </a:pPr>
            <a:r>
              <a:rPr lang="en-US" dirty="0"/>
              <a:t>You will have to wait for the arrow in the bottom right to turn blue. This could take around a half hour, as it takes time for the network and equipment to register the command.</a:t>
            </a:r>
          </a:p>
        </p:txBody>
      </p:sp>
      <p:sp>
        <p:nvSpPr>
          <p:cNvPr id="6" name="Elipse 11">
            <a:extLst>
              <a:ext uri="{FF2B5EF4-FFF2-40B4-BE49-F238E27FC236}">
                <a16:creationId xmlns:a16="http://schemas.microsoft.com/office/drawing/2014/main" id="{3C94F101-BFD6-4F5C-CC6D-2162125E6D6E}"/>
              </a:ext>
            </a:extLst>
          </p:cNvPr>
          <p:cNvSpPr/>
          <p:nvPr/>
        </p:nvSpPr>
        <p:spPr>
          <a:xfrm>
            <a:off x="11602291" y="6334406"/>
            <a:ext cx="322555" cy="319596"/>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dirty="0">
              <a:solidFill>
                <a:srgbClr val="E71224"/>
              </a:solidFill>
            </a:endParaRPr>
          </a:p>
        </p:txBody>
      </p:sp>
    </p:spTree>
    <p:extLst>
      <p:ext uri="{BB962C8B-B14F-4D97-AF65-F5344CB8AC3E}">
        <p14:creationId xmlns:p14="http://schemas.microsoft.com/office/powerpoint/2010/main" val="1806427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4FA17-2AF6-3FDB-C86D-0C2C84FC66D7}"/>
              </a:ext>
            </a:extLst>
          </p:cNvPr>
          <p:cNvSpPr>
            <a:spLocks noGrp="1"/>
          </p:cNvSpPr>
          <p:nvPr>
            <p:ph type="title"/>
          </p:nvPr>
        </p:nvSpPr>
        <p:spPr/>
        <p:txBody>
          <a:bodyPr/>
          <a:lstStyle/>
          <a:p>
            <a:r>
              <a:rPr lang="en-US" dirty="0"/>
              <a:t>To Restart Datalogging – DO NOT FORGET!</a:t>
            </a:r>
          </a:p>
        </p:txBody>
      </p:sp>
      <p:sp>
        <p:nvSpPr>
          <p:cNvPr id="3" name="Content Placeholder 2">
            <a:extLst>
              <a:ext uri="{FF2B5EF4-FFF2-40B4-BE49-F238E27FC236}">
                <a16:creationId xmlns:a16="http://schemas.microsoft.com/office/drawing/2014/main" id="{21898149-6F0E-400C-4DC4-87020EBB8307}"/>
              </a:ext>
            </a:extLst>
          </p:cNvPr>
          <p:cNvSpPr>
            <a:spLocks noGrp="1"/>
          </p:cNvSpPr>
          <p:nvPr>
            <p:ph idx="1"/>
          </p:nvPr>
        </p:nvSpPr>
        <p:spPr/>
        <p:txBody>
          <a:bodyPr/>
          <a:lstStyle/>
          <a:p>
            <a:pPr marL="0" indent="0">
              <a:buNone/>
            </a:pPr>
            <a:r>
              <a:rPr lang="en-US" dirty="0"/>
              <a:t>Now that the arrow is blue, click on it. You will have to enter your password again to start data logging.</a:t>
            </a:r>
          </a:p>
        </p:txBody>
      </p:sp>
      <p:pic>
        <p:nvPicPr>
          <p:cNvPr id="7" name="Picture 6">
            <a:extLst>
              <a:ext uri="{FF2B5EF4-FFF2-40B4-BE49-F238E27FC236}">
                <a16:creationId xmlns:a16="http://schemas.microsoft.com/office/drawing/2014/main" id="{0E0273C8-18DF-486F-C5AF-5C162FDA8266}"/>
              </a:ext>
            </a:extLst>
          </p:cNvPr>
          <p:cNvPicPr>
            <a:picLocks noChangeAspect="1"/>
          </p:cNvPicPr>
          <p:nvPr/>
        </p:nvPicPr>
        <p:blipFill>
          <a:blip r:embed="rId2"/>
          <a:stretch>
            <a:fillRect/>
          </a:stretch>
        </p:blipFill>
        <p:spPr>
          <a:xfrm>
            <a:off x="0" y="3040455"/>
            <a:ext cx="12192000" cy="3817545"/>
          </a:xfrm>
          <a:prstGeom prst="rect">
            <a:avLst/>
          </a:prstGeom>
        </p:spPr>
      </p:pic>
      <p:sp>
        <p:nvSpPr>
          <p:cNvPr id="8" name="Elipse 11">
            <a:extLst>
              <a:ext uri="{FF2B5EF4-FFF2-40B4-BE49-F238E27FC236}">
                <a16:creationId xmlns:a16="http://schemas.microsoft.com/office/drawing/2014/main" id="{B6165B02-D0C8-8183-131C-A267C42D1FCD}"/>
              </a:ext>
            </a:extLst>
          </p:cNvPr>
          <p:cNvSpPr/>
          <p:nvPr/>
        </p:nvSpPr>
        <p:spPr>
          <a:xfrm>
            <a:off x="11593413" y="6290017"/>
            <a:ext cx="322555" cy="319596"/>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dirty="0">
              <a:solidFill>
                <a:srgbClr val="E71224"/>
              </a:solidFill>
            </a:endParaRPr>
          </a:p>
        </p:txBody>
      </p:sp>
    </p:spTree>
    <p:extLst>
      <p:ext uri="{BB962C8B-B14F-4D97-AF65-F5344CB8AC3E}">
        <p14:creationId xmlns:p14="http://schemas.microsoft.com/office/powerpoint/2010/main" val="3133180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228A4-7A88-D1D1-827D-E1C653FB1E48}"/>
              </a:ext>
            </a:extLst>
          </p:cNvPr>
          <p:cNvSpPr>
            <a:spLocks noGrp="1"/>
          </p:cNvSpPr>
          <p:nvPr>
            <p:ph type="title"/>
          </p:nvPr>
        </p:nvSpPr>
        <p:spPr>
          <a:xfrm>
            <a:off x="838199" y="365125"/>
            <a:ext cx="11279819" cy="1325563"/>
          </a:xfrm>
        </p:spPr>
        <p:txBody>
          <a:bodyPr/>
          <a:lstStyle/>
          <a:p>
            <a:r>
              <a:rPr lang="en-US" dirty="0"/>
              <a:t>Activating </a:t>
            </a:r>
            <a:r>
              <a:rPr lang="en-US"/>
              <a:t>Datalogging could </a:t>
            </a:r>
            <a:r>
              <a:rPr lang="en-US" dirty="0"/>
              <a:t>take up to 30 min to Update – How to be sure it is Active:</a:t>
            </a:r>
          </a:p>
        </p:txBody>
      </p:sp>
      <p:sp>
        <p:nvSpPr>
          <p:cNvPr id="3" name="Content Placeholder 2">
            <a:extLst>
              <a:ext uri="{FF2B5EF4-FFF2-40B4-BE49-F238E27FC236}">
                <a16:creationId xmlns:a16="http://schemas.microsoft.com/office/drawing/2014/main" id="{CA3DCF45-66AC-2D8E-38A6-B4C8F6203BC6}"/>
              </a:ext>
            </a:extLst>
          </p:cNvPr>
          <p:cNvSpPr>
            <a:spLocks noGrp="1"/>
          </p:cNvSpPr>
          <p:nvPr>
            <p:ph idx="1"/>
          </p:nvPr>
        </p:nvSpPr>
        <p:spPr>
          <a:xfrm>
            <a:off x="838200" y="1914401"/>
            <a:ext cx="10515600" cy="4351338"/>
          </a:xfrm>
        </p:spPr>
        <p:txBody>
          <a:bodyPr>
            <a:normAutofit lnSpcReduction="10000"/>
          </a:bodyPr>
          <a:lstStyle/>
          <a:p>
            <a:pPr marL="0" indent="0">
              <a:buNone/>
            </a:pPr>
            <a:r>
              <a:rPr lang="en-US" dirty="0"/>
              <a:t>Here is what the equipment looks like when datalogging:</a:t>
            </a:r>
          </a:p>
          <a:p>
            <a:pPr marL="0" indent="0">
              <a:buNone/>
            </a:pPr>
            <a:endParaRPr lang="en-US" dirty="0"/>
          </a:p>
          <a:p>
            <a:pPr marL="0" indent="0">
              <a:buNone/>
            </a:pPr>
            <a:endParaRPr lang="en-US" dirty="0"/>
          </a:p>
          <a:p>
            <a:pPr marL="0" indent="0">
              <a:buNone/>
            </a:pPr>
            <a:endParaRPr lang="en-US" dirty="0"/>
          </a:p>
          <a:p>
            <a:pPr marL="0" indent="0">
              <a:buNone/>
            </a:pPr>
            <a:r>
              <a:rPr lang="en-US" i="1" dirty="0"/>
              <a:t>Note the red (currently alerting) and green, both are active.</a:t>
            </a:r>
          </a:p>
          <a:p>
            <a:pPr marL="0" indent="0">
              <a:buNone/>
            </a:pPr>
            <a:endParaRPr lang="en-US" i="1" dirty="0"/>
          </a:p>
          <a:p>
            <a:pPr marL="0" indent="0">
              <a:buNone/>
            </a:pPr>
            <a:r>
              <a:rPr lang="en-US" dirty="0"/>
              <a:t>Meanwhile:</a:t>
            </a:r>
          </a:p>
          <a:p>
            <a:pPr marL="0" indent="0">
              <a:buNone/>
            </a:pPr>
            <a:endParaRPr lang="en-US" dirty="0"/>
          </a:p>
          <a:p>
            <a:pPr marL="0" indent="0">
              <a:buNone/>
            </a:pPr>
            <a:r>
              <a:rPr lang="en-US" i="1" dirty="0"/>
              <a:t>The greyed-out panel indicates the equipment is not datalogging.</a:t>
            </a:r>
          </a:p>
          <a:p>
            <a:pPr marL="0" indent="0">
              <a:buNone/>
            </a:pPr>
            <a:endParaRPr lang="en-US" dirty="0"/>
          </a:p>
          <a:p>
            <a:pPr marL="0" indent="0">
              <a:buNone/>
            </a:pPr>
            <a:endParaRPr lang="en-US" dirty="0"/>
          </a:p>
        </p:txBody>
      </p:sp>
      <p:pic>
        <p:nvPicPr>
          <p:cNvPr id="5" name="Picture 4">
            <a:extLst>
              <a:ext uri="{FF2B5EF4-FFF2-40B4-BE49-F238E27FC236}">
                <a16:creationId xmlns:a16="http://schemas.microsoft.com/office/drawing/2014/main" id="{741173D1-C0AA-427E-3979-FF224498DBB0}"/>
              </a:ext>
            </a:extLst>
          </p:cNvPr>
          <p:cNvPicPr>
            <a:picLocks noChangeAspect="1"/>
          </p:cNvPicPr>
          <p:nvPr/>
        </p:nvPicPr>
        <p:blipFill>
          <a:blip r:embed="rId2"/>
          <a:stretch>
            <a:fillRect/>
          </a:stretch>
        </p:blipFill>
        <p:spPr>
          <a:xfrm>
            <a:off x="0" y="2468877"/>
            <a:ext cx="12192000" cy="1099151"/>
          </a:xfrm>
          <a:prstGeom prst="rect">
            <a:avLst/>
          </a:prstGeom>
        </p:spPr>
      </p:pic>
      <p:pic>
        <p:nvPicPr>
          <p:cNvPr id="7" name="Picture 6">
            <a:extLst>
              <a:ext uri="{FF2B5EF4-FFF2-40B4-BE49-F238E27FC236}">
                <a16:creationId xmlns:a16="http://schemas.microsoft.com/office/drawing/2014/main" id="{A310BC55-6612-52CD-8BF3-AC23310F3FA7}"/>
              </a:ext>
            </a:extLst>
          </p:cNvPr>
          <p:cNvPicPr>
            <a:picLocks noChangeAspect="1"/>
          </p:cNvPicPr>
          <p:nvPr/>
        </p:nvPicPr>
        <p:blipFill>
          <a:blip r:embed="rId3"/>
          <a:stretch>
            <a:fillRect/>
          </a:stretch>
        </p:blipFill>
        <p:spPr>
          <a:xfrm>
            <a:off x="0" y="5107222"/>
            <a:ext cx="12192000" cy="431784"/>
          </a:xfrm>
          <a:prstGeom prst="rect">
            <a:avLst/>
          </a:prstGeom>
        </p:spPr>
      </p:pic>
    </p:spTree>
    <p:extLst>
      <p:ext uri="{BB962C8B-B14F-4D97-AF65-F5344CB8AC3E}">
        <p14:creationId xmlns:p14="http://schemas.microsoft.com/office/powerpoint/2010/main" val="273667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C9F21-BB9D-AA80-EB32-D7E0350BD670}"/>
              </a:ext>
            </a:extLst>
          </p:cNvPr>
          <p:cNvSpPr>
            <a:spLocks noGrp="1"/>
          </p:cNvSpPr>
          <p:nvPr>
            <p:ph type="title"/>
          </p:nvPr>
        </p:nvSpPr>
        <p:spPr>
          <a:xfrm>
            <a:off x="838200" y="1554733"/>
            <a:ext cx="10515600" cy="1325563"/>
          </a:xfrm>
        </p:spPr>
        <p:txBody>
          <a:bodyPr>
            <a:normAutofit fontScale="90000"/>
          </a:bodyPr>
          <a:lstStyle/>
          <a:p>
            <a:r>
              <a:rPr lang="en-US" dirty="0"/>
              <a:t>If you follow the above steps, you should be good! The rest of this presentation just shows you another way to do the same thing, but would let you record the temperature data throughout defrost.</a:t>
            </a:r>
          </a:p>
        </p:txBody>
      </p:sp>
    </p:spTree>
    <p:extLst>
      <p:ext uri="{BB962C8B-B14F-4D97-AF65-F5344CB8AC3E}">
        <p14:creationId xmlns:p14="http://schemas.microsoft.com/office/powerpoint/2010/main" val="3893483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093A3-2F80-9951-172D-BF11C0003406}"/>
              </a:ext>
            </a:extLst>
          </p:cNvPr>
          <p:cNvSpPr>
            <a:spLocks noGrp="1"/>
          </p:cNvSpPr>
          <p:nvPr>
            <p:ph type="title"/>
          </p:nvPr>
        </p:nvSpPr>
        <p:spPr/>
        <p:txBody>
          <a:bodyPr/>
          <a:lstStyle/>
          <a:p>
            <a:r>
              <a:rPr lang="en-US" dirty="0"/>
              <a:t>Changing Equipment Type</a:t>
            </a:r>
          </a:p>
        </p:txBody>
      </p:sp>
      <p:sp>
        <p:nvSpPr>
          <p:cNvPr id="3" name="Content Placeholder 2">
            <a:extLst>
              <a:ext uri="{FF2B5EF4-FFF2-40B4-BE49-F238E27FC236}">
                <a16:creationId xmlns:a16="http://schemas.microsoft.com/office/drawing/2014/main" id="{5FD82A74-4335-4E81-8D08-B7B892563EBE}"/>
              </a:ext>
            </a:extLst>
          </p:cNvPr>
          <p:cNvSpPr>
            <a:spLocks noGrp="1"/>
          </p:cNvSpPr>
          <p:nvPr>
            <p:ph idx="1"/>
          </p:nvPr>
        </p:nvSpPr>
        <p:spPr>
          <a:xfrm>
            <a:off x="838200" y="1825624"/>
            <a:ext cx="10744200" cy="4778376"/>
          </a:xfrm>
        </p:spPr>
        <p:txBody>
          <a:bodyPr>
            <a:normAutofit/>
          </a:bodyPr>
          <a:lstStyle/>
          <a:p>
            <a:pPr marL="0" indent="0">
              <a:buNone/>
            </a:pPr>
            <a:r>
              <a:rPr lang="en-US" dirty="0"/>
              <a:t>This option is great if you do not want to go through the hassle of stopping datalogging and if you wanted to continue receiving data throughout defrost.</a:t>
            </a:r>
          </a:p>
          <a:p>
            <a:pPr marL="0" indent="0">
              <a:buNone/>
            </a:pPr>
            <a:r>
              <a:rPr lang="en-US" dirty="0"/>
              <a:t>This would allow you to see how long it takes your freezer to warm up and cool down. Note that if you do have mobile alert rules setup this will not work to not receive alerts.</a:t>
            </a:r>
          </a:p>
          <a:p>
            <a:pPr marL="0" indent="0">
              <a:buNone/>
            </a:pPr>
            <a:r>
              <a:rPr lang="en-US" dirty="0"/>
              <a:t>However, it is also harder to tell whether something has a different equipment type versus whether or not the datalogger is stopped. So you really do have to remember to change it back – otherwise you will not receive alerts until you do so. Because the datalogger will look green from our side.</a:t>
            </a:r>
          </a:p>
        </p:txBody>
      </p:sp>
    </p:spTree>
    <p:extLst>
      <p:ext uri="{BB962C8B-B14F-4D97-AF65-F5344CB8AC3E}">
        <p14:creationId xmlns:p14="http://schemas.microsoft.com/office/powerpoint/2010/main" val="58371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2D45F-CD49-24A9-AE53-B12042F1A150}"/>
              </a:ext>
            </a:extLst>
          </p:cNvPr>
          <p:cNvSpPr>
            <a:spLocks noGrp="1"/>
          </p:cNvSpPr>
          <p:nvPr>
            <p:ph type="title"/>
          </p:nvPr>
        </p:nvSpPr>
        <p:spPr/>
        <p:txBody>
          <a:bodyPr/>
          <a:lstStyle/>
          <a:p>
            <a:r>
              <a:rPr lang="en-US" dirty="0"/>
              <a:t>Changing Equipment Type</a:t>
            </a:r>
          </a:p>
        </p:txBody>
      </p:sp>
      <p:sp>
        <p:nvSpPr>
          <p:cNvPr id="3" name="Content Placeholder 2">
            <a:extLst>
              <a:ext uri="{FF2B5EF4-FFF2-40B4-BE49-F238E27FC236}">
                <a16:creationId xmlns:a16="http://schemas.microsoft.com/office/drawing/2014/main" id="{124ED3DC-CDCB-D0E2-DBA9-AAF20C756E90}"/>
              </a:ext>
            </a:extLst>
          </p:cNvPr>
          <p:cNvSpPr>
            <a:spLocks noGrp="1"/>
          </p:cNvSpPr>
          <p:nvPr>
            <p:ph idx="1"/>
          </p:nvPr>
        </p:nvSpPr>
        <p:spPr/>
        <p:txBody>
          <a:bodyPr/>
          <a:lstStyle/>
          <a:p>
            <a:pPr marL="0" indent="0">
              <a:buNone/>
            </a:pPr>
            <a:r>
              <a:rPr lang="en-US" dirty="0"/>
              <a:t>You will need to click on the equipment tab, circled in red below</a:t>
            </a:r>
          </a:p>
        </p:txBody>
      </p:sp>
      <p:pic>
        <p:nvPicPr>
          <p:cNvPr id="4" name="Picture 3">
            <a:extLst>
              <a:ext uri="{FF2B5EF4-FFF2-40B4-BE49-F238E27FC236}">
                <a16:creationId xmlns:a16="http://schemas.microsoft.com/office/drawing/2014/main" id="{59E33C0E-67CA-289E-2F10-3092BF42FF05}"/>
              </a:ext>
            </a:extLst>
          </p:cNvPr>
          <p:cNvPicPr>
            <a:picLocks noChangeAspect="1"/>
          </p:cNvPicPr>
          <p:nvPr/>
        </p:nvPicPr>
        <p:blipFill>
          <a:blip r:embed="rId2"/>
          <a:stretch>
            <a:fillRect/>
          </a:stretch>
        </p:blipFill>
        <p:spPr>
          <a:xfrm>
            <a:off x="44752" y="2603241"/>
            <a:ext cx="12081934" cy="4133797"/>
          </a:xfrm>
          <a:prstGeom prst="rect">
            <a:avLst/>
          </a:prstGeom>
        </p:spPr>
      </p:pic>
      <p:sp>
        <p:nvSpPr>
          <p:cNvPr id="6" name="Elipse 11">
            <a:extLst>
              <a:ext uri="{FF2B5EF4-FFF2-40B4-BE49-F238E27FC236}">
                <a16:creationId xmlns:a16="http://schemas.microsoft.com/office/drawing/2014/main" id="{3C94F101-BFD6-4F5C-CC6D-2162125E6D6E}"/>
              </a:ext>
            </a:extLst>
          </p:cNvPr>
          <p:cNvSpPr/>
          <p:nvPr/>
        </p:nvSpPr>
        <p:spPr>
          <a:xfrm>
            <a:off x="0" y="3564294"/>
            <a:ext cx="475861" cy="437000"/>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dirty="0">
              <a:solidFill>
                <a:srgbClr val="E71224"/>
              </a:solidFill>
            </a:endParaRPr>
          </a:p>
        </p:txBody>
      </p:sp>
    </p:spTree>
    <p:extLst>
      <p:ext uri="{BB962C8B-B14F-4D97-AF65-F5344CB8AC3E}">
        <p14:creationId xmlns:p14="http://schemas.microsoft.com/office/powerpoint/2010/main" val="4264184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2D45F-CD49-24A9-AE53-B12042F1A150}"/>
              </a:ext>
            </a:extLst>
          </p:cNvPr>
          <p:cNvSpPr>
            <a:spLocks noGrp="1"/>
          </p:cNvSpPr>
          <p:nvPr>
            <p:ph type="title"/>
          </p:nvPr>
        </p:nvSpPr>
        <p:spPr/>
        <p:txBody>
          <a:bodyPr/>
          <a:lstStyle/>
          <a:p>
            <a:r>
              <a:rPr lang="en-US" dirty="0"/>
              <a:t>Changing Equipment Type</a:t>
            </a:r>
          </a:p>
        </p:txBody>
      </p:sp>
      <p:sp>
        <p:nvSpPr>
          <p:cNvPr id="3" name="Content Placeholder 2">
            <a:extLst>
              <a:ext uri="{FF2B5EF4-FFF2-40B4-BE49-F238E27FC236}">
                <a16:creationId xmlns:a16="http://schemas.microsoft.com/office/drawing/2014/main" id="{124ED3DC-CDCB-D0E2-DBA9-AAF20C756E90}"/>
              </a:ext>
            </a:extLst>
          </p:cNvPr>
          <p:cNvSpPr>
            <a:spLocks noGrp="1"/>
          </p:cNvSpPr>
          <p:nvPr>
            <p:ph idx="1"/>
          </p:nvPr>
        </p:nvSpPr>
        <p:spPr>
          <a:xfrm>
            <a:off x="827919" y="1577050"/>
            <a:ext cx="10515600" cy="4351338"/>
          </a:xfrm>
        </p:spPr>
        <p:txBody>
          <a:bodyPr/>
          <a:lstStyle/>
          <a:p>
            <a:pPr marL="0" indent="0">
              <a:buNone/>
            </a:pPr>
            <a:r>
              <a:rPr lang="en-US" dirty="0"/>
              <a:t>Click on the line of the equipment to pull up the equipment side tab.</a:t>
            </a:r>
          </a:p>
        </p:txBody>
      </p:sp>
      <p:pic>
        <p:nvPicPr>
          <p:cNvPr id="4" name="Picture 3">
            <a:extLst>
              <a:ext uri="{FF2B5EF4-FFF2-40B4-BE49-F238E27FC236}">
                <a16:creationId xmlns:a16="http://schemas.microsoft.com/office/drawing/2014/main" id="{59E33C0E-67CA-289E-2F10-3092BF42FF05}"/>
              </a:ext>
            </a:extLst>
          </p:cNvPr>
          <p:cNvPicPr>
            <a:picLocks noChangeAspect="1"/>
          </p:cNvPicPr>
          <p:nvPr/>
        </p:nvPicPr>
        <p:blipFill>
          <a:blip r:embed="rId2"/>
          <a:stretch>
            <a:fillRect/>
          </a:stretch>
        </p:blipFill>
        <p:spPr>
          <a:xfrm>
            <a:off x="44752" y="2603241"/>
            <a:ext cx="12081934" cy="4133797"/>
          </a:xfrm>
          <a:prstGeom prst="rect">
            <a:avLst/>
          </a:prstGeom>
        </p:spPr>
      </p:pic>
      <p:sp>
        <p:nvSpPr>
          <p:cNvPr id="6" name="Elipse 11">
            <a:extLst>
              <a:ext uri="{FF2B5EF4-FFF2-40B4-BE49-F238E27FC236}">
                <a16:creationId xmlns:a16="http://schemas.microsoft.com/office/drawing/2014/main" id="{3C94F101-BFD6-4F5C-CC6D-2162125E6D6E}"/>
              </a:ext>
            </a:extLst>
          </p:cNvPr>
          <p:cNvSpPr/>
          <p:nvPr/>
        </p:nvSpPr>
        <p:spPr>
          <a:xfrm>
            <a:off x="1580225" y="4327773"/>
            <a:ext cx="10611775" cy="528312"/>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dirty="0">
              <a:solidFill>
                <a:srgbClr val="E71224"/>
              </a:solidFill>
            </a:endParaRPr>
          </a:p>
        </p:txBody>
      </p:sp>
    </p:spTree>
    <p:extLst>
      <p:ext uri="{BB962C8B-B14F-4D97-AF65-F5344CB8AC3E}">
        <p14:creationId xmlns:p14="http://schemas.microsoft.com/office/powerpoint/2010/main" val="5841639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D7DBA70-D500-E789-6BF5-D135459FECE7}"/>
              </a:ext>
            </a:extLst>
          </p:cNvPr>
          <p:cNvPicPr>
            <a:picLocks noChangeAspect="1"/>
          </p:cNvPicPr>
          <p:nvPr/>
        </p:nvPicPr>
        <p:blipFill>
          <a:blip r:embed="rId2"/>
          <a:stretch>
            <a:fillRect/>
          </a:stretch>
        </p:blipFill>
        <p:spPr>
          <a:xfrm>
            <a:off x="0" y="2741221"/>
            <a:ext cx="12192000" cy="4116779"/>
          </a:xfrm>
          <a:prstGeom prst="rect">
            <a:avLst/>
          </a:prstGeom>
        </p:spPr>
      </p:pic>
      <p:sp>
        <p:nvSpPr>
          <p:cNvPr id="2" name="Title 1">
            <a:extLst>
              <a:ext uri="{FF2B5EF4-FFF2-40B4-BE49-F238E27FC236}">
                <a16:creationId xmlns:a16="http://schemas.microsoft.com/office/drawing/2014/main" id="{1132D45F-CD49-24A9-AE53-B12042F1A150}"/>
              </a:ext>
            </a:extLst>
          </p:cNvPr>
          <p:cNvSpPr>
            <a:spLocks noGrp="1"/>
          </p:cNvSpPr>
          <p:nvPr>
            <p:ph type="title"/>
          </p:nvPr>
        </p:nvSpPr>
        <p:spPr/>
        <p:txBody>
          <a:bodyPr/>
          <a:lstStyle/>
          <a:p>
            <a:r>
              <a:rPr lang="en-US" dirty="0"/>
              <a:t>Changing Equipment Type</a:t>
            </a:r>
          </a:p>
        </p:txBody>
      </p:sp>
      <p:sp>
        <p:nvSpPr>
          <p:cNvPr id="3" name="Content Placeholder 2">
            <a:extLst>
              <a:ext uri="{FF2B5EF4-FFF2-40B4-BE49-F238E27FC236}">
                <a16:creationId xmlns:a16="http://schemas.microsoft.com/office/drawing/2014/main" id="{124ED3DC-CDCB-D0E2-DBA9-AAF20C756E90}"/>
              </a:ext>
            </a:extLst>
          </p:cNvPr>
          <p:cNvSpPr>
            <a:spLocks noGrp="1"/>
          </p:cNvSpPr>
          <p:nvPr>
            <p:ph idx="1"/>
          </p:nvPr>
        </p:nvSpPr>
        <p:spPr>
          <a:xfrm>
            <a:off x="838200" y="1594806"/>
            <a:ext cx="10515600" cy="4351338"/>
          </a:xfrm>
        </p:spPr>
        <p:txBody>
          <a:bodyPr/>
          <a:lstStyle/>
          <a:p>
            <a:pPr marL="0" indent="0">
              <a:buNone/>
            </a:pPr>
            <a:r>
              <a:rPr lang="en-US" dirty="0"/>
              <a:t>To change equipment type, you will need to click on the pencil “edit” button encircled in red.</a:t>
            </a:r>
          </a:p>
        </p:txBody>
      </p:sp>
      <p:sp>
        <p:nvSpPr>
          <p:cNvPr id="6" name="Elipse 11">
            <a:extLst>
              <a:ext uri="{FF2B5EF4-FFF2-40B4-BE49-F238E27FC236}">
                <a16:creationId xmlns:a16="http://schemas.microsoft.com/office/drawing/2014/main" id="{3C94F101-BFD6-4F5C-CC6D-2162125E6D6E}"/>
              </a:ext>
            </a:extLst>
          </p:cNvPr>
          <p:cNvSpPr/>
          <p:nvPr/>
        </p:nvSpPr>
        <p:spPr>
          <a:xfrm>
            <a:off x="11584311" y="2937163"/>
            <a:ext cx="377178" cy="397779"/>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dirty="0">
              <a:solidFill>
                <a:srgbClr val="E71224"/>
              </a:solidFill>
            </a:endParaRPr>
          </a:p>
        </p:txBody>
      </p:sp>
    </p:spTree>
    <p:extLst>
      <p:ext uri="{BB962C8B-B14F-4D97-AF65-F5344CB8AC3E}">
        <p14:creationId xmlns:p14="http://schemas.microsoft.com/office/powerpoint/2010/main" val="447030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2D45F-CD49-24A9-AE53-B12042F1A150}"/>
              </a:ext>
            </a:extLst>
          </p:cNvPr>
          <p:cNvSpPr>
            <a:spLocks noGrp="1"/>
          </p:cNvSpPr>
          <p:nvPr>
            <p:ph type="title"/>
          </p:nvPr>
        </p:nvSpPr>
        <p:spPr/>
        <p:txBody>
          <a:bodyPr/>
          <a:lstStyle/>
          <a:p>
            <a:r>
              <a:rPr lang="en-US" dirty="0"/>
              <a:t>Changing Equipment Type</a:t>
            </a:r>
          </a:p>
        </p:txBody>
      </p:sp>
      <p:sp>
        <p:nvSpPr>
          <p:cNvPr id="3" name="Content Placeholder 2">
            <a:extLst>
              <a:ext uri="{FF2B5EF4-FFF2-40B4-BE49-F238E27FC236}">
                <a16:creationId xmlns:a16="http://schemas.microsoft.com/office/drawing/2014/main" id="{124ED3DC-CDCB-D0E2-DBA9-AAF20C756E90}"/>
              </a:ext>
            </a:extLst>
          </p:cNvPr>
          <p:cNvSpPr>
            <a:spLocks noGrp="1"/>
          </p:cNvSpPr>
          <p:nvPr>
            <p:ph idx="1"/>
          </p:nvPr>
        </p:nvSpPr>
        <p:spPr>
          <a:xfrm>
            <a:off x="838200" y="1594806"/>
            <a:ext cx="10515600" cy="4351338"/>
          </a:xfrm>
        </p:spPr>
        <p:txBody>
          <a:bodyPr/>
          <a:lstStyle/>
          <a:p>
            <a:pPr marL="0" indent="0">
              <a:buNone/>
            </a:pPr>
            <a:r>
              <a:rPr lang="en-US" dirty="0"/>
              <a:t>You can then click on the Mobile button to change the designation of your freezer from static to mobile.</a:t>
            </a:r>
          </a:p>
        </p:txBody>
      </p:sp>
      <p:pic>
        <p:nvPicPr>
          <p:cNvPr id="5" name="Picture 4">
            <a:extLst>
              <a:ext uri="{FF2B5EF4-FFF2-40B4-BE49-F238E27FC236}">
                <a16:creationId xmlns:a16="http://schemas.microsoft.com/office/drawing/2014/main" id="{5A67B13A-02FB-8A61-416B-A605086B790A}"/>
              </a:ext>
            </a:extLst>
          </p:cNvPr>
          <p:cNvPicPr>
            <a:picLocks noChangeAspect="1"/>
          </p:cNvPicPr>
          <p:nvPr/>
        </p:nvPicPr>
        <p:blipFill rotWithShape="1">
          <a:blip r:embed="rId2"/>
          <a:srcRect l="15593" t="6598" b="37121"/>
          <a:stretch/>
        </p:blipFill>
        <p:spPr>
          <a:xfrm>
            <a:off x="725141" y="2600716"/>
            <a:ext cx="10741718" cy="3564224"/>
          </a:xfrm>
          <a:prstGeom prst="rect">
            <a:avLst/>
          </a:prstGeom>
        </p:spPr>
      </p:pic>
      <p:sp>
        <p:nvSpPr>
          <p:cNvPr id="6" name="Elipse 11">
            <a:extLst>
              <a:ext uri="{FF2B5EF4-FFF2-40B4-BE49-F238E27FC236}">
                <a16:creationId xmlns:a16="http://schemas.microsoft.com/office/drawing/2014/main" id="{3C94F101-BFD6-4F5C-CC6D-2162125E6D6E}"/>
              </a:ext>
            </a:extLst>
          </p:cNvPr>
          <p:cNvSpPr/>
          <p:nvPr/>
        </p:nvSpPr>
        <p:spPr>
          <a:xfrm>
            <a:off x="7305964" y="5343410"/>
            <a:ext cx="897878" cy="397779"/>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dirty="0">
              <a:solidFill>
                <a:srgbClr val="E71224"/>
              </a:solidFill>
            </a:endParaRPr>
          </a:p>
        </p:txBody>
      </p:sp>
    </p:spTree>
    <p:extLst>
      <p:ext uri="{BB962C8B-B14F-4D97-AF65-F5344CB8AC3E}">
        <p14:creationId xmlns:p14="http://schemas.microsoft.com/office/powerpoint/2010/main" val="30265215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2D45F-CD49-24A9-AE53-B12042F1A150}"/>
              </a:ext>
            </a:extLst>
          </p:cNvPr>
          <p:cNvSpPr>
            <a:spLocks noGrp="1"/>
          </p:cNvSpPr>
          <p:nvPr>
            <p:ph type="title"/>
          </p:nvPr>
        </p:nvSpPr>
        <p:spPr/>
        <p:txBody>
          <a:bodyPr/>
          <a:lstStyle/>
          <a:p>
            <a:r>
              <a:rPr lang="en-US" dirty="0"/>
              <a:t>Changing Equipment Type</a:t>
            </a:r>
          </a:p>
        </p:txBody>
      </p:sp>
      <p:sp>
        <p:nvSpPr>
          <p:cNvPr id="3" name="Content Placeholder 2">
            <a:extLst>
              <a:ext uri="{FF2B5EF4-FFF2-40B4-BE49-F238E27FC236}">
                <a16:creationId xmlns:a16="http://schemas.microsoft.com/office/drawing/2014/main" id="{124ED3DC-CDCB-D0E2-DBA9-AAF20C756E90}"/>
              </a:ext>
            </a:extLst>
          </p:cNvPr>
          <p:cNvSpPr>
            <a:spLocks noGrp="1"/>
          </p:cNvSpPr>
          <p:nvPr>
            <p:ph idx="1"/>
          </p:nvPr>
        </p:nvSpPr>
        <p:spPr>
          <a:xfrm>
            <a:off x="838200" y="1594806"/>
            <a:ext cx="5045364" cy="4351338"/>
          </a:xfrm>
        </p:spPr>
        <p:txBody>
          <a:bodyPr/>
          <a:lstStyle/>
          <a:p>
            <a:pPr marL="0" indent="0">
              <a:buNone/>
            </a:pPr>
            <a:r>
              <a:rPr lang="en-US" dirty="0"/>
              <a:t>Be sure to hit Save, and as stated previously, be sure </a:t>
            </a:r>
            <a:r>
              <a:rPr lang="en-US" b="1" dirty="0"/>
              <a:t>to not forget to change it back after done defrosting!</a:t>
            </a:r>
          </a:p>
          <a:p>
            <a:pPr marL="0" indent="0">
              <a:buNone/>
            </a:pPr>
            <a:r>
              <a:rPr lang="en-US" dirty="0"/>
              <a:t>Otherwise, we may forget entirely and the freezer will no longer send alerts whatsoever.</a:t>
            </a:r>
          </a:p>
        </p:txBody>
      </p:sp>
      <p:pic>
        <p:nvPicPr>
          <p:cNvPr id="10" name="Picture 9">
            <a:extLst>
              <a:ext uri="{FF2B5EF4-FFF2-40B4-BE49-F238E27FC236}">
                <a16:creationId xmlns:a16="http://schemas.microsoft.com/office/drawing/2014/main" id="{296AA152-368D-5B36-BD2C-1AB3E107F6F1}"/>
              </a:ext>
            </a:extLst>
          </p:cNvPr>
          <p:cNvPicPr>
            <a:picLocks noChangeAspect="1"/>
          </p:cNvPicPr>
          <p:nvPr/>
        </p:nvPicPr>
        <p:blipFill>
          <a:blip r:embed="rId2"/>
          <a:stretch>
            <a:fillRect/>
          </a:stretch>
        </p:blipFill>
        <p:spPr>
          <a:xfrm>
            <a:off x="6651260" y="1594806"/>
            <a:ext cx="4063803" cy="4742873"/>
          </a:xfrm>
          <a:prstGeom prst="rect">
            <a:avLst/>
          </a:prstGeom>
        </p:spPr>
      </p:pic>
      <p:sp>
        <p:nvSpPr>
          <p:cNvPr id="6" name="Elipse 11">
            <a:extLst>
              <a:ext uri="{FF2B5EF4-FFF2-40B4-BE49-F238E27FC236}">
                <a16:creationId xmlns:a16="http://schemas.microsoft.com/office/drawing/2014/main" id="{3C94F101-BFD6-4F5C-CC6D-2162125E6D6E}"/>
              </a:ext>
            </a:extLst>
          </p:cNvPr>
          <p:cNvSpPr/>
          <p:nvPr/>
        </p:nvSpPr>
        <p:spPr>
          <a:xfrm>
            <a:off x="10012219" y="5946144"/>
            <a:ext cx="897878" cy="397779"/>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dirty="0">
              <a:solidFill>
                <a:srgbClr val="E71224"/>
              </a:solidFill>
            </a:endParaRPr>
          </a:p>
        </p:txBody>
      </p:sp>
    </p:spTree>
    <p:extLst>
      <p:ext uri="{BB962C8B-B14F-4D97-AF65-F5344CB8AC3E}">
        <p14:creationId xmlns:p14="http://schemas.microsoft.com/office/powerpoint/2010/main" val="2359115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B313E-408B-0108-6915-DA22FC18236A}"/>
              </a:ext>
            </a:extLst>
          </p:cNvPr>
          <p:cNvSpPr>
            <a:spLocks noGrp="1"/>
          </p:cNvSpPr>
          <p:nvPr>
            <p:ph type="title"/>
          </p:nvPr>
        </p:nvSpPr>
        <p:spPr/>
        <p:txBody>
          <a:bodyPr/>
          <a:lstStyle/>
          <a:p>
            <a:r>
              <a:rPr lang="en-US" dirty="0"/>
              <a:t>Defrosting Tips:</a:t>
            </a:r>
          </a:p>
        </p:txBody>
      </p:sp>
      <p:sp>
        <p:nvSpPr>
          <p:cNvPr id="3" name="Content Placeholder 2">
            <a:extLst>
              <a:ext uri="{FF2B5EF4-FFF2-40B4-BE49-F238E27FC236}">
                <a16:creationId xmlns:a16="http://schemas.microsoft.com/office/drawing/2014/main" id="{23431CC6-7556-9659-FB9A-9349F866867F}"/>
              </a:ext>
            </a:extLst>
          </p:cNvPr>
          <p:cNvSpPr>
            <a:spLocks noGrp="1"/>
          </p:cNvSpPr>
          <p:nvPr>
            <p:ph idx="1"/>
          </p:nvPr>
        </p:nvSpPr>
        <p:spPr/>
        <p:txBody>
          <a:bodyPr/>
          <a:lstStyle/>
          <a:p>
            <a:pPr marL="0" indent="0">
              <a:buNone/>
            </a:pPr>
            <a:r>
              <a:rPr lang="en-US" dirty="0"/>
              <a:t>There are two methods for stopping alerts, I will go through “Stopping Datalogging” first, then “Changing the Equipment Type”, which has more utility.</a:t>
            </a:r>
          </a:p>
        </p:txBody>
      </p:sp>
    </p:spTree>
    <p:extLst>
      <p:ext uri="{BB962C8B-B14F-4D97-AF65-F5344CB8AC3E}">
        <p14:creationId xmlns:p14="http://schemas.microsoft.com/office/powerpoint/2010/main" val="3649946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B62A6-1914-996B-C665-77314B3559F0}"/>
              </a:ext>
            </a:extLst>
          </p:cNvPr>
          <p:cNvSpPr>
            <a:spLocks noGrp="1"/>
          </p:cNvSpPr>
          <p:nvPr>
            <p:ph type="title"/>
          </p:nvPr>
        </p:nvSpPr>
        <p:spPr/>
        <p:txBody>
          <a:bodyPr/>
          <a:lstStyle/>
          <a:p>
            <a:r>
              <a:rPr lang="en-US" dirty="0"/>
              <a:t>You should be all good for defrosting.</a:t>
            </a:r>
          </a:p>
        </p:txBody>
      </p:sp>
      <p:sp>
        <p:nvSpPr>
          <p:cNvPr id="3" name="Content Placeholder 2">
            <a:extLst>
              <a:ext uri="{FF2B5EF4-FFF2-40B4-BE49-F238E27FC236}">
                <a16:creationId xmlns:a16="http://schemas.microsoft.com/office/drawing/2014/main" id="{E5BB72ED-B154-B192-D419-30A5583B0EC0}"/>
              </a:ext>
            </a:extLst>
          </p:cNvPr>
          <p:cNvSpPr>
            <a:spLocks noGrp="1"/>
          </p:cNvSpPr>
          <p:nvPr>
            <p:ph idx="1"/>
          </p:nvPr>
        </p:nvSpPr>
        <p:spPr>
          <a:xfrm>
            <a:off x="838200" y="1690688"/>
            <a:ext cx="10117823" cy="4351338"/>
          </a:xfrm>
        </p:spPr>
        <p:txBody>
          <a:bodyPr/>
          <a:lstStyle/>
          <a:p>
            <a:pPr marL="0" indent="0">
              <a:buNone/>
            </a:pPr>
            <a:r>
              <a:rPr lang="en-US" i="1" dirty="0"/>
              <a:t>There are also user guides for:</a:t>
            </a:r>
          </a:p>
          <a:p>
            <a:pPr>
              <a:buFontTx/>
              <a:buChar char="-"/>
            </a:pPr>
            <a:r>
              <a:rPr lang="en-US" dirty="0"/>
              <a:t>Adding users</a:t>
            </a:r>
          </a:p>
          <a:p>
            <a:pPr>
              <a:buFontTx/>
              <a:buChar char="-"/>
            </a:pPr>
            <a:r>
              <a:rPr lang="en-US" dirty="0"/>
              <a:t>Editing temperature thresholds</a:t>
            </a:r>
          </a:p>
          <a:p>
            <a:pPr>
              <a:buFontTx/>
              <a:buChar char="-"/>
            </a:pPr>
            <a:r>
              <a:rPr lang="en-US" dirty="0"/>
              <a:t>Editing alert rules</a:t>
            </a:r>
          </a:p>
          <a:p>
            <a:pPr marL="0" indent="0">
              <a:buNone/>
            </a:pPr>
            <a:endParaRPr lang="en-US"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95261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B62A6-1914-996B-C665-77314B3559F0}"/>
              </a:ext>
            </a:extLst>
          </p:cNvPr>
          <p:cNvSpPr>
            <a:spLocks noGrp="1"/>
          </p:cNvSpPr>
          <p:nvPr>
            <p:ph type="title"/>
          </p:nvPr>
        </p:nvSpPr>
        <p:spPr/>
        <p:txBody>
          <a:bodyPr/>
          <a:lstStyle/>
          <a:p>
            <a:r>
              <a:rPr lang="en-US" dirty="0"/>
              <a:t>Access the site:</a:t>
            </a:r>
          </a:p>
        </p:txBody>
      </p:sp>
      <p:sp>
        <p:nvSpPr>
          <p:cNvPr id="3" name="Content Placeholder 2">
            <a:extLst>
              <a:ext uri="{FF2B5EF4-FFF2-40B4-BE49-F238E27FC236}">
                <a16:creationId xmlns:a16="http://schemas.microsoft.com/office/drawing/2014/main" id="{E5BB72ED-B154-B192-D419-30A5583B0EC0}"/>
              </a:ext>
            </a:extLst>
          </p:cNvPr>
          <p:cNvSpPr>
            <a:spLocks noGrp="1"/>
          </p:cNvSpPr>
          <p:nvPr>
            <p:ph idx="1"/>
          </p:nvPr>
        </p:nvSpPr>
        <p:spPr>
          <a:xfrm>
            <a:off x="838200" y="1825625"/>
            <a:ext cx="3381462" cy="4351338"/>
          </a:xfrm>
        </p:spPr>
        <p:txBody>
          <a:bodyPr/>
          <a:lstStyle/>
          <a:p>
            <a:pPr marL="0" indent="0">
              <a:buNone/>
            </a:pPr>
            <a:r>
              <a:rPr lang="en-US" dirty="0"/>
              <a:t>Go to this site: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https://app-us.oceaview.com</a:t>
            </a:r>
            <a:endPar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dirty="0"/>
              <a:t>And login using your </a:t>
            </a:r>
            <a:r>
              <a:rPr lang="en-US" dirty="0" err="1"/>
              <a:t>VUNetID</a:t>
            </a:r>
            <a:endParaRPr lang="en-US"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A4AA5648-367B-491D-3E8C-8D55FA5FA35B}"/>
              </a:ext>
            </a:extLst>
          </p:cNvPr>
          <p:cNvPicPr>
            <a:picLocks noChangeAspect="1"/>
          </p:cNvPicPr>
          <p:nvPr/>
        </p:nvPicPr>
        <p:blipFill rotWithShape="1">
          <a:blip r:embed="rId3"/>
          <a:srcRect r="5840" b="5098"/>
          <a:stretch/>
        </p:blipFill>
        <p:spPr>
          <a:xfrm>
            <a:off x="3970390" y="2088859"/>
            <a:ext cx="7772931" cy="4088104"/>
          </a:xfrm>
          <a:prstGeom prst="rect">
            <a:avLst/>
          </a:prstGeom>
        </p:spPr>
      </p:pic>
    </p:spTree>
    <p:extLst>
      <p:ext uri="{BB962C8B-B14F-4D97-AF65-F5344CB8AC3E}">
        <p14:creationId xmlns:p14="http://schemas.microsoft.com/office/powerpoint/2010/main" val="2850161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2D45F-CD49-24A9-AE53-B12042F1A150}"/>
              </a:ext>
            </a:extLst>
          </p:cNvPr>
          <p:cNvSpPr>
            <a:spLocks noGrp="1"/>
          </p:cNvSpPr>
          <p:nvPr>
            <p:ph type="title"/>
          </p:nvPr>
        </p:nvSpPr>
        <p:spPr/>
        <p:txBody>
          <a:bodyPr/>
          <a:lstStyle/>
          <a:p>
            <a:r>
              <a:rPr lang="en-US" dirty="0"/>
              <a:t>Stopping Datalogging:</a:t>
            </a:r>
          </a:p>
        </p:txBody>
      </p:sp>
      <p:sp>
        <p:nvSpPr>
          <p:cNvPr id="3" name="Content Placeholder 2">
            <a:extLst>
              <a:ext uri="{FF2B5EF4-FFF2-40B4-BE49-F238E27FC236}">
                <a16:creationId xmlns:a16="http://schemas.microsoft.com/office/drawing/2014/main" id="{124ED3DC-CDCB-D0E2-DBA9-AAF20C756E90}"/>
              </a:ext>
            </a:extLst>
          </p:cNvPr>
          <p:cNvSpPr>
            <a:spLocks noGrp="1"/>
          </p:cNvSpPr>
          <p:nvPr>
            <p:ph idx="1"/>
          </p:nvPr>
        </p:nvSpPr>
        <p:spPr/>
        <p:txBody>
          <a:bodyPr/>
          <a:lstStyle/>
          <a:p>
            <a:pPr marL="0" indent="0">
              <a:buNone/>
            </a:pPr>
            <a:r>
              <a:rPr lang="en-US" dirty="0"/>
              <a:t>You will need to click on the equipment tab, circled in red below</a:t>
            </a:r>
          </a:p>
        </p:txBody>
      </p:sp>
      <p:pic>
        <p:nvPicPr>
          <p:cNvPr id="4" name="Picture 3">
            <a:extLst>
              <a:ext uri="{FF2B5EF4-FFF2-40B4-BE49-F238E27FC236}">
                <a16:creationId xmlns:a16="http://schemas.microsoft.com/office/drawing/2014/main" id="{59E33C0E-67CA-289E-2F10-3092BF42FF05}"/>
              </a:ext>
            </a:extLst>
          </p:cNvPr>
          <p:cNvPicPr>
            <a:picLocks noChangeAspect="1"/>
          </p:cNvPicPr>
          <p:nvPr/>
        </p:nvPicPr>
        <p:blipFill>
          <a:blip r:embed="rId2"/>
          <a:stretch>
            <a:fillRect/>
          </a:stretch>
        </p:blipFill>
        <p:spPr>
          <a:xfrm>
            <a:off x="44752" y="2603241"/>
            <a:ext cx="12081934" cy="4133797"/>
          </a:xfrm>
          <a:prstGeom prst="rect">
            <a:avLst/>
          </a:prstGeom>
        </p:spPr>
      </p:pic>
      <p:sp>
        <p:nvSpPr>
          <p:cNvPr id="6" name="Elipse 11">
            <a:extLst>
              <a:ext uri="{FF2B5EF4-FFF2-40B4-BE49-F238E27FC236}">
                <a16:creationId xmlns:a16="http://schemas.microsoft.com/office/drawing/2014/main" id="{3C94F101-BFD6-4F5C-CC6D-2162125E6D6E}"/>
              </a:ext>
            </a:extLst>
          </p:cNvPr>
          <p:cNvSpPr/>
          <p:nvPr/>
        </p:nvSpPr>
        <p:spPr>
          <a:xfrm>
            <a:off x="0" y="3564294"/>
            <a:ext cx="475861" cy="437000"/>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dirty="0">
              <a:solidFill>
                <a:srgbClr val="E71224"/>
              </a:solidFill>
            </a:endParaRPr>
          </a:p>
        </p:txBody>
      </p:sp>
    </p:spTree>
    <p:extLst>
      <p:ext uri="{BB962C8B-B14F-4D97-AF65-F5344CB8AC3E}">
        <p14:creationId xmlns:p14="http://schemas.microsoft.com/office/powerpoint/2010/main" val="1950746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3186C-D25A-392A-2346-9019CEEB9C90}"/>
              </a:ext>
            </a:extLst>
          </p:cNvPr>
          <p:cNvSpPr>
            <a:spLocks noGrp="1"/>
          </p:cNvSpPr>
          <p:nvPr>
            <p:ph type="title"/>
          </p:nvPr>
        </p:nvSpPr>
        <p:spPr/>
        <p:txBody>
          <a:bodyPr/>
          <a:lstStyle/>
          <a:p>
            <a:r>
              <a:rPr lang="en-US" dirty="0"/>
              <a:t>Stopping Datalogging:</a:t>
            </a:r>
          </a:p>
        </p:txBody>
      </p:sp>
      <p:sp>
        <p:nvSpPr>
          <p:cNvPr id="3" name="Content Placeholder 2">
            <a:extLst>
              <a:ext uri="{FF2B5EF4-FFF2-40B4-BE49-F238E27FC236}">
                <a16:creationId xmlns:a16="http://schemas.microsoft.com/office/drawing/2014/main" id="{2A72AB6B-78EF-DCB1-2358-7A62E324BD3D}"/>
              </a:ext>
            </a:extLst>
          </p:cNvPr>
          <p:cNvSpPr>
            <a:spLocks noGrp="1"/>
          </p:cNvSpPr>
          <p:nvPr>
            <p:ph idx="1"/>
          </p:nvPr>
        </p:nvSpPr>
        <p:spPr>
          <a:xfrm>
            <a:off x="838200" y="1825625"/>
            <a:ext cx="10003971" cy="4351338"/>
          </a:xfrm>
        </p:spPr>
        <p:txBody>
          <a:bodyPr/>
          <a:lstStyle/>
          <a:p>
            <a:pPr marL="0" indent="0">
              <a:buNone/>
            </a:pPr>
            <a:r>
              <a:rPr lang="en-US" dirty="0"/>
              <a:t>Under the equipment tab, you can view all equipment associated with you, and by clicking on the graph icon (circled in red) for a specific piece of equipment you can view temperature data over time.</a:t>
            </a:r>
          </a:p>
        </p:txBody>
      </p:sp>
      <p:pic>
        <p:nvPicPr>
          <p:cNvPr id="7" name="Picture 6">
            <a:extLst>
              <a:ext uri="{FF2B5EF4-FFF2-40B4-BE49-F238E27FC236}">
                <a16:creationId xmlns:a16="http://schemas.microsoft.com/office/drawing/2014/main" id="{010CBE5C-A30A-2D38-252F-592D3378C71D}"/>
              </a:ext>
            </a:extLst>
          </p:cNvPr>
          <p:cNvPicPr>
            <a:picLocks noChangeAspect="1"/>
          </p:cNvPicPr>
          <p:nvPr/>
        </p:nvPicPr>
        <p:blipFill>
          <a:blip r:embed="rId2"/>
          <a:stretch>
            <a:fillRect/>
          </a:stretch>
        </p:blipFill>
        <p:spPr>
          <a:xfrm>
            <a:off x="2202024" y="3341344"/>
            <a:ext cx="9924662" cy="3395693"/>
          </a:xfrm>
          <a:prstGeom prst="rect">
            <a:avLst/>
          </a:prstGeom>
        </p:spPr>
      </p:pic>
      <p:sp>
        <p:nvSpPr>
          <p:cNvPr id="9" name="Elipse 11">
            <a:extLst>
              <a:ext uri="{FF2B5EF4-FFF2-40B4-BE49-F238E27FC236}">
                <a16:creationId xmlns:a16="http://schemas.microsoft.com/office/drawing/2014/main" id="{7B8D0B02-C3B5-A58C-29A8-051EDAC34035}"/>
              </a:ext>
            </a:extLst>
          </p:cNvPr>
          <p:cNvSpPr/>
          <p:nvPr/>
        </p:nvSpPr>
        <p:spPr>
          <a:xfrm>
            <a:off x="5570376" y="4765594"/>
            <a:ext cx="317239" cy="1168676"/>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a:solidFill>
                <a:srgbClr val="E71224"/>
              </a:solidFill>
            </a:endParaRPr>
          </a:p>
        </p:txBody>
      </p:sp>
    </p:spTree>
    <p:extLst>
      <p:ext uri="{BB962C8B-B14F-4D97-AF65-F5344CB8AC3E}">
        <p14:creationId xmlns:p14="http://schemas.microsoft.com/office/powerpoint/2010/main" val="1848958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69F62-B1C5-7BFC-BA33-F3C8A467A583}"/>
              </a:ext>
            </a:extLst>
          </p:cNvPr>
          <p:cNvSpPr>
            <a:spLocks noGrp="1"/>
          </p:cNvSpPr>
          <p:nvPr>
            <p:ph type="title"/>
          </p:nvPr>
        </p:nvSpPr>
        <p:spPr>
          <a:xfrm>
            <a:off x="838200" y="-151790"/>
            <a:ext cx="10515600" cy="1325563"/>
          </a:xfrm>
        </p:spPr>
        <p:txBody>
          <a:bodyPr/>
          <a:lstStyle/>
          <a:p>
            <a:r>
              <a:rPr lang="en-US" dirty="0"/>
              <a:t>Stopping Datalogging:</a:t>
            </a:r>
          </a:p>
        </p:txBody>
      </p:sp>
      <p:sp>
        <p:nvSpPr>
          <p:cNvPr id="3" name="Content Placeholder 2">
            <a:extLst>
              <a:ext uri="{FF2B5EF4-FFF2-40B4-BE49-F238E27FC236}">
                <a16:creationId xmlns:a16="http://schemas.microsoft.com/office/drawing/2014/main" id="{20ABB72B-D0D4-419B-F978-B0151763491E}"/>
              </a:ext>
            </a:extLst>
          </p:cNvPr>
          <p:cNvSpPr>
            <a:spLocks noGrp="1"/>
          </p:cNvSpPr>
          <p:nvPr>
            <p:ph idx="1"/>
          </p:nvPr>
        </p:nvSpPr>
        <p:spPr>
          <a:xfrm>
            <a:off x="472532" y="1173773"/>
            <a:ext cx="11246935" cy="871270"/>
          </a:xfrm>
        </p:spPr>
        <p:txBody>
          <a:bodyPr>
            <a:normAutofit/>
          </a:bodyPr>
          <a:lstStyle/>
          <a:p>
            <a:pPr marL="0" indent="0">
              <a:buNone/>
            </a:pPr>
            <a:r>
              <a:rPr lang="en-US" dirty="0"/>
              <a:t>Freezers (-80s, -20s, Cold Rooms) generally have 3 high limits and 1 low limit. (And a technical alarm should the datalogging be interrupted.)</a:t>
            </a:r>
          </a:p>
        </p:txBody>
      </p:sp>
      <p:pic>
        <p:nvPicPr>
          <p:cNvPr id="5" name="Picture 4">
            <a:extLst>
              <a:ext uri="{FF2B5EF4-FFF2-40B4-BE49-F238E27FC236}">
                <a16:creationId xmlns:a16="http://schemas.microsoft.com/office/drawing/2014/main" id="{014E3E16-1D1C-B224-594B-7AD9B4D75FDD}"/>
              </a:ext>
            </a:extLst>
          </p:cNvPr>
          <p:cNvPicPr>
            <a:picLocks noChangeAspect="1"/>
          </p:cNvPicPr>
          <p:nvPr/>
        </p:nvPicPr>
        <p:blipFill rotWithShape="1">
          <a:blip r:embed="rId2"/>
          <a:srcRect t="7366" r="1503" b="5127"/>
          <a:stretch/>
        </p:blipFill>
        <p:spPr>
          <a:xfrm>
            <a:off x="1551069" y="2274214"/>
            <a:ext cx="9479355" cy="4583785"/>
          </a:xfrm>
          <a:prstGeom prst="rect">
            <a:avLst/>
          </a:prstGeom>
        </p:spPr>
      </p:pic>
    </p:spTree>
    <p:extLst>
      <p:ext uri="{BB962C8B-B14F-4D97-AF65-F5344CB8AC3E}">
        <p14:creationId xmlns:p14="http://schemas.microsoft.com/office/powerpoint/2010/main" val="1128734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2D45F-CD49-24A9-AE53-B12042F1A150}"/>
              </a:ext>
            </a:extLst>
          </p:cNvPr>
          <p:cNvSpPr>
            <a:spLocks noGrp="1"/>
          </p:cNvSpPr>
          <p:nvPr>
            <p:ph type="title"/>
          </p:nvPr>
        </p:nvSpPr>
        <p:spPr/>
        <p:txBody>
          <a:bodyPr/>
          <a:lstStyle/>
          <a:p>
            <a:r>
              <a:rPr lang="en-US" dirty="0"/>
              <a:t>Stopping Datalogging:</a:t>
            </a:r>
          </a:p>
        </p:txBody>
      </p:sp>
      <p:sp>
        <p:nvSpPr>
          <p:cNvPr id="3" name="Content Placeholder 2">
            <a:extLst>
              <a:ext uri="{FF2B5EF4-FFF2-40B4-BE49-F238E27FC236}">
                <a16:creationId xmlns:a16="http://schemas.microsoft.com/office/drawing/2014/main" id="{124ED3DC-CDCB-D0E2-DBA9-AAF20C756E90}"/>
              </a:ext>
            </a:extLst>
          </p:cNvPr>
          <p:cNvSpPr>
            <a:spLocks noGrp="1"/>
          </p:cNvSpPr>
          <p:nvPr>
            <p:ph idx="1"/>
          </p:nvPr>
        </p:nvSpPr>
        <p:spPr>
          <a:xfrm>
            <a:off x="827919" y="1577050"/>
            <a:ext cx="10515600" cy="4351338"/>
          </a:xfrm>
        </p:spPr>
        <p:txBody>
          <a:bodyPr/>
          <a:lstStyle/>
          <a:p>
            <a:pPr marL="0" indent="0">
              <a:buNone/>
            </a:pPr>
            <a:r>
              <a:rPr lang="en-US" dirty="0"/>
              <a:t>Exit out of the chart to get back to the main Equipment page. </a:t>
            </a:r>
          </a:p>
          <a:p>
            <a:pPr marL="0" indent="0">
              <a:buNone/>
            </a:pPr>
            <a:r>
              <a:rPr lang="en-US" dirty="0"/>
              <a:t>Click on the line of the equipment to pull up the equipment side tab.</a:t>
            </a:r>
          </a:p>
        </p:txBody>
      </p:sp>
      <p:pic>
        <p:nvPicPr>
          <p:cNvPr id="4" name="Picture 3">
            <a:extLst>
              <a:ext uri="{FF2B5EF4-FFF2-40B4-BE49-F238E27FC236}">
                <a16:creationId xmlns:a16="http://schemas.microsoft.com/office/drawing/2014/main" id="{59E33C0E-67CA-289E-2F10-3092BF42FF05}"/>
              </a:ext>
            </a:extLst>
          </p:cNvPr>
          <p:cNvPicPr>
            <a:picLocks noChangeAspect="1"/>
          </p:cNvPicPr>
          <p:nvPr/>
        </p:nvPicPr>
        <p:blipFill>
          <a:blip r:embed="rId2"/>
          <a:stretch>
            <a:fillRect/>
          </a:stretch>
        </p:blipFill>
        <p:spPr>
          <a:xfrm>
            <a:off x="44752" y="2603241"/>
            <a:ext cx="12081934" cy="4133797"/>
          </a:xfrm>
          <a:prstGeom prst="rect">
            <a:avLst/>
          </a:prstGeom>
        </p:spPr>
      </p:pic>
      <p:sp>
        <p:nvSpPr>
          <p:cNvPr id="6" name="Elipse 11">
            <a:extLst>
              <a:ext uri="{FF2B5EF4-FFF2-40B4-BE49-F238E27FC236}">
                <a16:creationId xmlns:a16="http://schemas.microsoft.com/office/drawing/2014/main" id="{3C94F101-BFD6-4F5C-CC6D-2162125E6D6E}"/>
              </a:ext>
            </a:extLst>
          </p:cNvPr>
          <p:cNvSpPr/>
          <p:nvPr/>
        </p:nvSpPr>
        <p:spPr>
          <a:xfrm>
            <a:off x="1580225" y="4327773"/>
            <a:ext cx="10611775" cy="528312"/>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dirty="0">
              <a:solidFill>
                <a:srgbClr val="E71224"/>
              </a:solidFill>
            </a:endParaRPr>
          </a:p>
        </p:txBody>
      </p:sp>
    </p:spTree>
    <p:extLst>
      <p:ext uri="{BB962C8B-B14F-4D97-AF65-F5344CB8AC3E}">
        <p14:creationId xmlns:p14="http://schemas.microsoft.com/office/powerpoint/2010/main" val="4252219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D7DBA70-D500-E789-6BF5-D135459FECE7}"/>
              </a:ext>
            </a:extLst>
          </p:cNvPr>
          <p:cNvPicPr>
            <a:picLocks noChangeAspect="1"/>
          </p:cNvPicPr>
          <p:nvPr/>
        </p:nvPicPr>
        <p:blipFill>
          <a:blip r:embed="rId2"/>
          <a:stretch>
            <a:fillRect/>
          </a:stretch>
        </p:blipFill>
        <p:spPr>
          <a:xfrm>
            <a:off x="0" y="2741221"/>
            <a:ext cx="12192000" cy="4116779"/>
          </a:xfrm>
          <a:prstGeom prst="rect">
            <a:avLst/>
          </a:prstGeom>
        </p:spPr>
      </p:pic>
      <p:sp>
        <p:nvSpPr>
          <p:cNvPr id="2" name="Title 1">
            <a:extLst>
              <a:ext uri="{FF2B5EF4-FFF2-40B4-BE49-F238E27FC236}">
                <a16:creationId xmlns:a16="http://schemas.microsoft.com/office/drawing/2014/main" id="{1132D45F-CD49-24A9-AE53-B12042F1A150}"/>
              </a:ext>
            </a:extLst>
          </p:cNvPr>
          <p:cNvSpPr>
            <a:spLocks noGrp="1"/>
          </p:cNvSpPr>
          <p:nvPr>
            <p:ph type="title"/>
          </p:nvPr>
        </p:nvSpPr>
        <p:spPr/>
        <p:txBody>
          <a:bodyPr/>
          <a:lstStyle/>
          <a:p>
            <a:r>
              <a:rPr lang="en-US" dirty="0"/>
              <a:t>Stopping Datalogging</a:t>
            </a:r>
          </a:p>
        </p:txBody>
      </p:sp>
      <p:sp>
        <p:nvSpPr>
          <p:cNvPr id="3" name="Content Placeholder 2">
            <a:extLst>
              <a:ext uri="{FF2B5EF4-FFF2-40B4-BE49-F238E27FC236}">
                <a16:creationId xmlns:a16="http://schemas.microsoft.com/office/drawing/2014/main" id="{124ED3DC-CDCB-D0E2-DBA9-AAF20C756E90}"/>
              </a:ext>
            </a:extLst>
          </p:cNvPr>
          <p:cNvSpPr>
            <a:spLocks noGrp="1"/>
          </p:cNvSpPr>
          <p:nvPr>
            <p:ph idx="1"/>
          </p:nvPr>
        </p:nvSpPr>
        <p:spPr>
          <a:xfrm>
            <a:off x="838200" y="1594806"/>
            <a:ext cx="10515600" cy="4351338"/>
          </a:xfrm>
        </p:spPr>
        <p:txBody>
          <a:bodyPr/>
          <a:lstStyle/>
          <a:p>
            <a:pPr marL="0" indent="0">
              <a:buNone/>
            </a:pPr>
            <a:r>
              <a:rPr lang="en-US" dirty="0"/>
              <a:t>To change parameters, you will need to stop data-logging by clicking the blue stop button, circled in red.</a:t>
            </a:r>
          </a:p>
        </p:txBody>
      </p:sp>
      <p:sp>
        <p:nvSpPr>
          <p:cNvPr id="6" name="Elipse 11">
            <a:extLst>
              <a:ext uri="{FF2B5EF4-FFF2-40B4-BE49-F238E27FC236}">
                <a16:creationId xmlns:a16="http://schemas.microsoft.com/office/drawing/2014/main" id="{3C94F101-BFD6-4F5C-CC6D-2162125E6D6E}"/>
              </a:ext>
            </a:extLst>
          </p:cNvPr>
          <p:cNvSpPr/>
          <p:nvPr/>
        </p:nvSpPr>
        <p:spPr>
          <a:xfrm>
            <a:off x="11611622" y="6017165"/>
            <a:ext cx="322555" cy="319596"/>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dirty="0">
              <a:solidFill>
                <a:srgbClr val="E71224"/>
              </a:solidFill>
            </a:endParaRPr>
          </a:p>
        </p:txBody>
      </p:sp>
    </p:spTree>
    <p:extLst>
      <p:ext uri="{BB962C8B-B14F-4D97-AF65-F5344CB8AC3E}">
        <p14:creationId xmlns:p14="http://schemas.microsoft.com/office/powerpoint/2010/main" val="617501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D7DBA70-D500-E789-6BF5-D135459FECE7}"/>
              </a:ext>
            </a:extLst>
          </p:cNvPr>
          <p:cNvPicPr>
            <a:picLocks noChangeAspect="1"/>
          </p:cNvPicPr>
          <p:nvPr/>
        </p:nvPicPr>
        <p:blipFill>
          <a:blip r:embed="rId2"/>
          <a:stretch>
            <a:fillRect/>
          </a:stretch>
        </p:blipFill>
        <p:spPr>
          <a:xfrm>
            <a:off x="0" y="2741221"/>
            <a:ext cx="12192000" cy="4116779"/>
          </a:xfrm>
          <a:prstGeom prst="rect">
            <a:avLst/>
          </a:prstGeom>
        </p:spPr>
      </p:pic>
      <p:sp>
        <p:nvSpPr>
          <p:cNvPr id="2" name="Title 1">
            <a:extLst>
              <a:ext uri="{FF2B5EF4-FFF2-40B4-BE49-F238E27FC236}">
                <a16:creationId xmlns:a16="http://schemas.microsoft.com/office/drawing/2014/main" id="{1132D45F-CD49-24A9-AE53-B12042F1A150}"/>
              </a:ext>
            </a:extLst>
          </p:cNvPr>
          <p:cNvSpPr>
            <a:spLocks noGrp="1"/>
          </p:cNvSpPr>
          <p:nvPr>
            <p:ph type="title"/>
          </p:nvPr>
        </p:nvSpPr>
        <p:spPr>
          <a:xfrm>
            <a:off x="838200" y="281682"/>
            <a:ext cx="10515600" cy="1325563"/>
          </a:xfrm>
        </p:spPr>
        <p:txBody>
          <a:bodyPr/>
          <a:lstStyle/>
          <a:p>
            <a:r>
              <a:rPr lang="en-US" dirty="0"/>
              <a:t>Stopping Datalogging</a:t>
            </a:r>
          </a:p>
        </p:txBody>
      </p:sp>
      <p:sp>
        <p:nvSpPr>
          <p:cNvPr id="3" name="Content Placeholder 2">
            <a:extLst>
              <a:ext uri="{FF2B5EF4-FFF2-40B4-BE49-F238E27FC236}">
                <a16:creationId xmlns:a16="http://schemas.microsoft.com/office/drawing/2014/main" id="{124ED3DC-CDCB-D0E2-DBA9-AAF20C756E90}"/>
              </a:ext>
            </a:extLst>
          </p:cNvPr>
          <p:cNvSpPr>
            <a:spLocks noGrp="1"/>
          </p:cNvSpPr>
          <p:nvPr>
            <p:ph idx="1"/>
          </p:nvPr>
        </p:nvSpPr>
        <p:spPr>
          <a:xfrm>
            <a:off x="150920" y="1417524"/>
            <a:ext cx="12041079" cy="4351338"/>
          </a:xfrm>
        </p:spPr>
        <p:txBody>
          <a:bodyPr/>
          <a:lstStyle/>
          <a:p>
            <a:pPr marL="0" indent="0">
              <a:buNone/>
            </a:pPr>
            <a:r>
              <a:rPr lang="en-US" dirty="0"/>
              <a:t>Input your account password, force stop if you want it to be a bit quicker but not receive data for the time being. These network actions can take a half hour+.</a:t>
            </a:r>
          </a:p>
        </p:txBody>
      </p:sp>
      <p:sp>
        <p:nvSpPr>
          <p:cNvPr id="6" name="Elipse 11">
            <a:extLst>
              <a:ext uri="{FF2B5EF4-FFF2-40B4-BE49-F238E27FC236}">
                <a16:creationId xmlns:a16="http://schemas.microsoft.com/office/drawing/2014/main" id="{3C94F101-BFD6-4F5C-CC6D-2162125E6D6E}"/>
              </a:ext>
            </a:extLst>
          </p:cNvPr>
          <p:cNvSpPr/>
          <p:nvPr/>
        </p:nvSpPr>
        <p:spPr>
          <a:xfrm>
            <a:off x="11611622" y="6017165"/>
            <a:ext cx="322555" cy="319596"/>
          </a:xfrm>
          <a:prstGeom prst="ellipse">
            <a:avLst/>
          </a:prstGeom>
          <a:solidFill>
            <a:srgbClr val="E71224">
              <a:alpha val="5000"/>
            </a:srgbClr>
          </a:solidFill>
          <a:ln w="38100">
            <a:solidFill>
              <a:srgbClr val="E71224"/>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endParaRPr lang="en-US" dirty="0">
              <a:solidFill>
                <a:srgbClr val="E71224"/>
              </a:solidFill>
            </a:endParaRPr>
          </a:p>
        </p:txBody>
      </p:sp>
      <p:pic>
        <p:nvPicPr>
          <p:cNvPr id="5" name="Picture 4">
            <a:extLst>
              <a:ext uri="{FF2B5EF4-FFF2-40B4-BE49-F238E27FC236}">
                <a16:creationId xmlns:a16="http://schemas.microsoft.com/office/drawing/2014/main" id="{ACDCF8C0-A57E-426E-B7F0-0A1FF3AD366E}"/>
              </a:ext>
            </a:extLst>
          </p:cNvPr>
          <p:cNvPicPr>
            <a:picLocks noChangeAspect="1"/>
          </p:cNvPicPr>
          <p:nvPr/>
        </p:nvPicPr>
        <p:blipFill rotWithShape="1">
          <a:blip r:embed="rId3"/>
          <a:srcRect b="7431"/>
          <a:stretch/>
        </p:blipFill>
        <p:spPr>
          <a:xfrm>
            <a:off x="0" y="2310044"/>
            <a:ext cx="12192000" cy="4547956"/>
          </a:xfrm>
          <a:prstGeom prst="rect">
            <a:avLst/>
          </a:prstGeom>
        </p:spPr>
      </p:pic>
    </p:spTree>
    <p:extLst>
      <p:ext uri="{BB962C8B-B14F-4D97-AF65-F5344CB8AC3E}">
        <p14:creationId xmlns:p14="http://schemas.microsoft.com/office/powerpoint/2010/main" val="19222114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702</Words>
  <Application>Microsoft Office PowerPoint</Application>
  <PresentationFormat>Widescreen</PresentationFormat>
  <Paragraphs>59</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Defrosting Tips</vt:lpstr>
      <vt:lpstr>Defrosting Tips:</vt:lpstr>
      <vt:lpstr>Access the site:</vt:lpstr>
      <vt:lpstr>Stopping Datalogging:</vt:lpstr>
      <vt:lpstr>Stopping Datalogging:</vt:lpstr>
      <vt:lpstr>Stopping Datalogging:</vt:lpstr>
      <vt:lpstr>Stopping Datalogging:</vt:lpstr>
      <vt:lpstr>Stopping Datalogging</vt:lpstr>
      <vt:lpstr>Stopping Datalogging</vt:lpstr>
      <vt:lpstr>To Restart Datalogging</vt:lpstr>
      <vt:lpstr>To Restart Datalogging – DO NOT FORGET!</vt:lpstr>
      <vt:lpstr>Activating Datalogging could take up to 30 min to Update – How to be sure it is Active:</vt:lpstr>
      <vt:lpstr>If you follow the above steps, you should be good! The rest of this presentation just shows you another way to do the same thing, but would let you record the temperature data throughout defrost.</vt:lpstr>
      <vt:lpstr>Changing Equipment Type</vt:lpstr>
      <vt:lpstr>Changing Equipment Type</vt:lpstr>
      <vt:lpstr>Changing Equipment Type</vt:lpstr>
      <vt:lpstr>Changing Equipment Type</vt:lpstr>
      <vt:lpstr>Changing Equipment Type</vt:lpstr>
      <vt:lpstr>Changing Equipment Type</vt:lpstr>
      <vt:lpstr>You should be all good for defrosting.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Defrosting Tips</dc:title>
  <dc:creator>Gubbins, Philip H</dc:creator>
  <cp:lastModifiedBy>Gubbins, Philip H</cp:lastModifiedBy>
  <cp:revision>7</cp:revision>
  <dcterms:created xsi:type="dcterms:W3CDTF">2022-08-03T14:00:26Z</dcterms:created>
  <dcterms:modified xsi:type="dcterms:W3CDTF">2022-08-22T17:32:04Z</dcterms:modified>
</cp:coreProperties>
</file>