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3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77"/>
    <p:restoredTop sz="94884"/>
  </p:normalViewPr>
  <p:slideViewPr>
    <p:cSldViewPr snapToGrid="0" snapToObjects="1">
      <p:cViewPr varScale="1">
        <p:scale>
          <a:sx n="60" d="100"/>
          <a:sy n="60" d="100"/>
        </p:scale>
        <p:origin x="1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4CE10-5FE1-3D49-99A6-DAFC85AC0AE8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6927B-97D2-554B-A214-D73EE1A76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80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926" y="4227594"/>
            <a:ext cx="8404977" cy="1305500"/>
          </a:xfrm>
        </p:spPr>
        <p:txBody>
          <a:bodyPr anchor="b">
            <a:normAutofit/>
          </a:bodyPr>
          <a:lstStyle>
            <a:lvl1pPr algn="l">
              <a:defRPr sz="4000" b="0">
                <a:solidFill>
                  <a:schemeClr val="accent5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0927" y="5766099"/>
            <a:ext cx="8404976" cy="590251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6E16576-7A47-6F43-BCCC-0201D2F03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927" y="646847"/>
            <a:ext cx="2410896" cy="523522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36FE41B-E7AE-FC43-A4A2-51F8145209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9905" y="417149"/>
            <a:ext cx="1739198" cy="365125"/>
          </a:xfrm>
        </p:spPr>
        <p:txBody>
          <a:bodyPr/>
          <a:lstStyle>
            <a:lvl1pPr algn="r">
              <a:defRPr>
                <a:solidFill>
                  <a:schemeClr val="accent6"/>
                </a:solidFill>
              </a:defRPr>
            </a:lvl1pPr>
          </a:lstStyle>
          <a:p>
            <a:fld id="{6C33123A-F54F-2341-AC44-7F40417F38A2}" type="datetime4">
              <a:rPr lang="en-US" smtClean="0"/>
              <a:t>February 5,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468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68" y="2463800"/>
            <a:ext cx="8529676" cy="2651125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1400"/>
              </a:spcAft>
              <a:buNone/>
              <a:defRPr sz="2200" b="0" i="0" baseline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F94D049-750D-4443-ABB8-2C3A349AFA4B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76101" y="5209658"/>
            <a:ext cx="5276113" cy="1051959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721C2F4-C445-134C-AB62-EC44C3AC62A6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B0C0F91-4826-AB48-8200-0AA6EBCF9CAB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619509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1" descr="preencoded.png">
            <a:extLst>
              <a:ext uri="{FF2B5EF4-FFF2-40B4-BE49-F238E27FC236}">
                <a16:creationId xmlns:a16="http://schemas.microsoft.com/office/drawing/2014/main" id="{6129D614-C18E-A84F-A35D-B85AD0710D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B3474F2-813F-144E-A5E3-9EFB3D5E77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202" y="452406"/>
            <a:ext cx="5163202" cy="752449"/>
          </a:xfrm>
        </p:spPr>
        <p:txBody>
          <a:bodyPr anchor="t">
            <a:normAutofit/>
          </a:bodyPr>
          <a:lstStyle>
            <a:lvl1pPr>
              <a:defRPr sz="1300" b="1"/>
            </a:lvl1pPr>
          </a:lstStyle>
          <a:p>
            <a:r>
              <a:rPr lang="en-US" dirty="0"/>
              <a:t>Introduction Title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F95F123-F83C-D74D-B917-9E9D3B4BA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7244" y="1702014"/>
            <a:ext cx="5163202" cy="4255854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1500"/>
              </a:spcAft>
              <a:buNone/>
              <a:defRPr sz="220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 descr="Icon&#10;&#10;Description automatically generated with medium confidence">
            <a:extLst>
              <a:ext uri="{FF2B5EF4-FFF2-40B4-BE49-F238E27FC236}">
                <a16:creationId xmlns:a16="http://schemas.microsoft.com/office/drawing/2014/main" id="{1F61D637-3F32-614B-99A7-CE6CA71985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927D43-946C-AB43-B96A-8F8625D7ECA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566312" y="446161"/>
            <a:ext cx="4394634" cy="758694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25F86CE-9BC1-6743-9E0C-DD5B6FB8AB49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545850" y="1702014"/>
            <a:ext cx="5140134" cy="425585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lnSpc>
                <a:spcPts val="2000"/>
              </a:lnSpc>
              <a:spcAft>
                <a:spcPts val="1950"/>
              </a:spcAft>
            </a:pPr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5035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bg>
      <p:bgPr>
        <a:solidFill>
          <a:srgbClr val="F5F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4202" y="1308839"/>
            <a:ext cx="6264941" cy="130522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BF1B40-2588-3D4B-8C12-01E00E3A8BD5}"/>
              </a:ext>
            </a:extLst>
          </p:cNvPr>
          <p:cNvCxnSpPr>
            <a:cxnSpLocks/>
          </p:cNvCxnSpPr>
          <p:nvPr userDrawn="1"/>
        </p:nvCxnSpPr>
        <p:spPr>
          <a:xfrm>
            <a:off x="7993530" y="2652595"/>
            <a:ext cx="0" cy="3701068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1AC8C5-5BCC-F143-AA3D-E8B580BC3899}"/>
              </a:ext>
            </a:extLst>
          </p:cNvPr>
          <p:cNvCxnSpPr>
            <a:cxnSpLocks/>
          </p:cNvCxnSpPr>
          <p:nvPr userDrawn="1"/>
        </p:nvCxnSpPr>
        <p:spPr>
          <a:xfrm>
            <a:off x="4174297" y="2652595"/>
            <a:ext cx="0" cy="3701068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433607-A703-8641-92B9-55BCB9A6172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2652595"/>
            <a:ext cx="12192000" cy="0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F57EB42-4981-064D-9CE9-E9DB573814EB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086501" y="2723842"/>
            <a:ext cx="3670724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4924E4CC-F6FD-524A-9FED-C626A85DF7FA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8086501" y="3121049"/>
            <a:ext cx="3670718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66B347D-34B5-7142-B26C-56CEAC99DC7D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8086501" y="3999752"/>
            <a:ext cx="3670705" cy="2353911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8838D29-272F-F149-AD8D-3E5D2AD51AF6}"/>
              </a:ext>
            </a:extLst>
          </p:cNvPr>
          <p:cNvSpPr>
            <a:spLocks noGrp="1"/>
          </p:cNvSpPr>
          <p:nvPr>
            <p:ph type="body" sz="half" idx="27"/>
          </p:nvPr>
        </p:nvSpPr>
        <p:spPr>
          <a:xfrm>
            <a:off x="444202" y="2723842"/>
            <a:ext cx="3670724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4B575BD0-362D-7C47-9EAD-C5F806621E1D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444202" y="3121049"/>
            <a:ext cx="3670718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8003DD90-3175-F44F-8D72-458530DE4A62}"/>
              </a:ext>
            </a:extLst>
          </p:cNvPr>
          <p:cNvSpPr>
            <a:spLocks noGrp="1"/>
          </p:cNvSpPr>
          <p:nvPr>
            <p:ph type="body" sz="half" idx="29"/>
          </p:nvPr>
        </p:nvSpPr>
        <p:spPr>
          <a:xfrm>
            <a:off x="444202" y="3999752"/>
            <a:ext cx="3670705" cy="2353911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4DF355D-6530-1F46-BC1A-E979ADECFB94}"/>
              </a:ext>
            </a:extLst>
          </p:cNvPr>
          <p:cNvSpPr>
            <a:spLocks noGrp="1"/>
          </p:cNvSpPr>
          <p:nvPr>
            <p:ph type="body" sz="half" idx="30"/>
          </p:nvPr>
        </p:nvSpPr>
        <p:spPr>
          <a:xfrm>
            <a:off x="4260638" y="2723842"/>
            <a:ext cx="3670724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E478E426-63EF-244C-B829-98E2E21E119B}"/>
              </a:ext>
            </a:extLst>
          </p:cNvPr>
          <p:cNvSpPr>
            <a:spLocks noGrp="1"/>
          </p:cNvSpPr>
          <p:nvPr>
            <p:ph type="body" sz="half" idx="31"/>
          </p:nvPr>
        </p:nvSpPr>
        <p:spPr>
          <a:xfrm>
            <a:off x="4260638" y="3121049"/>
            <a:ext cx="3670718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9BDC90-F4BA-5D40-A0EF-BD5586AFF4BE}"/>
              </a:ext>
            </a:extLst>
          </p:cNvPr>
          <p:cNvSpPr>
            <a:spLocks noGrp="1"/>
          </p:cNvSpPr>
          <p:nvPr>
            <p:ph type="body" sz="half" idx="32"/>
          </p:nvPr>
        </p:nvSpPr>
        <p:spPr>
          <a:xfrm>
            <a:off x="4260638" y="3999752"/>
            <a:ext cx="3670705" cy="2353911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8765B4F-24D8-2641-9261-F629332413A3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4CD120F-A27D-2143-88BD-66FC0DCC6426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3507998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4202" y="1308839"/>
            <a:ext cx="6264941" cy="130522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58DDCAA-666B-BB40-B3E0-9F6817656A5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25654" y="2723842"/>
            <a:ext cx="2755489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BF1B40-2588-3D4B-8C12-01E00E3A8BD5}"/>
              </a:ext>
            </a:extLst>
          </p:cNvPr>
          <p:cNvCxnSpPr>
            <a:cxnSpLocks/>
          </p:cNvCxnSpPr>
          <p:nvPr userDrawn="1"/>
        </p:nvCxnSpPr>
        <p:spPr>
          <a:xfrm>
            <a:off x="6106160" y="2652595"/>
            <a:ext cx="0" cy="3703754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C02867A-99C5-A847-B4B7-375BA3263372}"/>
              </a:ext>
            </a:extLst>
          </p:cNvPr>
          <p:cNvCxnSpPr>
            <a:cxnSpLocks/>
          </p:cNvCxnSpPr>
          <p:nvPr userDrawn="1"/>
        </p:nvCxnSpPr>
        <p:spPr>
          <a:xfrm>
            <a:off x="8971280" y="2652595"/>
            <a:ext cx="0" cy="3703754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01AC8C5-5BCC-F143-AA3D-E8B580BC3899}"/>
              </a:ext>
            </a:extLst>
          </p:cNvPr>
          <p:cNvCxnSpPr>
            <a:cxnSpLocks/>
          </p:cNvCxnSpPr>
          <p:nvPr userDrawn="1"/>
        </p:nvCxnSpPr>
        <p:spPr>
          <a:xfrm>
            <a:off x="3241040" y="2652595"/>
            <a:ext cx="0" cy="3703754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433607-A703-8641-92B9-55BCB9A6172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2652595"/>
            <a:ext cx="12192000" cy="0"/>
          </a:xfrm>
          <a:prstGeom prst="line">
            <a:avLst/>
          </a:prstGeom>
          <a:ln>
            <a:solidFill>
              <a:srgbClr val="B4924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B08375B-C3F2-524E-910B-D9C21C18B5C6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25654" y="3121049"/>
            <a:ext cx="2755487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F44CBEE-7235-1C4B-A2D6-7A398A0159FF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5655" y="3999753"/>
            <a:ext cx="2765652" cy="2356598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3CCFE16-FD6F-9E4A-BE05-F4B5A69432E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317709" y="2723842"/>
            <a:ext cx="2755489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93C09BD-8DFF-E148-BDEB-C6CC79B3C224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3317709" y="3121049"/>
            <a:ext cx="2755487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83DDF49-EF8F-2C4C-8580-0A5DD0BEDF83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3317710" y="3999753"/>
            <a:ext cx="2765652" cy="2356596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F57EB42-4981-064D-9CE9-E9DB573814EB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199131" y="2723842"/>
            <a:ext cx="2755489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4924E4CC-F6FD-524A-9FED-C626A85DF7FA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6199131" y="3121049"/>
            <a:ext cx="2755487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66B347D-34B5-7142-B26C-56CEAC99DC7D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6199132" y="3999753"/>
            <a:ext cx="2765652" cy="2356596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6703E58-9291-EE40-8DCB-A241470F951D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9091189" y="2723842"/>
            <a:ext cx="2755489" cy="36232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D451DD1-615B-AE43-9B8E-1BB26CDED94B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9091189" y="3121049"/>
            <a:ext cx="2755487" cy="83329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5571B90-D179-B34F-95F4-C185A51AB586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091190" y="3999753"/>
            <a:ext cx="2765652" cy="2356596"/>
          </a:xfrm>
        </p:spPr>
        <p:txBody>
          <a:bodyPr>
            <a:normAutofit/>
          </a:bodyPr>
          <a:lstStyle>
            <a:lvl1pPr marL="171450" indent="-1714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FCF8479-82B0-0840-9B2D-AC5FD4ACD354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7032ABB-7447-304B-BC64-9369BF7A9356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216055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3DBC3CC-6FE7-A44B-BF70-8A106D9EA57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44203" y="2125027"/>
            <a:ext cx="5099050" cy="4135260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471E2F-DB90-7742-9555-5B74693D7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8"/>
                    </a14:imgEffect>
                    <a14:imgEffect>
                      <a14:saturation sat="8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 l="17520" t="6646" r="29386" b="1660"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961E201-BA38-4447-A0C1-6213D4ABE43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2" y="241683"/>
            <a:ext cx="5333028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B363821-E1AE-0E4B-AB14-075EE424E572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76100" y="698668"/>
            <a:ext cx="533302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4291436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place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1E4FA67-482D-F249-9F64-D3A7846B76E0}"/>
              </a:ext>
            </a:extLst>
          </p:cNvPr>
          <p:cNvSpPr>
            <a:spLocks noGrp="1" noChangeAspect="1"/>
          </p:cNvSpPr>
          <p:nvPr>
            <p:ph type="pic" idx="15"/>
          </p:nvPr>
        </p:nvSpPr>
        <p:spPr>
          <a:xfrm>
            <a:off x="6121820" y="0"/>
            <a:ext cx="6070180" cy="6858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3DBC3CC-6FE7-A44B-BF70-8A106D9EA57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44203" y="2125027"/>
            <a:ext cx="5099050" cy="4135260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9F9F3A5-801B-434A-86BB-2BEE7C86970F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1" y="241683"/>
            <a:ext cx="5386817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8A2491D-CED1-3E4A-83F9-0AEC1BF664C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76101" y="698668"/>
            <a:ext cx="5386818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1546135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_with l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2283090"/>
            <a:ext cx="9852104" cy="3181151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2B16D"/>
              </a:buClr>
              <a:buSzPct val="70000"/>
              <a:buFont typeface="Arial" panose="020B0604020202020204" pitchFamily="34" charset="0"/>
              <a:buChar char="•"/>
              <a:tabLst/>
              <a:defRPr lang="en-US" sz="2000" kern="1200" dirty="0">
                <a:solidFill>
                  <a:srgbClr val="E0D5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7E7661C-8F47-A84E-B097-83D2887BAAE5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9E33F36-CB6A-3845-B322-222BD9B1F419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3306387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Dar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2283090"/>
            <a:ext cx="9852104" cy="3181151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2B16D"/>
              </a:buClr>
              <a:buSzPct val="70000"/>
              <a:buFont typeface="Arial" panose="020B0604020202020204" pitchFamily="34" charset="0"/>
              <a:buNone/>
              <a:tabLst/>
              <a:defRPr lang="en-US" sz="2000" kern="1200" dirty="0">
                <a:solidFill>
                  <a:srgbClr val="E0D5C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79ACECD-DD2A-B64F-8E1E-426B640A054C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619EC4-76DA-1644-8D14-0A5DD8E7E339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2165111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ight_with list">
    <p:bg>
      <p:bgPr>
        <a:solidFill>
          <a:srgbClr val="F5F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B9925059-DA62-0741-A886-A75ABAED9C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00" y="2283090"/>
            <a:ext cx="9852104" cy="3181151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2B16D"/>
              </a:buClr>
              <a:buSzPct val="70000"/>
              <a:buFont typeface="Arial" panose="020B0604020202020204" pitchFamily="34" charset="0"/>
              <a:buChar char="•"/>
              <a:tabLst/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764541A-60A7-0341-A51E-F5FF355F6C52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BDE9E37-ED42-4A4B-B60D-A82312F735AA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1252524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igh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0" y="2283090"/>
            <a:ext cx="9852104" cy="3181151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2B16D"/>
              </a:buClr>
              <a:buSzPct val="70000"/>
              <a:buFont typeface="Arial" panose="020B0604020202020204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</p:txBody>
      </p:sp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C62FF63-C28D-7F40-BAA1-AE019F364092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6D736A-D0E9-D04E-BD47-9408BA105104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3878163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_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927" y="4933507"/>
            <a:ext cx="5128022" cy="13055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6E16576-7A47-6F43-BCCC-0201D2F03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927" y="646847"/>
            <a:ext cx="2410896" cy="5235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12FA5A-5425-9D4A-9C6F-9D6BB0C43366}"/>
              </a:ext>
            </a:extLst>
          </p:cNvPr>
          <p:cNvCxnSpPr>
            <a:cxnSpLocks/>
          </p:cNvCxnSpPr>
          <p:nvPr userDrawn="1"/>
        </p:nvCxnSpPr>
        <p:spPr>
          <a:xfrm>
            <a:off x="6106160" y="-57543"/>
            <a:ext cx="0" cy="6915543"/>
          </a:xfrm>
          <a:prstGeom prst="line">
            <a:avLst/>
          </a:prstGeom>
          <a:ln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9FB89F2B-E93E-0641-8991-6CC778E411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1" t="9698" r="21187"/>
          <a:stretch/>
        </p:blipFill>
        <p:spPr bwMode="auto">
          <a:xfrm>
            <a:off x="6113794" y="-1"/>
            <a:ext cx="6078204" cy="683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439FD51-B1D6-8F4A-803E-396E69AF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6197" y="4567999"/>
            <a:ext cx="1739198" cy="3651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6E3C9BF4-CD7D-8540-B3F3-C4359157ED05}" type="datetime4">
              <a:rPr lang="en-US" smtClean="0"/>
              <a:t>February 5,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58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5D52FD-2419-B24C-B2EA-9271BC6BBF87}"/>
              </a:ext>
            </a:extLst>
          </p:cNvPr>
          <p:cNvCxnSpPr>
            <a:cxnSpLocks/>
          </p:cNvCxnSpPr>
          <p:nvPr userDrawn="1"/>
        </p:nvCxnSpPr>
        <p:spPr>
          <a:xfrm>
            <a:off x="0" y="1030494"/>
            <a:ext cx="12251473" cy="32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B43891-19A2-E44C-BFD9-E9A295B5D0FD}"/>
              </a:ext>
            </a:extLst>
          </p:cNvPr>
          <p:cNvCxnSpPr>
            <a:cxnSpLocks/>
          </p:cNvCxnSpPr>
          <p:nvPr userDrawn="1"/>
        </p:nvCxnSpPr>
        <p:spPr>
          <a:xfrm>
            <a:off x="0" y="2697284"/>
            <a:ext cx="12251473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6461FD-CC27-ED43-9F1E-024F4F11A555}"/>
              </a:ext>
            </a:extLst>
          </p:cNvPr>
          <p:cNvCxnSpPr>
            <a:cxnSpLocks/>
          </p:cNvCxnSpPr>
          <p:nvPr userDrawn="1"/>
        </p:nvCxnSpPr>
        <p:spPr>
          <a:xfrm>
            <a:off x="0" y="4243145"/>
            <a:ext cx="12192000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4B4CC7-DE04-614C-8F67-33EBDF91710B}"/>
              </a:ext>
            </a:extLst>
          </p:cNvPr>
          <p:cNvCxnSpPr>
            <a:cxnSpLocks/>
          </p:cNvCxnSpPr>
          <p:nvPr userDrawn="1"/>
        </p:nvCxnSpPr>
        <p:spPr>
          <a:xfrm>
            <a:off x="0" y="5845140"/>
            <a:ext cx="12251473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210702-9285-5B4D-A2ED-83DAECEA8C8B}"/>
              </a:ext>
            </a:extLst>
          </p:cNvPr>
          <p:cNvCxnSpPr>
            <a:cxnSpLocks/>
          </p:cNvCxnSpPr>
          <p:nvPr userDrawn="1"/>
        </p:nvCxnSpPr>
        <p:spPr>
          <a:xfrm>
            <a:off x="8868936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15DD7A-2884-CB45-A39F-88BC1E8F8B37}"/>
              </a:ext>
            </a:extLst>
          </p:cNvPr>
          <p:cNvCxnSpPr>
            <a:cxnSpLocks/>
          </p:cNvCxnSpPr>
          <p:nvPr userDrawn="1"/>
        </p:nvCxnSpPr>
        <p:spPr>
          <a:xfrm>
            <a:off x="6140604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373CE6-A7CE-D14D-8423-5DE8FD3F2093}"/>
              </a:ext>
            </a:extLst>
          </p:cNvPr>
          <p:cNvCxnSpPr>
            <a:cxnSpLocks/>
          </p:cNvCxnSpPr>
          <p:nvPr userDrawn="1"/>
        </p:nvCxnSpPr>
        <p:spPr>
          <a:xfrm>
            <a:off x="3352800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45FF2A-79FD-BB44-A2CA-1331757B5311}"/>
              </a:ext>
            </a:extLst>
          </p:cNvPr>
          <p:cNvCxnSpPr>
            <a:cxnSpLocks/>
          </p:cNvCxnSpPr>
          <p:nvPr userDrawn="1"/>
        </p:nvCxnSpPr>
        <p:spPr>
          <a:xfrm>
            <a:off x="624468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97979B-8AFF-904E-960C-121AED32CABF}"/>
              </a:ext>
            </a:extLst>
          </p:cNvPr>
          <p:cNvCxnSpPr>
            <a:cxnSpLocks/>
          </p:cNvCxnSpPr>
          <p:nvPr userDrawn="1"/>
        </p:nvCxnSpPr>
        <p:spPr>
          <a:xfrm>
            <a:off x="11567532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F7955-5E89-D74C-9EF1-CE55C691D1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243" y="1893134"/>
            <a:ext cx="2272154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586102F4-C2D7-4949-BBD7-069B15E2BE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1239" y="1902234"/>
            <a:ext cx="2276961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EFD0E42-6CF3-3B45-8418-50EFC96439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2660" y="1890542"/>
            <a:ext cx="2273870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3411B4C-A7FB-C84C-A916-88C5CFEDAE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1239" y="3498093"/>
            <a:ext cx="2276958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A7D50877-D419-A647-A938-AC0D343DB4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06007" y="5027896"/>
            <a:ext cx="2282190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C749A1C5-832F-3641-9E2E-346ED2ADA1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42660" y="3499339"/>
            <a:ext cx="2273868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63CAA6B-5FB2-BE46-98FE-5279349B8F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41914" y="1890541"/>
            <a:ext cx="2273210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2F950F76-DB7E-EB40-8326-ED06CCFE62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8242" y="3493305"/>
            <a:ext cx="2272154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D4229E0C-62C8-3644-BA3B-504280DC79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6323" y="5027895"/>
            <a:ext cx="2274071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C169B54-58A1-214E-AD85-F41C9E0597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43521" y="5027894"/>
            <a:ext cx="2273005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910A2D85-31D3-7E4E-9E1E-004FBB157E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1914" y="3499339"/>
            <a:ext cx="2259195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72B8D38-17CE-6549-B165-F0E689696E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1913" y="5027893"/>
            <a:ext cx="2302943" cy="545815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57904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_10 School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5D52FD-2419-B24C-B2EA-9271BC6BBF87}"/>
              </a:ext>
            </a:extLst>
          </p:cNvPr>
          <p:cNvCxnSpPr>
            <a:cxnSpLocks/>
          </p:cNvCxnSpPr>
          <p:nvPr userDrawn="1"/>
        </p:nvCxnSpPr>
        <p:spPr>
          <a:xfrm>
            <a:off x="0" y="1030494"/>
            <a:ext cx="12251473" cy="32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B43891-19A2-E44C-BFD9-E9A295B5D0FD}"/>
              </a:ext>
            </a:extLst>
          </p:cNvPr>
          <p:cNvCxnSpPr>
            <a:cxnSpLocks/>
          </p:cNvCxnSpPr>
          <p:nvPr userDrawn="1"/>
        </p:nvCxnSpPr>
        <p:spPr>
          <a:xfrm>
            <a:off x="0" y="2697284"/>
            <a:ext cx="12251473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6461FD-CC27-ED43-9F1E-024F4F11A555}"/>
              </a:ext>
            </a:extLst>
          </p:cNvPr>
          <p:cNvCxnSpPr>
            <a:cxnSpLocks/>
          </p:cNvCxnSpPr>
          <p:nvPr userDrawn="1"/>
        </p:nvCxnSpPr>
        <p:spPr>
          <a:xfrm>
            <a:off x="0" y="4243145"/>
            <a:ext cx="12192000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4B4CC7-DE04-614C-8F67-33EBDF91710B}"/>
              </a:ext>
            </a:extLst>
          </p:cNvPr>
          <p:cNvCxnSpPr>
            <a:cxnSpLocks/>
          </p:cNvCxnSpPr>
          <p:nvPr userDrawn="1"/>
        </p:nvCxnSpPr>
        <p:spPr>
          <a:xfrm>
            <a:off x="0" y="5845140"/>
            <a:ext cx="12251473" cy="0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210702-9285-5B4D-A2ED-83DAECEA8C8B}"/>
              </a:ext>
            </a:extLst>
          </p:cNvPr>
          <p:cNvCxnSpPr>
            <a:cxnSpLocks/>
          </p:cNvCxnSpPr>
          <p:nvPr userDrawn="1"/>
        </p:nvCxnSpPr>
        <p:spPr>
          <a:xfrm>
            <a:off x="8868936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15DD7A-2884-CB45-A39F-88BC1E8F8B37}"/>
              </a:ext>
            </a:extLst>
          </p:cNvPr>
          <p:cNvCxnSpPr>
            <a:cxnSpLocks/>
          </p:cNvCxnSpPr>
          <p:nvPr userDrawn="1"/>
        </p:nvCxnSpPr>
        <p:spPr>
          <a:xfrm>
            <a:off x="6140604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373CE6-A7CE-D14D-8423-5DE8FD3F2093}"/>
              </a:ext>
            </a:extLst>
          </p:cNvPr>
          <p:cNvCxnSpPr>
            <a:cxnSpLocks/>
          </p:cNvCxnSpPr>
          <p:nvPr userDrawn="1"/>
        </p:nvCxnSpPr>
        <p:spPr>
          <a:xfrm>
            <a:off x="3352800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45FF2A-79FD-BB44-A2CA-1331757B5311}"/>
              </a:ext>
            </a:extLst>
          </p:cNvPr>
          <p:cNvCxnSpPr>
            <a:cxnSpLocks/>
          </p:cNvCxnSpPr>
          <p:nvPr userDrawn="1"/>
        </p:nvCxnSpPr>
        <p:spPr>
          <a:xfrm>
            <a:off x="624468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597979B-8AFF-904E-960C-121AED32CABF}"/>
              </a:ext>
            </a:extLst>
          </p:cNvPr>
          <p:cNvCxnSpPr>
            <a:cxnSpLocks/>
          </p:cNvCxnSpPr>
          <p:nvPr userDrawn="1"/>
        </p:nvCxnSpPr>
        <p:spPr>
          <a:xfrm>
            <a:off x="11567532" y="1030494"/>
            <a:ext cx="0" cy="4814646"/>
          </a:xfrm>
          <a:prstGeom prst="line">
            <a:avLst/>
          </a:prstGeom>
          <a:ln>
            <a:solidFill>
              <a:srgbClr val="D2B16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956BB7B-5CE5-F441-B889-0A1C038B2A36}"/>
              </a:ext>
            </a:extLst>
          </p:cNvPr>
          <p:cNvSpPr txBox="1"/>
          <p:nvPr userDrawn="1"/>
        </p:nvSpPr>
        <p:spPr>
          <a:xfrm>
            <a:off x="982613" y="2108577"/>
            <a:ext cx="1957170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Blair School of Music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70D162-17AA-414A-B172-551F4ED73BFD}"/>
              </a:ext>
            </a:extLst>
          </p:cNvPr>
          <p:cNvSpPr txBox="1"/>
          <p:nvPr userDrawn="1"/>
        </p:nvSpPr>
        <p:spPr>
          <a:xfrm>
            <a:off x="3746432" y="1893134"/>
            <a:ext cx="167631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Arts</a:t>
            </a:r>
            <a:br>
              <a:rPr lang="en-US" sz="1400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Sciences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40AECC-2852-3B48-B51A-80B5E7CDBCC7}"/>
              </a:ext>
            </a:extLst>
          </p:cNvPr>
          <p:cNvSpPr txBox="1"/>
          <p:nvPr userDrawn="1"/>
        </p:nvSpPr>
        <p:spPr>
          <a:xfrm>
            <a:off x="6500009" y="2108577"/>
            <a:ext cx="1676317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Divinity School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5663EA-250A-A24A-BF53-0FA1A5EE3B7A}"/>
              </a:ext>
            </a:extLst>
          </p:cNvPr>
          <p:cNvSpPr txBox="1"/>
          <p:nvPr userDrawn="1"/>
        </p:nvSpPr>
        <p:spPr>
          <a:xfrm>
            <a:off x="9281954" y="2108577"/>
            <a:ext cx="178507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 School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C1B1C5-3349-4846-A0F1-D6E86F5762A6}"/>
              </a:ext>
            </a:extLst>
          </p:cNvPr>
          <p:cNvSpPr txBox="1"/>
          <p:nvPr userDrawn="1"/>
        </p:nvSpPr>
        <p:spPr>
          <a:xfrm>
            <a:off x="982613" y="3737377"/>
            <a:ext cx="1676317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 School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F4D32B-9B34-A64E-9C72-44B90CF4B7E1}"/>
              </a:ext>
            </a:extLst>
          </p:cNvPr>
          <p:cNvSpPr txBox="1"/>
          <p:nvPr userDrawn="1"/>
        </p:nvSpPr>
        <p:spPr>
          <a:xfrm>
            <a:off x="3746432" y="3306490"/>
            <a:ext cx="1676317" cy="73866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Owen Graduate School of Management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DAF53A-0296-F842-B971-2C80F878B028}"/>
              </a:ext>
            </a:extLst>
          </p:cNvPr>
          <p:cNvSpPr txBox="1"/>
          <p:nvPr userDrawn="1"/>
        </p:nvSpPr>
        <p:spPr>
          <a:xfrm>
            <a:off x="6500009" y="3737377"/>
            <a:ext cx="1676317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Peabody College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F441D9-7B8A-7643-B64A-BA688EDCF850}"/>
              </a:ext>
            </a:extLst>
          </p:cNvPr>
          <p:cNvSpPr txBox="1"/>
          <p:nvPr userDrawn="1"/>
        </p:nvSpPr>
        <p:spPr>
          <a:xfrm>
            <a:off x="9281954" y="3521934"/>
            <a:ext cx="1785072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Engineering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856156-5CE2-B74F-8659-51D32F182E20}"/>
              </a:ext>
            </a:extLst>
          </p:cNvPr>
          <p:cNvSpPr txBox="1"/>
          <p:nvPr userDrawn="1"/>
        </p:nvSpPr>
        <p:spPr>
          <a:xfrm>
            <a:off x="982613" y="5067794"/>
            <a:ext cx="167631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</a:t>
            </a:r>
            <a:b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223F9C-2080-5545-8CEE-1BE489720355}"/>
              </a:ext>
            </a:extLst>
          </p:cNvPr>
          <p:cNvSpPr txBox="1"/>
          <p:nvPr userDrawn="1"/>
        </p:nvSpPr>
        <p:spPr>
          <a:xfrm>
            <a:off x="3746432" y="5067794"/>
            <a:ext cx="167631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</a:t>
            </a:r>
            <a:b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</a:t>
            </a:r>
            <a:endParaRPr lang="en-US" sz="1400" dirty="0">
              <a:solidFill>
                <a:srgbClr val="1A1A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199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UIDE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56C623-889A-D64C-A80F-1588AA9E6D62}"/>
              </a:ext>
            </a:extLst>
          </p:cNvPr>
          <p:cNvSpPr txBox="1"/>
          <p:nvPr userDrawn="1"/>
        </p:nvSpPr>
        <p:spPr>
          <a:xfrm>
            <a:off x="545695" y="6044910"/>
            <a:ext cx="2508886" cy="355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Arial Sans Body Copy, 13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2E11D-4718-EA46-8CE2-BE431E7B0D1F}"/>
              </a:ext>
            </a:extLst>
          </p:cNvPr>
          <p:cNvSpPr txBox="1"/>
          <p:nvPr userDrawn="1"/>
        </p:nvSpPr>
        <p:spPr>
          <a:xfrm>
            <a:off x="521841" y="1849167"/>
            <a:ext cx="5113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Headings, Arial 40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A0A615-42F9-534F-B3B0-CB12ECF809A5}"/>
              </a:ext>
            </a:extLst>
          </p:cNvPr>
          <p:cNvSpPr/>
          <p:nvPr userDrawn="1"/>
        </p:nvSpPr>
        <p:spPr>
          <a:xfrm>
            <a:off x="8807508" y="4998767"/>
            <a:ext cx="1361440" cy="6501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6BD72B-AD4A-E547-8043-5A7B2C3EC93F}"/>
              </a:ext>
            </a:extLst>
          </p:cNvPr>
          <p:cNvSpPr/>
          <p:nvPr userDrawn="1"/>
        </p:nvSpPr>
        <p:spPr>
          <a:xfrm>
            <a:off x="7120948" y="1849167"/>
            <a:ext cx="1361440" cy="13004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747E4A-BD1B-6E4C-849D-12970E8D205D}"/>
              </a:ext>
            </a:extLst>
          </p:cNvPr>
          <p:cNvSpPr/>
          <p:nvPr userDrawn="1"/>
        </p:nvSpPr>
        <p:spPr>
          <a:xfrm>
            <a:off x="8807508" y="3418827"/>
            <a:ext cx="1361440" cy="13004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3FC237-D8C5-C840-9451-D7B5FB58F94B}"/>
              </a:ext>
            </a:extLst>
          </p:cNvPr>
          <p:cNvSpPr/>
          <p:nvPr userDrawn="1"/>
        </p:nvSpPr>
        <p:spPr>
          <a:xfrm>
            <a:off x="7106490" y="3418827"/>
            <a:ext cx="1361440" cy="13004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6289AF-EC1A-4A4A-8E7D-3E57AC20108D}"/>
              </a:ext>
            </a:extLst>
          </p:cNvPr>
          <p:cNvSpPr/>
          <p:nvPr userDrawn="1"/>
        </p:nvSpPr>
        <p:spPr>
          <a:xfrm>
            <a:off x="8807508" y="5648947"/>
            <a:ext cx="1361440" cy="604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F88104-CA0B-734C-BBE7-F868FED1D742}"/>
              </a:ext>
            </a:extLst>
          </p:cNvPr>
          <p:cNvSpPr/>
          <p:nvPr userDrawn="1"/>
        </p:nvSpPr>
        <p:spPr>
          <a:xfrm>
            <a:off x="8807508" y="1849167"/>
            <a:ext cx="1361440" cy="130042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104253-DE58-E149-A889-5CA049887AE3}"/>
              </a:ext>
            </a:extLst>
          </p:cNvPr>
          <p:cNvCxnSpPr>
            <a:cxnSpLocks/>
          </p:cNvCxnSpPr>
          <p:nvPr userDrawn="1"/>
        </p:nvCxnSpPr>
        <p:spPr>
          <a:xfrm>
            <a:off x="8447610" y="1849167"/>
            <a:ext cx="0" cy="1300420"/>
          </a:xfrm>
          <a:prstGeom prst="line">
            <a:avLst/>
          </a:prstGeom>
          <a:ln w="82550"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455F1E7-E645-FB45-A6BA-04684AACD01C}"/>
              </a:ext>
            </a:extLst>
          </p:cNvPr>
          <p:cNvSpPr txBox="1"/>
          <p:nvPr userDrawn="1"/>
        </p:nvSpPr>
        <p:spPr>
          <a:xfrm>
            <a:off x="7120948" y="1849167"/>
            <a:ext cx="81233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1c1c1c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2AE29-8ADA-C046-9599-92EF9A546173}"/>
              </a:ext>
            </a:extLst>
          </p:cNvPr>
          <p:cNvSpPr txBox="1"/>
          <p:nvPr userDrawn="1"/>
        </p:nvSpPr>
        <p:spPr>
          <a:xfrm>
            <a:off x="8807508" y="1849167"/>
            <a:ext cx="81233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FFFFFF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E73C1E-53A4-D84D-A178-5B5A617F78BC}"/>
              </a:ext>
            </a:extLst>
          </p:cNvPr>
          <p:cNvSpPr txBox="1"/>
          <p:nvPr userDrawn="1"/>
        </p:nvSpPr>
        <p:spPr>
          <a:xfrm>
            <a:off x="7120948" y="3413807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Light Grey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/>
              <a:t>E4E4E4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ED535D-A10D-514B-9F9F-0844839B3629}"/>
              </a:ext>
            </a:extLst>
          </p:cNvPr>
          <p:cNvSpPr/>
          <p:nvPr userDrawn="1"/>
        </p:nvSpPr>
        <p:spPr>
          <a:xfrm>
            <a:off x="7106490" y="4998737"/>
            <a:ext cx="1361440" cy="13004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809E39-741B-D44A-8266-1421FF133A91}"/>
              </a:ext>
            </a:extLst>
          </p:cNvPr>
          <p:cNvSpPr txBox="1"/>
          <p:nvPr userDrawn="1"/>
        </p:nvSpPr>
        <p:spPr>
          <a:xfrm>
            <a:off x="7141268" y="5017661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Grey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</a:rPr>
              <a:t>777777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FDDBAB-FE01-2341-BA73-05964EA44299}"/>
              </a:ext>
            </a:extLst>
          </p:cNvPr>
          <p:cNvSpPr txBox="1"/>
          <p:nvPr userDrawn="1"/>
        </p:nvSpPr>
        <p:spPr>
          <a:xfrm>
            <a:off x="8807508" y="3413807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Sand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E0D5C0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737DFF-CC88-6842-A062-F7997C8B4514}"/>
              </a:ext>
            </a:extLst>
          </p:cNvPr>
          <p:cNvSpPr txBox="1"/>
          <p:nvPr userDrawn="1"/>
        </p:nvSpPr>
        <p:spPr>
          <a:xfrm>
            <a:off x="8807508" y="4998767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Highlight</a:t>
            </a:r>
            <a:br>
              <a:rPr lang="en-US" sz="1000" dirty="0"/>
            </a:br>
            <a:r>
              <a:rPr lang="en-US" sz="1000" dirty="0"/>
              <a:t>ECB748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E7D320-ED07-994F-8D89-6E0937B549A5}"/>
              </a:ext>
            </a:extLst>
          </p:cNvPr>
          <p:cNvSpPr txBox="1"/>
          <p:nvPr userDrawn="1"/>
        </p:nvSpPr>
        <p:spPr>
          <a:xfrm>
            <a:off x="8807508" y="5649007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Sky</a:t>
            </a:r>
            <a:br>
              <a:rPr lang="en-US" sz="1000" dirty="0"/>
            </a:br>
            <a:r>
              <a:rPr lang="en-US" sz="1000" dirty="0"/>
              <a:t>B3C9CD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6ED116-782C-3A44-A5B2-3C1ED2B9CCBE}"/>
              </a:ext>
            </a:extLst>
          </p:cNvPr>
          <p:cNvSpPr txBox="1"/>
          <p:nvPr userDrawn="1"/>
        </p:nvSpPr>
        <p:spPr>
          <a:xfrm>
            <a:off x="629505" y="4405634"/>
            <a:ext cx="4898050" cy="49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D2B16D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Large Bullets, Arial, 20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86519E-0EA4-AB4F-BDE2-EB72A52F437E}"/>
              </a:ext>
            </a:extLst>
          </p:cNvPr>
          <p:cNvSpPr txBox="1"/>
          <p:nvPr userDrawn="1"/>
        </p:nvSpPr>
        <p:spPr>
          <a:xfrm>
            <a:off x="545695" y="5538301"/>
            <a:ext cx="2508886" cy="4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Arial Subhead,16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13">
            <a:extLst>
              <a:ext uri="{FF2B5EF4-FFF2-40B4-BE49-F238E27FC236}">
                <a16:creationId xmlns:a16="http://schemas.microsoft.com/office/drawing/2014/main" id="{4A489953-6FB5-F741-9FA2-46C088632D1F}"/>
              </a:ext>
            </a:extLst>
          </p:cNvPr>
          <p:cNvSpPr/>
          <p:nvPr userDrawn="1"/>
        </p:nvSpPr>
        <p:spPr>
          <a:xfrm>
            <a:off x="1052495" y="5017781"/>
            <a:ext cx="1900486" cy="2741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/>
                </a:solidFill>
                <a:latin typeface="Arial" panose="020B0604020202020204" pitchFamily="34" charset="0"/>
                <a:ea typeface="Theinhardt Regular" pitchFamily="34" charset="-122"/>
                <a:cs typeface="Arial" panose="020B0604020202020204" pitchFamily="34" charset="0"/>
              </a:rPr>
              <a:t>Small Bullets, Arial, 10 </a:t>
            </a:r>
            <a:r>
              <a:rPr lang="en-US" sz="1000" dirty="0" err="1">
                <a:solidFill>
                  <a:schemeClr val="tx2"/>
                </a:solidFill>
                <a:latin typeface="Arial" panose="020B0604020202020204" pitchFamily="34" charset="0"/>
                <a:ea typeface="Theinhardt Regular" pitchFamily="34" charset="-122"/>
                <a:cs typeface="Arial" panose="020B0604020202020204" pitchFamily="34" charset="0"/>
              </a:rPr>
              <a:t>pt</a:t>
            </a:r>
            <a:endParaRPr lang="en-US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4">
            <a:extLst>
              <a:ext uri="{FF2B5EF4-FFF2-40B4-BE49-F238E27FC236}">
                <a16:creationId xmlns:a16="http://schemas.microsoft.com/office/drawing/2014/main" id="{7B7B9E91-D001-2C4B-8006-89E16166AD20}"/>
              </a:ext>
            </a:extLst>
          </p:cNvPr>
          <p:cNvSpPr/>
          <p:nvPr userDrawn="1"/>
        </p:nvSpPr>
        <p:spPr>
          <a:xfrm>
            <a:off x="629505" y="3577594"/>
            <a:ext cx="3677920" cy="828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3037"/>
              </a:lnSpc>
              <a:spcAft>
                <a:spcPts val="1450"/>
              </a:spcAft>
            </a:pPr>
            <a:r>
              <a:rPr lang="en-US" sz="2200" dirty="0">
                <a:latin typeface="Times New Roman" panose="02020603050405020304" pitchFamily="18" charset="0"/>
                <a:ea typeface="Academica Light Pro Regular" pitchFamily="34" charset="-122"/>
                <a:cs typeface="Times New Roman" panose="02020603050405020304" pitchFamily="18" charset="0"/>
              </a:rPr>
              <a:t>Large Statement, Times, 22 </a:t>
            </a:r>
            <a:r>
              <a:rPr lang="en-US" sz="2200" dirty="0" err="1">
                <a:latin typeface="Times New Roman" panose="02020603050405020304" pitchFamily="18" charset="0"/>
                <a:ea typeface="Academica Light Pro Regular" pitchFamily="34" charset="-122"/>
                <a:cs typeface="Times New Roman" panose="02020603050405020304" pitchFamily="18" charset="0"/>
              </a:rPr>
              <a:t>pt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44110B-E6AC-0E4F-86A9-410524E79ED7}"/>
              </a:ext>
            </a:extLst>
          </p:cNvPr>
          <p:cNvSpPr txBox="1"/>
          <p:nvPr userDrawn="1"/>
        </p:nvSpPr>
        <p:spPr>
          <a:xfrm>
            <a:off x="521841" y="2696674"/>
            <a:ext cx="469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Subtitles, Arial, 36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2664CB-322A-E34F-8539-B80BDF759C0F}"/>
              </a:ext>
            </a:extLst>
          </p:cNvPr>
          <p:cNvSpPr/>
          <p:nvPr userDrawn="1"/>
        </p:nvSpPr>
        <p:spPr>
          <a:xfrm>
            <a:off x="8807508" y="2476435"/>
            <a:ext cx="1361440" cy="673152"/>
          </a:xfrm>
          <a:prstGeom prst="rect">
            <a:avLst/>
          </a:prstGeom>
          <a:solidFill>
            <a:srgbClr val="F5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0362D7-CE1B-2949-89F1-84E55779FEE7}"/>
              </a:ext>
            </a:extLst>
          </p:cNvPr>
          <p:cNvSpPr txBox="1"/>
          <p:nvPr userDrawn="1"/>
        </p:nvSpPr>
        <p:spPr>
          <a:xfrm>
            <a:off x="8807508" y="2492980"/>
            <a:ext cx="812334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Cream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F5F3EF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FFD3F9-EA55-5941-A112-A6DBD4B519E4}"/>
              </a:ext>
            </a:extLst>
          </p:cNvPr>
          <p:cNvCxnSpPr>
            <a:cxnSpLocks/>
          </p:cNvCxnSpPr>
          <p:nvPr userDrawn="1"/>
        </p:nvCxnSpPr>
        <p:spPr>
          <a:xfrm>
            <a:off x="593012" y="1017632"/>
            <a:ext cx="108427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2836242-D62C-1942-AD70-BD64D3073DC7}"/>
              </a:ext>
            </a:extLst>
          </p:cNvPr>
          <p:cNvSpPr txBox="1"/>
          <p:nvPr userDrawn="1"/>
        </p:nvSpPr>
        <p:spPr>
          <a:xfrm>
            <a:off x="472917" y="343881"/>
            <a:ext cx="109628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300" b="1" i="0" spc="3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THEME FONTS AND COLORS</a:t>
            </a:r>
            <a:endParaRPr lang="en-US" sz="3300" b="1" i="0" spc="300" baseline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5D6674-7026-FC4D-BE16-17F37B89C66A}"/>
              </a:ext>
            </a:extLst>
          </p:cNvPr>
          <p:cNvSpPr txBox="1"/>
          <p:nvPr userDrawn="1"/>
        </p:nvSpPr>
        <p:spPr>
          <a:xfrm>
            <a:off x="500412" y="1238057"/>
            <a:ext cx="381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FONTS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36D48C-A837-9240-84E3-A8BC4028DBFA}"/>
              </a:ext>
            </a:extLst>
          </p:cNvPr>
          <p:cNvCxnSpPr>
            <a:cxnSpLocks/>
          </p:cNvCxnSpPr>
          <p:nvPr userDrawn="1"/>
        </p:nvCxnSpPr>
        <p:spPr>
          <a:xfrm>
            <a:off x="593012" y="1683345"/>
            <a:ext cx="356212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0350948-03D5-4443-BEDD-B8A5A62130C7}"/>
              </a:ext>
            </a:extLst>
          </p:cNvPr>
          <p:cNvSpPr txBox="1"/>
          <p:nvPr userDrawn="1"/>
        </p:nvSpPr>
        <p:spPr>
          <a:xfrm>
            <a:off x="6975652" y="1238057"/>
            <a:ext cx="499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COLORS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BCABEE2-DDF7-434C-8329-6DFB04441E63}"/>
              </a:ext>
            </a:extLst>
          </p:cNvPr>
          <p:cNvCxnSpPr>
            <a:cxnSpLocks/>
          </p:cNvCxnSpPr>
          <p:nvPr userDrawn="1"/>
        </p:nvCxnSpPr>
        <p:spPr>
          <a:xfrm>
            <a:off x="7068252" y="1683345"/>
            <a:ext cx="423447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4726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UID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C8669E-B216-AA42-B53A-973035C85CE2}"/>
              </a:ext>
            </a:extLst>
          </p:cNvPr>
          <p:cNvCxnSpPr>
            <a:cxnSpLocks/>
          </p:cNvCxnSpPr>
          <p:nvPr userDrawn="1"/>
        </p:nvCxnSpPr>
        <p:spPr>
          <a:xfrm>
            <a:off x="593012" y="1017632"/>
            <a:ext cx="108427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272C731-1402-D34C-B7DD-4065D53CE563}"/>
              </a:ext>
            </a:extLst>
          </p:cNvPr>
          <p:cNvSpPr txBox="1"/>
          <p:nvPr userDrawn="1"/>
        </p:nvSpPr>
        <p:spPr>
          <a:xfrm>
            <a:off x="472918" y="343881"/>
            <a:ext cx="598112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3300" b="1" i="0" spc="3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TEMPLATE GUIDELINES</a:t>
            </a:r>
            <a:endParaRPr lang="en-US" sz="3300" b="1" i="0" spc="300" baseline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FFBCD6-4509-E545-897B-13343F0A4AA2}"/>
              </a:ext>
            </a:extLst>
          </p:cNvPr>
          <p:cNvSpPr txBox="1"/>
          <p:nvPr userDrawn="1"/>
        </p:nvSpPr>
        <p:spPr>
          <a:xfrm>
            <a:off x="500412" y="1238057"/>
            <a:ext cx="381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USING SLIDE LAYOUTS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F24369F-C194-AD45-85F6-6988005CDA65}"/>
              </a:ext>
            </a:extLst>
          </p:cNvPr>
          <p:cNvCxnSpPr>
            <a:cxnSpLocks/>
          </p:cNvCxnSpPr>
          <p:nvPr userDrawn="1"/>
        </p:nvCxnSpPr>
        <p:spPr>
          <a:xfrm>
            <a:off x="593012" y="1683345"/>
            <a:ext cx="356212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79A14FE-18BE-6142-B636-9CCED47D817E}"/>
              </a:ext>
            </a:extLst>
          </p:cNvPr>
          <p:cNvSpPr txBox="1"/>
          <p:nvPr userDrawn="1"/>
        </p:nvSpPr>
        <p:spPr>
          <a:xfrm>
            <a:off x="520121" y="1883971"/>
            <a:ext cx="2933258" cy="34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</a:pPr>
            <a:r>
              <a:rPr lang="en-US" sz="1400" b="1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 insert a new slide: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8843B7-205D-3946-ABAE-B1BDBD70F068}"/>
              </a:ext>
            </a:extLst>
          </p:cNvPr>
          <p:cNvSpPr txBox="1"/>
          <p:nvPr userDrawn="1"/>
        </p:nvSpPr>
        <p:spPr>
          <a:xfrm>
            <a:off x="520120" y="2285462"/>
            <a:ext cx="4872151" cy="1439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the arrow on the right slide of the </a:t>
            </a:r>
            <a:b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New Slide button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Choose an appropriate layout from</a:t>
            </a:r>
            <a:b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 gallery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Edit as needed, following the guidelines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ECCC39-BB65-AC40-AD18-8F381A0C05D3}"/>
              </a:ext>
            </a:extLst>
          </p:cNvPr>
          <p:cNvSpPr txBox="1"/>
          <p:nvPr userDrawn="1"/>
        </p:nvSpPr>
        <p:spPr>
          <a:xfrm>
            <a:off x="5785109" y="1238057"/>
            <a:ext cx="499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CHANGING SLIDE LAYOUTS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A836D77-69F2-494D-B305-F1C1FC3DB5D5}"/>
              </a:ext>
            </a:extLst>
          </p:cNvPr>
          <p:cNvCxnSpPr>
            <a:cxnSpLocks/>
          </p:cNvCxnSpPr>
          <p:nvPr userDrawn="1"/>
        </p:nvCxnSpPr>
        <p:spPr>
          <a:xfrm>
            <a:off x="5877709" y="1683345"/>
            <a:ext cx="423447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3EE09A-33B1-9548-B0A8-602C83122867}"/>
              </a:ext>
            </a:extLst>
          </p:cNvPr>
          <p:cNvSpPr txBox="1"/>
          <p:nvPr userDrawn="1"/>
        </p:nvSpPr>
        <p:spPr>
          <a:xfrm>
            <a:off x="5804817" y="1883971"/>
            <a:ext cx="5630970" cy="626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</a:pPr>
            <a:r>
              <a:rPr lang="en-US" sz="1400" b="1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If you wish to use a different layout for your existing slide, there is no need to insert a new one. Simply: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1C6390-568E-664C-ACF3-B99CCB8654EF}"/>
              </a:ext>
            </a:extLst>
          </p:cNvPr>
          <p:cNvSpPr txBox="1"/>
          <p:nvPr userDrawn="1"/>
        </p:nvSpPr>
        <p:spPr>
          <a:xfrm>
            <a:off x="5794963" y="2880710"/>
            <a:ext cx="4979724" cy="60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With your slide selected, click in the Layout button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Choose a new layout from the gallery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F05F79-EC1D-A349-A6B8-A12B4B8D0A25}"/>
              </a:ext>
            </a:extLst>
          </p:cNvPr>
          <p:cNvSpPr txBox="1"/>
          <p:nvPr userDrawn="1"/>
        </p:nvSpPr>
        <p:spPr>
          <a:xfrm>
            <a:off x="500412" y="4204094"/>
            <a:ext cx="381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i="0" spc="300" baseline="0" dirty="0">
                <a:solidFill>
                  <a:schemeClr val="tx2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ADDING PHOTOS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43F06E8-7784-FF40-A314-DF298C2524EE}"/>
              </a:ext>
            </a:extLst>
          </p:cNvPr>
          <p:cNvCxnSpPr>
            <a:cxnSpLocks/>
          </p:cNvCxnSpPr>
          <p:nvPr userDrawn="1"/>
        </p:nvCxnSpPr>
        <p:spPr>
          <a:xfrm>
            <a:off x="593012" y="4649382"/>
            <a:ext cx="356212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EFD4B2C-D8ED-6B48-AE76-57FC0651AA54}"/>
              </a:ext>
            </a:extLst>
          </p:cNvPr>
          <p:cNvSpPr txBox="1"/>
          <p:nvPr userDrawn="1"/>
        </p:nvSpPr>
        <p:spPr>
          <a:xfrm>
            <a:off x="520120" y="4819272"/>
            <a:ext cx="2933258" cy="34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200"/>
              </a:lnSpc>
            </a:pPr>
            <a:r>
              <a:rPr lang="en-US" sz="1400" b="1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 add photos: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414F1C2-5923-6443-8748-E242306AC19E}"/>
              </a:ext>
            </a:extLst>
          </p:cNvPr>
          <p:cNvSpPr txBox="1"/>
          <p:nvPr userDrawn="1"/>
        </p:nvSpPr>
        <p:spPr>
          <a:xfrm>
            <a:off x="520120" y="5236131"/>
            <a:ext cx="75327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on the placeholder icon and upload desired image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Once uploaded choose “Picture Format” in the top ribbon menu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200" b="0" i="0" spc="150" baseline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on the “Crop” dropdown and choose “Fill” then drag image to reframe</a:t>
            </a:r>
          </a:p>
          <a:p>
            <a:pPr marL="0" lvl="0" indent="0">
              <a:lnSpc>
                <a:spcPct val="100000"/>
              </a:lnSpc>
              <a:buFont typeface="+mj-lt"/>
              <a:buNone/>
            </a:pPr>
            <a:endParaRPr lang="en-US" sz="1600" b="0" i="0" spc="150" baseline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86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_plac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CED8E1A-BA0A-C041-B60A-D0D46E8B2AA0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6121820" y="0"/>
            <a:ext cx="6070180" cy="6858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927" y="4933507"/>
            <a:ext cx="5128022" cy="13055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6E16576-7A47-6F43-BCCC-0201D2F035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927" y="646847"/>
            <a:ext cx="2410896" cy="52352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12FA5A-5425-9D4A-9C6F-9D6BB0C43366}"/>
              </a:ext>
            </a:extLst>
          </p:cNvPr>
          <p:cNvCxnSpPr>
            <a:cxnSpLocks/>
          </p:cNvCxnSpPr>
          <p:nvPr userDrawn="1"/>
        </p:nvCxnSpPr>
        <p:spPr>
          <a:xfrm>
            <a:off x="6106160" y="-57543"/>
            <a:ext cx="0" cy="6915543"/>
          </a:xfrm>
          <a:prstGeom prst="line">
            <a:avLst/>
          </a:prstGeom>
          <a:ln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62C519-EB37-774F-BD3A-23BD947ABD6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0767" y="456457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05971-6ECE-3048-89D4-C8CDCDF8108F}" type="datetime4">
              <a:rPr lang="en-US" smtClean="0"/>
              <a:pPr/>
              <a:t>February 5, 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856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_with l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0927" y="670745"/>
            <a:ext cx="5128022" cy="1305500"/>
          </a:xfrm>
        </p:spPr>
        <p:txBody>
          <a:bodyPr anchor="t">
            <a:normAutofit/>
          </a:bodyPr>
          <a:lstStyle>
            <a:lvl1pPr algn="l"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Agenda or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0926" y="3006104"/>
            <a:ext cx="5291403" cy="3181151"/>
          </a:xfrm>
        </p:spPr>
        <p:txBody>
          <a:bodyPr>
            <a:normAutofit/>
          </a:bodyPr>
          <a:lstStyle>
            <a:lvl1pPr marL="36576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+mj-lt"/>
              <a:buAutoNum type="arabicPeriod"/>
              <a:tabLst/>
              <a:defRPr sz="2000">
                <a:solidFill>
                  <a:schemeClr val="accent6"/>
                </a:solidFill>
                <a:latin typeface="Time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5146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tabLst/>
              <a:defRPr/>
            </a:pPr>
            <a:r>
              <a:rPr lang="en-US" dirty="0"/>
              <a:t>Click to edit Master text styles</a:t>
            </a:r>
          </a:p>
          <a:p>
            <a:pPr marL="228600" marR="0" lvl="0" indent="-32004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+mj-lt"/>
              <a:buAutoNum type="arabicPeriod"/>
              <a:tabLst/>
              <a:defRPr/>
            </a:pP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12FA5A-5425-9D4A-9C6F-9D6BB0C43366}"/>
              </a:ext>
            </a:extLst>
          </p:cNvPr>
          <p:cNvCxnSpPr>
            <a:cxnSpLocks/>
          </p:cNvCxnSpPr>
          <p:nvPr userDrawn="1"/>
        </p:nvCxnSpPr>
        <p:spPr>
          <a:xfrm>
            <a:off x="6106160" y="-57543"/>
            <a:ext cx="0" cy="6915543"/>
          </a:xfrm>
          <a:prstGeom prst="line">
            <a:avLst/>
          </a:prstGeom>
          <a:ln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9AE8E3-EF7B-F441-93B3-228673B018B7}"/>
              </a:ext>
            </a:extLst>
          </p:cNvPr>
          <p:cNvCxnSpPr>
            <a:cxnSpLocks/>
          </p:cNvCxnSpPr>
          <p:nvPr userDrawn="1"/>
        </p:nvCxnSpPr>
        <p:spPr>
          <a:xfrm>
            <a:off x="6106160" y="-57543"/>
            <a:ext cx="0" cy="7080135"/>
          </a:xfrm>
          <a:prstGeom prst="line">
            <a:avLst/>
          </a:prstGeom>
          <a:ln w="6350"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19" descr="Icon&#10;&#10;Description automatically generated with medium confidence">
            <a:extLst>
              <a:ext uri="{FF2B5EF4-FFF2-40B4-BE49-F238E27FC236}">
                <a16:creationId xmlns:a16="http://schemas.microsoft.com/office/drawing/2014/main" id="{DD070A6E-64DC-2F41-9A40-2D85E366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03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4351B81-FE14-984B-81F3-C69CA9CF969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62709" y="384050"/>
            <a:ext cx="11466575" cy="59436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889173-9CC4-384F-87ED-3C126C08F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789" r="695" b="11859"/>
          <a:stretch/>
        </p:blipFill>
        <p:spPr>
          <a:xfrm>
            <a:off x="362715" y="384049"/>
            <a:ext cx="11466571" cy="597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8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plac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4351B81-FE14-984B-81F3-C69CA9CF969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62709" y="384050"/>
            <a:ext cx="11466575" cy="59723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446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44D2869-1122-FD4F-93D1-E6818DABA3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7976" y="3134047"/>
            <a:ext cx="10385823" cy="1305500"/>
          </a:xfrm>
        </p:spPr>
        <p:txBody>
          <a:bodyPr anchor="t">
            <a:normAutofit/>
          </a:bodyPr>
          <a:lstStyle>
            <a:lvl1pPr algn="ctr"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Section Title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5525A9-A6AD-A44B-801E-7959EE0923FD}"/>
              </a:ext>
            </a:extLst>
          </p:cNvPr>
          <p:cNvSpPr/>
          <p:nvPr userDrawn="1"/>
        </p:nvSpPr>
        <p:spPr>
          <a:xfrm>
            <a:off x="355600" y="385065"/>
            <a:ext cx="11480800" cy="5971285"/>
          </a:xfrm>
          <a:prstGeom prst="rect">
            <a:avLst/>
          </a:prstGeom>
          <a:noFill/>
          <a:ln w="6350">
            <a:gradFill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0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ght">
    <p:bg>
      <p:bgPr>
        <a:solidFill>
          <a:srgbClr val="F5F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101" y="3148547"/>
            <a:ext cx="11230346" cy="1434085"/>
          </a:xfrm>
        </p:spPr>
        <p:txBody>
          <a:bodyPr anchor="t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6101" y="5114924"/>
            <a:ext cx="5276113" cy="105195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58DDCAA-666B-BB40-B3E0-9F6817656A50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85784" y="5114924"/>
            <a:ext cx="5276113" cy="105195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CB49188-E5FA-E44D-BB8D-3EFB7DD66260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D94DB9D-64AE-3246-A5A1-033C8898104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1315120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Ligh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32C1C1AA-2B7A-4945-8F1C-3684E28E4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07510" y="396775"/>
            <a:ext cx="537926" cy="38103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DA1228-7D2D-F747-9CD9-30F83FE96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6101" y="2463800"/>
            <a:ext cx="8529676" cy="2651125"/>
          </a:xfrm>
        </p:spPr>
        <p:txBody>
          <a:bodyPr>
            <a:norm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1400"/>
              </a:spcAft>
              <a:buNone/>
              <a:defRPr sz="2200" b="0" i="0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1D07B40-2FFE-E84A-8C1D-66AF3BE4D38E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76101" y="5209658"/>
            <a:ext cx="5276113" cy="1051959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3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D6F4D12-C76D-594A-8366-6BDB7BA91D9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476101" y="241683"/>
            <a:ext cx="5619899" cy="497012"/>
          </a:xfrm>
        </p:spPr>
        <p:txBody>
          <a:bodyPr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A7115C3-295D-ED43-9822-703965AFF1A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476100" y="698668"/>
            <a:ext cx="5619899" cy="581486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Subsection</a:t>
            </a:r>
          </a:p>
        </p:txBody>
      </p:sp>
    </p:spTree>
    <p:extLst>
      <p:ext uri="{BB962C8B-B14F-4D97-AF65-F5344CB8AC3E}">
        <p14:creationId xmlns:p14="http://schemas.microsoft.com/office/powerpoint/2010/main" val="169190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FA05971-6ECE-3048-89D4-C8CDCDF8108F}" type="datetime4">
              <a:rPr lang="en-US" smtClean="0"/>
              <a:t>February 5,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19FF4C-6E22-8645-B7ED-109F195808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471D03-3865-D34B-8E7F-4D9212E48FF0}"/>
              </a:ext>
            </a:extLst>
          </p:cNvPr>
          <p:cNvSpPr/>
          <p:nvPr userDrawn="1"/>
        </p:nvSpPr>
        <p:spPr>
          <a:xfrm>
            <a:off x="-1336363" y="4289458"/>
            <a:ext cx="1143775" cy="6044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BC954E-AAA1-BD40-A56D-98BAB934B2A6}"/>
              </a:ext>
            </a:extLst>
          </p:cNvPr>
          <p:cNvSpPr/>
          <p:nvPr userDrawn="1"/>
        </p:nvSpPr>
        <p:spPr>
          <a:xfrm>
            <a:off x="-1321905" y="276999"/>
            <a:ext cx="1129317" cy="5991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1131E6-79A8-1248-9C11-D19D84E4070A}"/>
              </a:ext>
            </a:extLst>
          </p:cNvPr>
          <p:cNvSpPr/>
          <p:nvPr userDrawn="1"/>
        </p:nvSpPr>
        <p:spPr>
          <a:xfrm>
            <a:off x="-1336363" y="3593426"/>
            <a:ext cx="1143775" cy="6067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6EED77-DA3A-C246-8826-3C95DA6290B2}"/>
              </a:ext>
            </a:extLst>
          </p:cNvPr>
          <p:cNvSpPr/>
          <p:nvPr userDrawn="1"/>
        </p:nvSpPr>
        <p:spPr>
          <a:xfrm>
            <a:off x="-1336362" y="941894"/>
            <a:ext cx="1129316" cy="59912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926DDE-1973-9249-8B67-79F28A67A5CC}"/>
              </a:ext>
            </a:extLst>
          </p:cNvPr>
          <p:cNvSpPr/>
          <p:nvPr userDrawn="1"/>
        </p:nvSpPr>
        <p:spPr>
          <a:xfrm>
            <a:off x="-1336363" y="4983173"/>
            <a:ext cx="1129315" cy="604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2ADD5C-05AF-2849-808E-5A5329FE307B}"/>
              </a:ext>
            </a:extLst>
          </p:cNvPr>
          <p:cNvSpPr/>
          <p:nvPr userDrawn="1"/>
        </p:nvSpPr>
        <p:spPr>
          <a:xfrm>
            <a:off x="-1336363" y="2268952"/>
            <a:ext cx="1129315" cy="58386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331D78-EB57-CF49-B681-1FFB250F2AA3}"/>
              </a:ext>
            </a:extLst>
          </p:cNvPr>
          <p:cNvCxnSpPr>
            <a:cxnSpLocks/>
          </p:cNvCxnSpPr>
          <p:nvPr userDrawn="1"/>
        </p:nvCxnSpPr>
        <p:spPr>
          <a:xfrm>
            <a:off x="-229369" y="276999"/>
            <a:ext cx="0" cy="599123"/>
          </a:xfrm>
          <a:prstGeom prst="line">
            <a:avLst/>
          </a:prstGeom>
          <a:ln w="82550">
            <a:gradFill flip="none" rotWithShape="1">
              <a:gsLst>
                <a:gs pos="0">
                  <a:srgbClr val="FEEEB6"/>
                </a:gs>
                <a:gs pos="100000">
                  <a:srgbClr val="B49248"/>
                </a:gs>
              </a:gsLst>
              <a:lin ang="2700000" scaled="0"/>
              <a:tileRect/>
            </a:gra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7181A33-7A78-A745-B85F-272ACD897C6A}"/>
              </a:ext>
            </a:extLst>
          </p:cNvPr>
          <p:cNvSpPr txBox="1"/>
          <p:nvPr userDrawn="1"/>
        </p:nvSpPr>
        <p:spPr>
          <a:xfrm>
            <a:off x="-1321904" y="276999"/>
            <a:ext cx="671342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1c1c1c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FE2321-9A11-C64F-94E7-483770247088}"/>
              </a:ext>
            </a:extLst>
          </p:cNvPr>
          <p:cNvSpPr txBox="1"/>
          <p:nvPr userDrawn="1"/>
        </p:nvSpPr>
        <p:spPr>
          <a:xfrm>
            <a:off x="-1336363" y="2268952"/>
            <a:ext cx="685801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FFFFFF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7381ED-C72B-874C-B467-99E2F441CCAD}"/>
              </a:ext>
            </a:extLst>
          </p:cNvPr>
          <p:cNvSpPr txBox="1"/>
          <p:nvPr userDrawn="1"/>
        </p:nvSpPr>
        <p:spPr>
          <a:xfrm>
            <a:off x="-1321904" y="936874"/>
            <a:ext cx="81233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Light Grey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/>
              <a:t>E4E4E4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FF914F-CFCB-D848-ADFF-6E9476EB121C}"/>
              </a:ext>
            </a:extLst>
          </p:cNvPr>
          <p:cNvSpPr/>
          <p:nvPr userDrawn="1"/>
        </p:nvSpPr>
        <p:spPr>
          <a:xfrm>
            <a:off x="-1336363" y="1605423"/>
            <a:ext cx="1129315" cy="59912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FD0814-E463-9D45-AEB0-1B8834E02DA1}"/>
              </a:ext>
            </a:extLst>
          </p:cNvPr>
          <p:cNvSpPr txBox="1"/>
          <p:nvPr userDrawn="1"/>
        </p:nvSpPr>
        <p:spPr>
          <a:xfrm>
            <a:off x="-1301584" y="1624347"/>
            <a:ext cx="792014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Grey</a:t>
            </a:r>
            <a:b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bg1"/>
                </a:solidFill>
              </a:rPr>
              <a:t>777777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5062F4-50A3-5F4D-97CC-2E68DAC9E8D1}"/>
              </a:ext>
            </a:extLst>
          </p:cNvPr>
          <p:cNvSpPr txBox="1"/>
          <p:nvPr userDrawn="1"/>
        </p:nvSpPr>
        <p:spPr>
          <a:xfrm>
            <a:off x="-1336363" y="3588406"/>
            <a:ext cx="685801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Sand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E0D5C0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F9139F-AB33-C942-A4C9-2A932C16E874}"/>
              </a:ext>
            </a:extLst>
          </p:cNvPr>
          <p:cNvSpPr txBox="1"/>
          <p:nvPr userDrawn="1"/>
        </p:nvSpPr>
        <p:spPr>
          <a:xfrm>
            <a:off x="-1336363" y="4289458"/>
            <a:ext cx="685801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Highlight</a:t>
            </a:r>
            <a:br>
              <a:rPr lang="en-US" sz="1000" dirty="0"/>
            </a:br>
            <a:r>
              <a:rPr lang="en-US" sz="1000" dirty="0"/>
              <a:t>ECB748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E3D5FF-412F-3446-9C5A-C792CFFD52B8}"/>
              </a:ext>
            </a:extLst>
          </p:cNvPr>
          <p:cNvSpPr txBox="1"/>
          <p:nvPr userDrawn="1"/>
        </p:nvSpPr>
        <p:spPr>
          <a:xfrm>
            <a:off x="-1336363" y="4983233"/>
            <a:ext cx="685801" cy="52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/>
              <a:t>Sky</a:t>
            </a:r>
            <a:br>
              <a:rPr lang="en-US" sz="1000" dirty="0"/>
            </a:br>
            <a:r>
              <a:rPr lang="en-US" sz="1000" dirty="0"/>
              <a:t>B3C9CD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B308F8-FDBB-D94E-AAD4-B7C8DE6E641C}"/>
              </a:ext>
            </a:extLst>
          </p:cNvPr>
          <p:cNvSpPr/>
          <p:nvPr userDrawn="1"/>
        </p:nvSpPr>
        <p:spPr>
          <a:xfrm>
            <a:off x="-1336363" y="2917223"/>
            <a:ext cx="1143775" cy="606777"/>
          </a:xfrm>
          <a:prstGeom prst="rect">
            <a:avLst/>
          </a:prstGeom>
          <a:solidFill>
            <a:srgbClr val="F5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CE59B3-A31D-5B49-A390-48365EC49154}"/>
              </a:ext>
            </a:extLst>
          </p:cNvPr>
          <p:cNvSpPr txBox="1"/>
          <p:nvPr userDrawn="1"/>
        </p:nvSpPr>
        <p:spPr>
          <a:xfrm>
            <a:off x="-1336363" y="2933768"/>
            <a:ext cx="685801" cy="525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Cream</a:t>
            </a:r>
          </a:p>
          <a:p>
            <a:pPr>
              <a:lnSpc>
                <a:spcPct val="150000"/>
              </a:lnSpc>
              <a:buClr>
                <a:srgbClr val="D2B16D"/>
              </a:buClr>
              <a:buSzPct val="70000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F5F3EF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B4DBEA-F44D-1D46-88A3-F25117523E43}"/>
              </a:ext>
            </a:extLst>
          </p:cNvPr>
          <p:cNvSpPr txBox="1"/>
          <p:nvPr userDrawn="1"/>
        </p:nvSpPr>
        <p:spPr>
          <a:xfrm>
            <a:off x="-1378395" y="0"/>
            <a:ext cx="11293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spc="100" baseline="0" dirty="0">
                <a:latin typeface="+mj-lt"/>
              </a:rPr>
              <a:t>Colors:</a:t>
            </a:r>
          </a:p>
        </p:txBody>
      </p:sp>
    </p:spTree>
    <p:extLst>
      <p:ext uri="{BB962C8B-B14F-4D97-AF65-F5344CB8AC3E}">
        <p14:creationId xmlns:p14="http://schemas.microsoft.com/office/powerpoint/2010/main" val="13289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8" r:id="rId2"/>
    <p:sldLayoutId id="2147483674" r:id="rId3"/>
    <p:sldLayoutId id="2147483676" r:id="rId4"/>
    <p:sldLayoutId id="2147483677" r:id="rId5"/>
    <p:sldLayoutId id="2147483689" r:id="rId6"/>
    <p:sldLayoutId id="2147483678" r:id="rId7"/>
    <p:sldLayoutId id="2147483663" r:id="rId8"/>
    <p:sldLayoutId id="2147483681" r:id="rId9"/>
    <p:sldLayoutId id="2147483682" r:id="rId10"/>
    <p:sldLayoutId id="2147483679" r:id="rId11"/>
    <p:sldLayoutId id="2147483680" r:id="rId12"/>
    <p:sldLayoutId id="2147483690" r:id="rId13"/>
    <p:sldLayoutId id="2147483683" r:id="rId14"/>
    <p:sldLayoutId id="2147483685" r:id="rId15"/>
    <p:sldLayoutId id="2147483684" r:id="rId16"/>
    <p:sldLayoutId id="2147483692" r:id="rId17"/>
    <p:sldLayoutId id="2147483686" r:id="rId18"/>
    <p:sldLayoutId id="2147483691" r:id="rId19"/>
    <p:sldLayoutId id="2147483693" r:id="rId20"/>
    <p:sldLayoutId id="2147483687" r:id="rId21"/>
    <p:sldLayoutId id="2147483672" r:id="rId22"/>
    <p:sldLayoutId id="2147483673" r:id="rId2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7419507-C4BB-5C36-C9CC-2A96BA3E41A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44203" y="2125027"/>
            <a:ext cx="5099050" cy="4135260"/>
          </a:xfrm>
          <a:ln w="38100">
            <a:solidFill>
              <a:schemeClr val="bg2">
                <a:lumMod val="10000"/>
              </a:schemeClr>
            </a:solidFill>
          </a:ln>
        </p:spPr>
        <p:txBody>
          <a:bodyPr/>
          <a:lstStyle/>
          <a:p>
            <a:pPr algn="ctr"/>
            <a:r>
              <a:rPr lang="en-US" sz="2800" dirty="0"/>
              <a:t>Photo Here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B682811-1D96-ACEE-CB27-84052D811F86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476101" y="241683"/>
            <a:ext cx="5386817" cy="497012"/>
          </a:xfrm>
        </p:spPr>
        <p:txBody>
          <a:bodyPr/>
          <a:lstStyle/>
          <a:p>
            <a:r>
              <a:rPr lang="en-US" sz="2400" dirty="0"/>
              <a:t>Incident Review Board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A5ABD02-A930-081D-99A8-648C9BEFDD5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76101" y="698668"/>
            <a:ext cx="5386818" cy="581486"/>
          </a:xfrm>
        </p:spPr>
        <p:txBody>
          <a:bodyPr/>
          <a:lstStyle/>
          <a:p>
            <a:r>
              <a:rPr lang="en-US" sz="1600" dirty="0"/>
              <a:t>Date of Board Meeting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7D046F-F482-15C2-6AF7-A09756B6FB41}"/>
              </a:ext>
            </a:extLst>
          </p:cNvPr>
          <p:cNvSpPr>
            <a:spLocks/>
          </p:cNvSpPr>
          <p:nvPr/>
        </p:nvSpPr>
        <p:spPr>
          <a:xfrm>
            <a:off x="6121821" y="2155028"/>
            <a:ext cx="5769351" cy="467886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16636">
              <a:spcAft>
                <a:spcPts val="600"/>
              </a:spcAft>
            </a:pPr>
            <a:r>
              <a:rPr lang="en-US" sz="203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Description of the Incident:</a:t>
            </a:r>
          </a:p>
          <a:p>
            <a:pPr defTabSz="516636">
              <a:spcAft>
                <a:spcPts val="600"/>
              </a:spcAft>
            </a:pPr>
            <a:endParaRPr lang="en-US" sz="2034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516636">
              <a:spcAft>
                <a:spcPts val="600"/>
              </a:spcAft>
            </a:pPr>
            <a:endParaRPr lang="en-US" sz="2034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516636">
              <a:spcAft>
                <a:spcPts val="600"/>
              </a:spcAft>
            </a:pPr>
            <a:r>
              <a:rPr lang="en-US" sz="203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Root Cause:</a:t>
            </a:r>
          </a:p>
          <a:p>
            <a:pPr defTabSz="516636">
              <a:spcAft>
                <a:spcPts val="600"/>
              </a:spcAft>
            </a:pPr>
            <a:endParaRPr lang="en-US" sz="2034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516636">
              <a:spcAft>
                <a:spcPts val="600"/>
              </a:spcAft>
            </a:pPr>
            <a:endParaRPr lang="en-US" sz="2034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516636">
              <a:spcAft>
                <a:spcPts val="600"/>
              </a:spcAft>
            </a:pPr>
            <a:r>
              <a:rPr lang="en-US" sz="203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Corrective Action / Prevention of Reoccurrence:</a:t>
            </a:r>
          </a:p>
          <a:p>
            <a:pPr defTabSz="516636">
              <a:spcAft>
                <a:spcPts val="600"/>
              </a:spcAft>
            </a:pPr>
            <a:endParaRPr lang="en-US" sz="2034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516636">
              <a:spcAft>
                <a:spcPts val="600"/>
              </a:spcAft>
            </a:pPr>
            <a:endParaRPr lang="en-US" sz="2034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516636">
              <a:spcAft>
                <a:spcPts val="600"/>
              </a:spcAft>
            </a:pPr>
            <a:r>
              <a:rPr lang="en-US" sz="203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Date Implemented: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15D9C7C-0399-5A84-994D-9C751E334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13658"/>
              </p:ext>
            </p:extLst>
          </p:nvPr>
        </p:nvGraphicFramePr>
        <p:xfrm>
          <a:off x="6096000" y="233517"/>
          <a:ext cx="5364928" cy="1463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82464">
                  <a:extLst>
                    <a:ext uri="{9D8B030D-6E8A-4147-A177-3AD203B41FA5}">
                      <a16:colId xmlns:a16="http://schemas.microsoft.com/office/drawing/2014/main" val="3852102887"/>
                    </a:ext>
                  </a:extLst>
                </a:gridCol>
                <a:gridCol w="2682464">
                  <a:extLst>
                    <a:ext uri="{9D8B030D-6E8A-4147-A177-3AD203B41FA5}">
                      <a16:colId xmlns:a16="http://schemas.microsoft.com/office/drawing/2014/main" val="3706100290"/>
                    </a:ext>
                  </a:extLst>
                </a:gridCol>
              </a:tblGrid>
              <a:tr h="29611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Incident #: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Date: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660358"/>
                  </a:ext>
                </a:extLst>
              </a:tr>
              <a:tr h="296110">
                <a:tc>
                  <a:txBody>
                    <a:bodyPr/>
                    <a:lstStyle/>
                    <a:p>
                      <a:r>
                        <a:rPr lang="en-US" dirty="0"/>
                        <a:t>Employee: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560666"/>
                  </a:ext>
                </a:extLst>
              </a:tr>
              <a:tr h="296110">
                <a:tc>
                  <a:txBody>
                    <a:bodyPr/>
                    <a:lstStyle/>
                    <a:p>
                      <a:r>
                        <a:rPr lang="en-US" dirty="0"/>
                        <a:t>Manager: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146044"/>
                  </a:ext>
                </a:extLst>
              </a:tr>
              <a:tr h="296110">
                <a:tc>
                  <a:txBody>
                    <a:bodyPr/>
                    <a:lstStyle/>
                    <a:p>
                      <a:r>
                        <a:rPr lang="en-US" dirty="0"/>
                        <a:t>Department: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7565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4604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U Brand">
      <a:dk1>
        <a:srgbClr val="1C1C1C"/>
      </a:dk1>
      <a:lt1>
        <a:srgbClr val="F5F3EF"/>
      </a:lt1>
      <a:dk2>
        <a:srgbClr val="777777"/>
      </a:dk2>
      <a:lt2>
        <a:srgbClr val="E3E3E3"/>
      </a:lt2>
      <a:accent1>
        <a:srgbClr val="B3C9CD"/>
      </a:accent1>
      <a:accent2>
        <a:srgbClr val="ECB748"/>
      </a:accent2>
      <a:accent3>
        <a:srgbClr val="E0D5C0"/>
      </a:accent3>
      <a:accent4>
        <a:srgbClr val="F5F3EF"/>
      </a:accent4>
      <a:accent5>
        <a:srgbClr val="E0D5C0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U_Brand_Template" id="{08A68AB4-5590-4B4B-BF52-0B4B70F43C38}" vid="{247FEBA0-18E1-A94F-A103-A8783525E8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7A5BBEA8911140B7E1C987E55CBCD4" ma:contentTypeVersion="37" ma:contentTypeDescription="Create a new document." ma:contentTypeScope="" ma:versionID="0fd2637cb1e71d098094872278c61a16">
  <xsd:schema xmlns:xsd="http://www.w3.org/2001/XMLSchema" xmlns:xs="http://www.w3.org/2001/XMLSchema" xmlns:p="http://schemas.microsoft.com/office/2006/metadata/properties" xmlns:ns2="26cbdaf3-8cca-4c8d-99c6-584d2425c4f0" xmlns:ns3="db5947c3-dbb9-4735-927d-b6fa47dc82b3" targetNamespace="http://schemas.microsoft.com/office/2006/metadata/properties" ma:root="true" ma:fieldsID="72e403f3e57b23d260937bf9989922a3" ns2:_="" ns3:_="">
    <xsd:import namespace="26cbdaf3-8cca-4c8d-99c6-584d2425c4f0"/>
    <xsd:import namespace="db5947c3-dbb9-4735-927d-b6fa47dc82b3"/>
    <xsd:element name="properties">
      <xsd:complexType>
        <xsd:sequence>
          <xsd:element name="documentManagement">
            <xsd:complexType>
              <xsd:all>
                <xsd:element ref="ns2:Owner" minOccurs="0"/>
                <xsd:element ref="ns2:CreatedDate" minOccurs="0"/>
                <xsd:element ref="ns2:TypeofDocument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Teams_Channel_Section_Locatio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SearchPropertie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cbdaf3-8cca-4c8d-99c6-584d2425c4f0" elementFormDefault="qualified">
    <xsd:import namespace="http://schemas.microsoft.com/office/2006/documentManagement/types"/>
    <xsd:import namespace="http://schemas.microsoft.com/office/infopath/2007/PartnerControls"/>
    <xsd:element name="Owner" ma:index="8" nillable="true" ma:displayName="Owner" ma:format="Dropdown" ma:list="UserInfo" ma:SharePointGroup="0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reatedDate" ma:index="9" nillable="true" ma:displayName="Created Date" ma:format="DateOnly" ma:internalName="CreatedDate">
      <xsd:simpleType>
        <xsd:restriction base="dms:DateTime"/>
      </xsd:simpleType>
    </xsd:element>
    <xsd:element name="TypeofDocument" ma:index="10" nillable="true" ma:displayName="Type of Document" ma:format="Dropdown" ma:internalName="TypeofDocument">
      <xsd:simpleType>
        <xsd:restriction base="dms:Choice">
          <xsd:enumeration value="Policy"/>
          <xsd:enumeration value="Minutes"/>
          <xsd:enumeration value="Training"/>
          <xsd:enumeration value="Slides"/>
          <xsd:enumeration value="Instructions"/>
          <xsd:enumeration value="Agenda"/>
          <xsd:enumeration value="Training Handouts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bookType" ma:index="14" nillable="true" ma:displayName="Notebook Type" ma:internalName="NotebookType">
      <xsd:simpleType>
        <xsd:restriction base="dms:Text"/>
      </xsd:simpleType>
    </xsd:element>
    <xsd:element name="FolderType" ma:index="15" nillable="true" ma:displayName="Folder Type" ma:internalName="FolderType">
      <xsd:simpleType>
        <xsd:restriction base="dms:Text"/>
      </xsd:simpleType>
    </xsd:element>
    <xsd:element name="CultureName" ma:index="16" nillable="true" ma:displayName="Culture Name" ma:internalName="CultureName">
      <xsd:simpleType>
        <xsd:restriction base="dms:Text"/>
      </xsd:simpleType>
    </xsd:element>
    <xsd:element name="AppVersion" ma:index="17" nillable="true" ma:displayName="App Version" ma:internalName="AppVersion">
      <xsd:simpleType>
        <xsd:restriction base="dms:Text"/>
      </xsd:simpleType>
    </xsd:element>
    <xsd:element name="TeamsChannelId" ma:index="18" nillable="true" ma:displayName="Teams Channel Id" ma:internalName="TeamsChannelId">
      <xsd:simpleType>
        <xsd:restriction base="dms:Text"/>
      </xsd:simpleType>
    </xsd:element>
    <xsd:element name="Math_Settings" ma:index="19" nillable="true" ma:displayName="Math Settings" ma:internalName="Math_Settings">
      <xsd:simpleType>
        <xsd:restriction base="dms:Text"/>
      </xsd:simpleType>
    </xsd:element>
    <xsd:element name="DefaultSectionNames" ma:index="20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1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22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3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4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5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6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7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8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9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30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31" nillable="true" ma:displayName="Is Collaboration Space Locked" ma:internalName="Is_Collaboration_Space_Locked">
      <xsd:simpleType>
        <xsd:restriction base="dms:Boolean"/>
      </xsd:simpleType>
    </xsd:element>
    <xsd:element name="IsNotebookLocked" ma:index="32" nillable="true" ma:displayName="Is Notebook Locked" ma:internalName="IsNotebookLocked">
      <xsd:simpleType>
        <xsd:restriction base="dms:Boolean"/>
      </xsd:simpleType>
    </xsd:element>
    <xsd:element name="Teams_Channel_Section_Location" ma:index="33" nillable="true" ma:displayName="Teams Channel Section Location" ma:internalName="Teams_Channel_Section_Location">
      <xsd:simpleType>
        <xsd:restriction base="dms:Text"/>
      </xsd:simpleType>
    </xsd:element>
    <xsd:element name="lcf76f155ced4ddcb4097134ff3c332f" ma:index="35" nillable="true" ma:taxonomy="true" ma:internalName="lcf76f155ced4ddcb4097134ff3c332f" ma:taxonomyFieldName="MediaServiceImageTags" ma:displayName="Image Tags" ma:readOnly="false" ma:fieldId="{5cf76f15-5ced-4ddc-b409-7134ff3c332f}" ma:taxonomyMulti="true" ma:sspId="dc383c50-2e5a-4ee2-a287-62075b1c8a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3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4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4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4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4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5947c3-dbb9-4735-927d-b6fa47dc82b3" elementFormDefault="qualified">
    <xsd:import namespace="http://schemas.microsoft.com/office/2006/documentManagement/types"/>
    <xsd:import namespace="http://schemas.microsoft.com/office/infopath/2007/PartnerControls"/>
    <xsd:element name="TaxCatchAll" ma:index="36" nillable="true" ma:displayName="Taxonomy Catch All Column" ma:hidden="true" ma:list="{2f36d214-7db6-43cf-9e74-e6658f1112cd}" ma:internalName="TaxCatchAll" ma:showField="CatchAllData" ma:web="db5947c3-dbb9-4735-927d-b6fa47dc82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3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4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Members xmlns="26cbdaf3-8cca-4c8d-99c6-584d2425c4f0" xsi:nil="true"/>
    <TaxCatchAll xmlns="db5947c3-dbb9-4735-927d-b6fa47dc82b3" xsi:nil="true"/>
    <LMS_Mappings xmlns="26cbdaf3-8cca-4c8d-99c6-584d2425c4f0" xsi:nil="true"/>
    <Invited_Leaders xmlns="26cbdaf3-8cca-4c8d-99c6-584d2425c4f0" xsi:nil="true"/>
    <lcf76f155ced4ddcb4097134ff3c332f xmlns="26cbdaf3-8cca-4c8d-99c6-584d2425c4f0">
      <Terms xmlns="http://schemas.microsoft.com/office/infopath/2007/PartnerControls"/>
    </lcf76f155ced4ddcb4097134ff3c332f>
    <DefaultSectionNames xmlns="26cbdaf3-8cca-4c8d-99c6-584d2425c4f0" xsi:nil="true"/>
    <AppVersion xmlns="26cbdaf3-8cca-4c8d-99c6-584d2425c4f0" xsi:nil="true"/>
    <TeamsChannelId xmlns="26cbdaf3-8cca-4c8d-99c6-584d2425c4f0" xsi:nil="true"/>
    <Owner xmlns="26cbdaf3-8cca-4c8d-99c6-584d2425c4f0">
      <UserInfo>
        <DisplayName/>
        <AccountId xsi:nil="true"/>
        <AccountType/>
      </UserInfo>
    </Owner>
    <Math_Settings xmlns="26cbdaf3-8cca-4c8d-99c6-584d2425c4f0" xsi:nil="true"/>
    <Has_Leaders_Only_SectionGroup xmlns="26cbdaf3-8cca-4c8d-99c6-584d2425c4f0" xsi:nil="true"/>
    <NotebookType xmlns="26cbdaf3-8cca-4c8d-99c6-584d2425c4f0" xsi:nil="true"/>
    <Templates xmlns="26cbdaf3-8cca-4c8d-99c6-584d2425c4f0" xsi:nil="true"/>
    <Members xmlns="26cbdaf3-8cca-4c8d-99c6-584d2425c4f0">
      <UserInfo>
        <DisplayName/>
        <AccountId xsi:nil="true"/>
        <AccountType/>
      </UserInfo>
    </Members>
    <Teams_Channel_Section_Location xmlns="26cbdaf3-8cca-4c8d-99c6-584d2425c4f0" xsi:nil="true"/>
    <FolderType xmlns="26cbdaf3-8cca-4c8d-99c6-584d2425c4f0" xsi:nil="true"/>
    <Leaders xmlns="26cbdaf3-8cca-4c8d-99c6-584d2425c4f0">
      <UserInfo>
        <DisplayName/>
        <AccountId xsi:nil="true"/>
        <AccountType/>
      </UserInfo>
    </Leaders>
    <Member_Groups xmlns="26cbdaf3-8cca-4c8d-99c6-584d2425c4f0">
      <UserInfo>
        <DisplayName/>
        <AccountId xsi:nil="true"/>
        <AccountType/>
      </UserInfo>
    </Member_Groups>
    <Is_Collaboration_Space_Locked xmlns="26cbdaf3-8cca-4c8d-99c6-584d2425c4f0" xsi:nil="true"/>
    <IsNotebookLocked xmlns="26cbdaf3-8cca-4c8d-99c6-584d2425c4f0" xsi:nil="true"/>
    <TypeofDocument xmlns="26cbdaf3-8cca-4c8d-99c6-584d2425c4f0" xsi:nil="true"/>
    <CultureName xmlns="26cbdaf3-8cca-4c8d-99c6-584d2425c4f0" xsi:nil="true"/>
    <Distribution_Groups xmlns="26cbdaf3-8cca-4c8d-99c6-584d2425c4f0" xsi:nil="true"/>
    <CreatedDate xmlns="26cbdaf3-8cca-4c8d-99c6-584d2425c4f0" xsi:nil="true"/>
    <Self_Registration_Enabled xmlns="26cbdaf3-8cca-4c8d-99c6-584d2425c4f0" xsi:nil="true"/>
  </documentManagement>
</p:properties>
</file>

<file path=customXml/itemProps1.xml><?xml version="1.0" encoding="utf-8"?>
<ds:datastoreItem xmlns:ds="http://schemas.openxmlformats.org/officeDocument/2006/customXml" ds:itemID="{90182074-FE19-4B65-AAE3-ACDF0604D551}"/>
</file>

<file path=customXml/itemProps2.xml><?xml version="1.0" encoding="utf-8"?>
<ds:datastoreItem xmlns:ds="http://schemas.openxmlformats.org/officeDocument/2006/customXml" ds:itemID="{86EC91CE-EDAF-47CE-B7DB-7A528B1A8FA4}"/>
</file>

<file path=customXml/itemProps3.xml><?xml version="1.0" encoding="utf-8"?>
<ds:datastoreItem xmlns:ds="http://schemas.openxmlformats.org/officeDocument/2006/customXml" ds:itemID="{893FCFDB-DAEC-4904-A3E3-8B3794E28771}"/>
</file>

<file path=docMetadata/LabelInfo.xml><?xml version="1.0" encoding="utf-8"?>
<clbl:labelList xmlns:clbl="http://schemas.microsoft.com/office/2020/mipLabelMetadata">
  <clbl:label id="{ba5a7f39-e3be-4ab3-b450-67fa80faecad}" enabled="0" method="" siteId="{ba5a7f39-e3be-4ab3-b450-67fa80faeca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Vanderbilt University_PPT_Template_2022</Template>
  <TotalTime>1323</TotalTime>
  <Words>37</Words>
  <Application>Microsoft Office PowerPoint</Application>
  <PresentationFormat>Widescreen</PresentationFormat>
  <Paragraphs>20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Burke, Jennifer</dc:creator>
  <cp:lastModifiedBy>Burke, Jennifer</cp:lastModifiedBy>
  <cp:revision>2</cp:revision>
  <dcterms:created xsi:type="dcterms:W3CDTF">2024-01-30T20:58:33Z</dcterms:created>
  <dcterms:modified xsi:type="dcterms:W3CDTF">2024-02-05T15:39:20Z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0x010100617A5BBEA8911140B7E1C987E55CBCD4</vt:lpwstr>
  </property>
</Properties>
</file>